
<file path=[Content_Types].xml><?xml version="1.0" encoding="utf-8"?>
<Types xmlns="http://schemas.openxmlformats.org/package/2006/content-types">
  <Default Extension="jpg" ContentType="image/jpeg"/>
  <Default Extension="mp3" ContentType="audio/m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</p:sldMasterIdLst>
  <p:notesMasterIdLst>
    <p:notesMasterId r:id="rId55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309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310" r:id="rId20"/>
    <p:sldId id="311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312" r:id="rId41"/>
    <p:sldId id="313" r:id="rId42"/>
    <p:sldId id="297" r:id="rId43"/>
    <p:sldId id="298" r:id="rId44"/>
    <p:sldId id="299" r:id="rId45"/>
    <p:sldId id="300" r:id="rId46"/>
    <p:sldId id="301" r:id="rId47"/>
    <p:sldId id="302" r:id="rId48"/>
    <p:sldId id="303" r:id="rId49"/>
    <p:sldId id="304" r:id="rId50"/>
    <p:sldId id="305" r:id="rId51"/>
    <p:sldId id="306" r:id="rId52"/>
    <p:sldId id="307" r:id="rId53"/>
    <p:sldId id="308" r:id="rId54"/>
  </p:sldIdLst>
  <p:sldSz cx="12192000" cy="6858000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  <p:ext uri="http://customooxmlschemas.google.com/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58" roundtripDataSignature="AMtx7mjuq9Zd+YoDvDmgh4xo/220Gp1ur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2" d="100"/>
          <a:sy n="62" d="100"/>
        </p:scale>
        <p:origin x="804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notesMaster" Target="notesMasters/notesMaster1.xml"/><Relationship Id="rId63" Type="http://schemas.microsoft.com/office/2016/11/relationships/changesInfo" Target="changesInfos/changesInfo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customschemas.google.com/relationships/presentationmetadata" Target="metadata"/><Relationship Id="rId5" Type="http://schemas.openxmlformats.org/officeDocument/2006/relationships/slide" Target="slides/slide4.xml"/><Relationship Id="rId61" Type="http://schemas.openxmlformats.org/officeDocument/2006/relationships/theme" Target="theme/theme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presProps" Target="pres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Kazuyo Takehara" userId="fa7eaadb-9681-4610-86a8-8be5debccd15" providerId="ADAL" clId="{7D98468A-5F88-4772-878F-C64BD3B1892F}"/>
    <pc:docChg chg="modSld">
      <pc:chgData name="Kazuyo Takehara" userId="fa7eaadb-9681-4610-86a8-8be5debccd15" providerId="ADAL" clId="{7D98468A-5F88-4772-878F-C64BD3B1892F}" dt="2023-04-21T03:41:29.706" v="18" actId="1076"/>
      <pc:docMkLst>
        <pc:docMk/>
      </pc:docMkLst>
      <pc:sldChg chg="modSp mod">
        <pc:chgData name="Kazuyo Takehara" userId="fa7eaadb-9681-4610-86a8-8be5debccd15" providerId="ADAL" clId="{7D98468A-5F88-4772-878F-C64BD3B1892F}" dt="2023-04-21T03:38:07.770" v="0" actId="2711"/>
        <pc:sldMkLst>
          <pc:docMk/>
          <pc:sldMk cId="0" sldId="258"/>
        </pc:sldMkLst>
        <pc:spChg chg="mod">
          <ac:chgData name="Kazuyo Takehara" userId="fa7eaadb-9681-4610-86a8-8be5debccd15" providerId="ADAL" clId="{7D98468A-5F88-4772-878F-C64BD3B1892F}" dt="2023-04-21T03:38:07.770" v="0" actId="2711"/>
          <ac:spMkLst>
            <pc:docMk/>
            <pc:sldMk cId="0" sldId="258"/>
            <ac:spMk id="110" creationId="{00000000-0000-0000-0000-000000000000}"/>
          </ac:spMkLst>
        </pc:spChg>
        <pc:spChg chg="mod">
          <ac:chgData name="Kazuyo Takehara" userId="fa7eaadb-9681-4610-86a8-8be5debccd15" providerId="ADAL" clId="{7D98468A-5F88-4772-878F-C64BD3B1892F}" dt="2023-04-21T03:38:07.770" v="0" actId="2711"/>
          <ac:spMkLst>
            <pc:docMk/>
            <pc:sldMk cId="0" sldId="258"/>
            <ac:spMk id="111" creationId="{00000000-0000-0000-0000-000000000000}"/>
          </ac:spMkLst>
        </pc:spChg>
        <pc:spChg chg="mod">
          <ac:chgData name="Kazuyo Takehara" userId="fa7eaadb-9681-4610-86a8-8be5debccd15" providerId="ADAL" clId="{7D98468A-5F88-4772-878F-C64BD3B1892F}" dt="2023-04-21T03:38:07.770" v="0" actId="2711"/>
          <ac:spMkLst>
            <pc:docMk/>
            <pc:sldMk cId="0" sldId="258"/>
            <ac:spMk id="112" creationId="{00000000-0000-0000-0000-000000000000}"/>
          </ac:spMkLst>
        </pc:spChg>
        <pc:spChg chg="mod">
          <ac:chgData name="Kazuyo Takehara" userId="fa7eaadb-9681-4610-86a8-8be5debccd15" providerId="ADAL" clId="{7D98468A-5F88-4772-878F-C64BD3B1892F}" dt="2023-04-21T03:38:07.770" v="0" actId="2711"/>
          <ac:spMkLst>
            <pc:docMk/>
            <pc:sldMk cId="0" sldId="258"/>
            <ac:spMk id="113" creationId="{00000000-0000-0000-0000-000000000000}"/>
          </ac:spMkLst>
        </pc:spChg>
      </pc:sldChg>
      <pc:sldChg chg="modSp mod">
        <pc:chgData name="Kazuyo Takehara" userId="fa7eaadb-9681-4610-86a8-8be5debccd15" providerId="ADAL" clId="{7D98468A-5F88-4772-878F-C64BD3B1892F}" dt="2023-04-21T03:38:17.611" v="1" actId="2711"/>
        <pc:sldMkLst>
          <pc:docMk/>
          <pc:sldMk cId="0" sldId="259"/>
        </pc:sldMkLst>
        <pc:spChg chg="mod">
          <ac:chgData name="Kazuyo Takehara" userId="fa7eaadb-9681-4610-86a8-8be5debccd15" providerId="ADAL" clId="{7D98468A-5F88-4772-878F-C64BD3B1892F}" dt="2023-04-21T03:38:17.611" v="1" actId="2711"/>
          <ac:spMkLst>
            <pc:docMk/>
            <pc:sldMk cId="0" sldId="259"/>
            <ac:spMk id="122" creationId="{00000000-0000-0000-0000-000000000000}"/>
          </ac:spMkLst>
        </pc:spChg>
        <pc:spChg chg="mod">
          <ac:chgData name="Kazuyo Takehara" userId="fa7eaadb-9681-4610-86a8-8be5debccd15" providerId="ADAL" clId="{7D98468A-5F88-4772-878F-C64BD3B1892F}" dt="2023-04-21T03:38:17.611" v="1" actId="2711"/>
          <ac:spMkLst>
            <pc:docMk/>
            <pc:sldMk cId="0" sldId="259"/>
            <ac:spMk id="123" creationId="{00000000-0000-0000-0000-000000000000}"/>
          </ac:spMkLst>
        </pc:spChg>
        <pc:spChg chg="mod">
          <ac:chgData name="Kazuyo Takehara" userId="fa7eaadb-9681-4610-86a8-8be5debccd15" providerId="ADAL" clId="{7D98468A-5F88-4772-878F-C64BD3B1892F}" dt="2023-04-21T03:38:17.611" v="1" actId="2711"/>
          <ac:spMkLst>
            <pc:docMk/>
            <pc:sldMk cId="0" sldId="259"/>
            <ac:spMk id="124" creationId="{00000000-0000-0000-0000-000000000000}"/>
          </ac:spMkLst>
        </pc:spChg>
        <pc:spChg chg="mod">
          <ac:chgData name="Kazuyo Takehara" userId="fa7eaadb-9681-4610-86a8-8be5debccd15" providerId="ADAL" clId="{7D98468A-5F88-4772-878F-C64BD3B1892F}" dt="2023-04-21T03:38:17.611" v="1" actId="2711"/>
          <ac:spMkLst>
            <pc:docMk/>
            <pc:sldMk cId="0" sldId="259"/>
            <ac:spMk id="125" creationId="{00000000-0000-0000-0000-000000000000}"/>
          </ac:spMkLst>
        </pc:spChg>
      </pc:sldChg>
      <pc:sldChg chg="modSp mod">
        <pc:chgData name="Kazuyo Takehara" userId="fa7eaadb-9681-4610-86a8-8be5debccd15" providerId="ADAL" clId="{7D98468A-5F88-4772-878F-C64BD3B1892F}" dt="2023-04-21T03:38:25.643" v="2" actId="2711"/>
        <pc:sldMkLst>
          <pc:docMk/>
          <pc:sldMk cId="0" sldId="260"/>
        </pc:sldMkLst>
        <pc:spChg chg="mod">
          <ac:chgData name="Kazuyo Takehara" userId="fa7eaadb-9681-4610-86a8-8be5debccd15" providerId="ADAL" clId="{7D98468A-5F88-4772-878F-C64BD3B1892F}" dt="2023-04-21T03:38:25.643" v="2" actId="2711"/>
          <ac:spMkLst>
            <pc:docMk/>
            <pc:sldMk cId="0" sldId="260"/>
            <ac:spMk id="134" creationId="{00000000-0000-0000-0000-000000000000}"/>
          </ac:spMkLst>
        </pc:spChg>
        <pc:spChg chg="mod">
          <ac:chgData name="Kazuyo Takehara" userId="fa7eaadb-9681-4610-86a8-8be5debccd15" providerId="ADAL" clId="{7D98468A-5F88-4772-878F-C64BD3B1892F}" dt="2023-04-21T03:38:25.643" v="2" actId="2711"/>
          <ac:spMkLst>
            <pc:docMk/>
            <pc:sldMk cId="0" sldId="260"/>
            <ac:spMk id="135" creationId="{00000000-0000-0000-0000-000000000000}"/>
          </ac:spMkLst>
        </pc:spChg>
        <pc:spChg chg="mod">
          <ac:chgData name="Kazuyo Takehara" userId="fa7eaadb-9681-4610-86a8-8be5debccd15" providerId="ADAL" clId="{7D98468A-5F88-4772-878F-C64BD3B1892F}" dt="2023-04-21T03:38:25.643" v="2" actId="2711"/>
          <ac:spMkLst>
            <pc:docMk/>
            <pc:sldMk cId="0" sldId="260"/>
            <ac:spMk id="136" creationId="{00000000-0000-0000-0000-000000000000}"/>
          </ac:spMkLst>
        </pc:spChg>
      </pc:sldChg>
      <pc:sldChg chg="modSp mod">
        <pc:chgData name="Kazuyo Takehara" userId="fa7eaadb-9681-4610-86a8-8be5debccd15" providerId="ADAL" clId="{7D98468A-5F88-4772-878F-C64BD3B1892F}" dt="2023-04-21T03:38:58.515" v="4" actId="1076"/>
        <pc:sldMkLst>
          <pc:docMk/>
          <pc:sldMk cId="0" sldId="264"/>
        </pc:sldMkLst>
        <pc:picChg chg="mod">
          <ac:chgData name="Kazuyo Takehara" userId="fa7eaadb-9681-4610-86a8-8be5debccd15" providerId="ADAL" clId="{7D98468A-5F88-4772-878F-C64BD3B1892F}" dt="2023-04-21T03:38:56.413" v="3" actId="1076"/>
          <ac:picMkLst>
            <pc:docMk/>
            <pc:sldMk cId="0" sldId="264"/>
            <ac:picMk id="3" creationId="{65568744-BAAE-4609-9889-9777CD7F40CE}"/>
          </ac:picMkLst>
        </pc:picChg>
        <pc:picChg chg="mod">
          <ac:chgData name="Kazuyo Takehara" userId="fa7eaadb-9681-4610-86a8-8be5debccd15" providerId="ADAL" clId="{7D98468A-5F88-4772-878F-C64BD3B1892F}" dt="2023-04-21T03:38:58.515" v="4" actId="1076"/>
          <ac:picMkLst>
            <pc:docMk/>
            <pc:sldMk cId="0" sldId="264"/>
            <ac:picMk id="5" creationId="{6771EC8A-2201-4730-AA6A-AD43C0B2E0F5}"/>
          </ac:picMkLst>
        </pc:picChg>
      </pc:sldChg>
      <pc:sldChg chg="modSp mod">
        <pc:chgData name="Kazuyo Takehara" userId="fa7eaadb-9681-4610-86a8-8be5debccd15" providerId="ADAL" clId="{7D98468A-5F88-4772-878F-C64BD3B1892F}" dt="2023-04-21T03:39:18.488" v="6" actId="1076"/>
        <pc:sldMkLst>
          <pc:docMk/>
          <pc:sldMk cId="0" sldId="265"/>
        </pc:sldMkLst>
        <pc:picChg chg="mod">
          <ac:chgData name="Kazuyo Takehara" userId="fa7eaadb-9681-4610-86a8-8be5debccd15" providerId="ADAL" clId="{7D98468A-5F88-4772-878F-C64BD3B1892F}" dt="2023-04-21T03:39:15.931" v="5" actId="1076"/>
          <ac:picMkLst>
            <pc:docMk/>
            <pc:sldMk cId="0" sldId="265"/>
            <ac:picMk id="23" creationId="{426791AC-967C-4F6D-8AB0-7D2457D5E5B7}"/>
          </ac:picMkLst>
        </pc:picChg>
        <pc:picChg chg="mod">
          <ac:chgData name="Kazuyo Takehara" userId="fa7eaadb-9681-4610-86a8-8be5debccd15" providerId="ADAL" clId="{7D98468A-5F88-4772-878F-C64BD3B1892F}" dt="2023-04-21T03:39:18.488" v="6" actId="1076"/>
          <ac:picMkLst>
            <pc:docMk/>
            <pc:sldMk cId="0" sldId="265"/>
            <ac:picMk id="25" creationId="{F4538C09-CBA3-4E41-9C4A-895EF899E690}"/>
          </ac:picMkLst>
        </pc:picChg>
      </pc:sldChg>
      <pc:sldChg chg="modSp mod">
        <pc:chgData name="Kazuyo Takehara" userId="fa7eaadb-9681-4610-86a8-8be5debccd15" providerId="ADAL" clId="{7D98468A-5F88-4772-878F-C64BD3B1892F}" dt="2023-04-21T03:40:32.180" v="8" actId="1076"/>
        <pc:sldMkLst>
          <pc:docMk/>
          <pc:sldMk cId="0" sldId="276"/>
        </pc:sldMkLst>
        <pc:picChg chg="mod">
          <ac:chgData name="Kazuyo Takehara" userId="fa7eaadb-9681-4610-86a8-8be5debccd15" providerId="ADAL" clId="{7D98468A-5F88-4772-878F-C64BD3B1892F}" dt="2023-04-21T03:40:32.180" v="8" actId="1076"/>
          <ac:picMkLst>
            <pc:docMk/>
            <pc:sldMk cId="0" sldId="276"/>
            <ac:picMk id="3" creationId="{896A64A7-333B-46F7-9B4C-B128B336E672}"/>
          </ac:picMkLst>
        </pc:picChg>
        <pc:picChg chg="mod">
          <ac:chgData name="Kazuyo Takehara" userId="fa7eaadb-9681-4610-86a8-8be5debccd15" providerId="ADAL" clId="{7D98468A-5F88-4772-878F-C64BD3B1892F}" dt="2023-04-21T03:40:18.268" v="7" actId="1076"/>
          <ac:picMkLst>
            <pc:docMk/>
            <pc:sldMk cId="0" sldId="276"/>
            <ac:picMk id="4" creationId="{1FD5B021-AEE0-4034-ADF2-B21F558266F9}"/>
          </ac:picMkLst>
        </pc:picChg>
      </pc:sldChg>
      <pc:sldChg chg="modSp mod">
        <pc:chgData name="Kazuyo Takehara" userId="fa7eaadb-9681-4610-86a8-8be5debccd15" providerId="ADAL" clId="{7D98468A-5F88-4772-878F-C64BD3B1892F}" dt="2023-04-21T03:40:41.488" v="10" actId="1076"/>
        <pc:sldMkLst>
          <pc:docMk/>
          <pc:sldMk cId="0" sldId="277"/>
        </pc:sldMkLst>
        <pc:picChg chg="mod">
          <ac:chgData name="Kazuyo Takehara" userId="fa7eaadb-9681-4610-86a8-8be5debccd15" providerId="ADAL" clId="{7D98468A-5F88-4772-878F-C64BD3B1892F}" dt="2023-04-21T03:40:41.488" v="10" actId="1076"/>
          <ac:picMkLst>
            <pc:docMk/>
            <pc:sldMk cId="0" sldId="277"/>
            <ac:picMk id="12" creationId="{E24DF85F-2CC1-4C56-AA66-5EE0E130F0F0}"/>
          </ac:picMkLst>
        </pc:picChg>
        <pc:picChg chg="mod">
          <ac:chgData name="Kazuyo Takehara" userId="fa7eaadb-9681-4610-86a8-8be5debccd15" providerId="ADAL" clId="{7D98468A-5F88-4772-878F-C64BD3B1892F}" dt="2023-04-21T03:40:38.531" v="9" actId="1076"/>
          <ac:picMkLst>
            <pc:docMk/>
            <pc:sldMk cId="0" sldId="277"/>
            <ac:picMk id="13" creationId="{9C84F23D-282D-408B-A027-3E92CA5601BE}"/>
          </ac:picMkLst>
        </pc:picChg>
      </pc:sldChg>
      <pc:sldChg chg="modSp mod">
        <pc:chgData name="Kazuyo Takehara" userId="fa7eaadb-9681-4610-86a8-8be5debccd15" providerId="ADAL" clId="{7D98468A-5F88-4772-878F-C64BD3B1892F}" dt="2023-04-21T03:40:56.898" v="12" actId="1076"/>
        <pc:sldMkLst>
          <pc:docMk/>
          <pc:sldMk cId="0" sldId="283"/>
        </pc:sldMkLst>
        <pc:picChg chg="mod">
          <ac:chgData name="Kazuyo Takehara" userId="fa7eaadb-9681-4610-86a8-8be5debccd15" providerId="ADAL" clId="{7D98468A-5F88-4772-878F-C64BD3B1892F}" dt="2023-04-21T03:40:51.308" v="11" actId="1076"/>
          <ac:picMkLst>
            <pc:docMk/>
            <pc:sldMk cId="0" sldId="283"/>
            <ac:picMk id="3" creationId="{45F032A0-7FEC-4F17-B87C-0C5CD22C5A5C}"/>
          </ac:picMkLst>
        </pc:picChg>
        <pc:picChg chg="mod">
          <ac:chgData name="Kazuyo Takehara" userId="fa7eaadb-9681-4610-86a8-8be5debccd15" providerId="ADAL" clId="{7D98468A-5F88-4772-878F-C64BD3B1892F}" dt="2023-04-21T03:40:56.898" v="12" actId="1076"/>
          <ac:picMkLst>
            <pc:docMk/>
            <pc:sldMk cId="0" sldId="283"/>
            <ac:picMk id="5" creationId="{EE314C61-4F5F-44F5-B97A-484712AD07C1}"/>
          </ac:picMkLst>
        </pc:picChg>
      </pc:sldChg>
      <pc:sldChg chg="modSp mod">
        <pc:chgData name="Kazuyo Takehara" userId="fa7eaadb-9681-4610-86a8-8be5debccd15" providerId="ADAL" clId="{7D98468A-5F88-4772-878F-C64BD3B1892F}" dt="2023-04-21T03:41:12.570" v="14" actId="1076"/>
        <pc:sldMkLst>
          <pc:docMk/>
          <pc:sldMk cId="0" sldId="284"/>
        </pc:sldMkLst>
        <pc:picChg chg="mod">
          <ac:chgData name="Kazuyo Takehara" userId="fa7eaadb-9681-4610-86a8-8be5debccd15" providerId="ADAL" clId="{7D98468A-5F88-4772-878F-C64BD3B1892F}" dt="2023-04-21T03:41:09.606" v="13" actId="1076"/>
          <ac:picMkLst>
            <pc:docMk/>
            <pc:sldMk cId="0" sldId="284"/>
            <ac:picMk id="16" creationId="{19AC3CFA-075C-4581-9C69-5EEB38E4323B}"/>
          </ac:picMkLst>
        </pc:picChg>
        <pc:picChg chg="mod">
          <ac:chgData name="Kazuyo Takehara" userId="fa7eaadb-9681-4610-86a8-8be5debccd15" providerId="ADAL" clId="{7D98468A-5F88-4772-878F-C64BD3B1892F}" dt="2023-04-21T03:41:12.570" v="14" actId="1076"/>
          <ac:picMkLst>
            <pc:docMk/>
            <pc:sldMk cId="0" sldId="284"/>
            <ac:picMk id="18" creationId="{F314A579-57D4-4C94-8754-2D8EB3EAD745}"/>
          </ac:picMkLst>
        </pc:picChg>
      </pc:sldChg>
      <pc:sldChg chg="modSp mod">
        <pc:chgData name="Kazuyo Takehara" userId="fa7eaadb-9681-4610-86a8-8be5debccd15" providerId="ADAL" clId="{7D98468A-5F88-4772-878F-C64BD3B1892F}" dt="2023-04-21T03:41:22.534" v="16" actId="1076"/>
        <pc:sldMkLst>
          <pc:docMk/>
          <pc:sldMk cId="0" sldId="285"/>
        </pc:sldMkLst>
        <pc:picChg chg="mod">
          <ac:chgData name="Kazuyo Takehara" userId="fa7eaadb-9681-4610-86a8-8be5debccd15" providerId="ADAL" clId="{7D98468A-5F88-4772-878F-C64BD3B1892F}" dt="2023-04-21T03:41:20.233" v="15" actId="1076"/>
          <ac:picMkLst>
            <pc:docMk/>
            <pc:sldMk cId="0" sldId="285"/>
            <ac:picMk id="11" creationId="{01957BAD-625F-45D4-9190-EE447EC56B62}"/>
          </ac:picMkLst>
        </pc:picChg>
        <pc:picChg chg="mod">
          <ac:chgData name="Kazuyo Takehara" userId="fa7eaadb-9681-4610-86a8-8be5debccd15" providerId="ADAL" clId="{7D98468A-5F88-4772-878F-C64BD3B1892F}" dt="2023-04-21T03:41:22.534" v="16" actId="1076"/>
          <ac:picMkLst>
            <pc:docMk/>
            <pc:sldMk cId="0" sldId="285"/>
            <ac:picMk id="13" creationId="{DD87A933-8481-4FA7-A430-65204BC68F46}"/>
          </ac:picMkLst>
        </pc:picChg>
      </pc:sldChg>
      <pc:sldChg chg="modSp mod">
        <pc:chgData name="Kazuyo Takehara" userId="fa7eaadb-9681-4610-86a8-8be5debccd15" providerId="ADAL" clId="{7D98468A-5F88-4772-878F-C64BD3B1892F}" dt="2023-04-21T03:41:29.706" v="18" actId="1076"/>
        <pc:sldMkLst>
          <pc:docMk/>
          <pc:sldMk cId="0" sldId="286"/>
        </pc:sldMkLst>
        <pc:picChg chg="mod">
          <ac:chgData name="Kazuyo Takehara" userId="fa7eaadb-9681-4610-86a8-8be5debccd15" providerId="ADAL" clId="{7D98468A-5F88-4772-878F-C64BD3B1892F}" dt="2023-04-21T03:41:27.958" v="17" actId="1076"/>
          <ac:picMkLst>
            <pc:docMk/>
            <pc:sldMk cId="0" sldId="286"/>
            <ac:picMk id="19" creationId="{EEBBB4EA-D1C7-414E-9317-A4B6F2956E90}"/>
          </ac:picMkLst>
        </pc:picChg>
        <pc:picChg chg="mod">
          <ac:chgData name="Kazuyo Takehara" userId="fa7eaadb-9681-4610-86a8-8be5debccd15" providerId="ADAL" clId="{7D98468A-5F88-4772-878F-C64BD3B1892F}" dt="2023-04-21T03:41:29.706" v="18" actId="1076"/>
          <ac:picMkLst>
            <pc:docMk/>
            <pc:sldMk cId="0" sldId="286"/>
            <ac:picMk id="21" creationId="{080C54BB-84CD-41E5-88A0-62685F820019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8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9" name="Google Shape;89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4" name="Google Shape;104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6" name="Google Shape;116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8" name="Google Shape;128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9" name="Google Shape;139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4" name="Google Shape;154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Google Shape;207;p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8" name="Google Shape;208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99840286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p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5" name="Google Shape;195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Google Shape;207;p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8" name="Google Shape;208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" name="Google Shape;231;p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2" name="Google Shape;232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" name="Google Shape;237;p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8" name="Google Shape;238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" name="Google Shape;245;p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6" name="Google Shape;246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" name="Google Shape;252;p1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3" name="Google Shape;253;p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" name="Google Shape;261;p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2" name="Google Shape;262;p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" name="Google Shape;274;p1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5" name="Google Shape;275;p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9" name="Google Shape;279;p1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0" name="Google Shape;280;p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8" name="Google Shape;288;p1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9" name="Google Shape;289;p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" name="Google Shape;237;p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8" name="Google Shape;238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565683832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" name="Google Shape;245;p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6" name="Google Shape;246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153017225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8" name="Google Shape;308;p2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9" name="Google Shape;309;p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0" name="Google Shape;320;p2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21" name="Google Shape;321;p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4" name="Google Shape;334;p2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35" name="Google Shape;335;p2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4" name="Google Shape;344;p2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45" name="Google Shape;345;p2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0" name="Google Shape;360;p2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61" name="Google Shape;361;p2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0" name="Google Shape;370;p2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1" name="Google Shape;371;p2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6" name="Google Shape;376;p2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7" name="Google Shape;377;p2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1" name="Google Shape;381;p2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82" name="Google Shape;382;p2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3" name="Google Shape;393;p2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94" name="Google Shape;394;p2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" name="Google Shape;410;p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11" name="Google Shape;411;p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2" name="Google Shape;422;p3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23" name="Google Shape;423;p3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2" name="Google Shape;442;p3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43" name="Google Shape;443;p3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8" name="Google Shape;448;p3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49" name="Google Shape;449;p3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6" name="Google Shape;456;p3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57" name="Google Shape;457;p3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4" name="Google Shape;464;p3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65" name="Google Shape;465;p3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3" name="Google Shape;473;p3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74" name="Google Shape;474;p3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6" name="Google Shape;486;p3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87" name="Google Shape;487;p3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" name="Google Shape;491;p3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92" name="Google Shape;492;p3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0" name="Google Shape;500;p3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01" name="Google Shape;501;p3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8" name="Google Shape;448;p3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49" name="Google Shape;449;p3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178351790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6" name="Google Shape;456;p3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57" name="Google Shape;457;p3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636424702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1" name="Google Shape;521;p4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22" name="Google Shape;522;p4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8" name="Google Shape;528;p4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29" name="Google Shape;529;p4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4" name="Google Shape;534;p4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35" name="Google Shape;535;p4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0" name="Google Shape;540;p4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41" name="Google Shape;541;p4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3" name="Google Shape;553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54" name="Google Shape;554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1" name="Google Shape;571;p4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72" name="Google Shape;572;p4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7" name="Google Shape;597;p4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98" name="Google Shape;598;p4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6" name="Google Shape;606;p4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07" name="Google Shape;607;p4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8" name="Google Shape;618;p5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19" name="Google Shape;619;p5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3" name="Google Shape;623;p5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24" name="Google Shape;624;p5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2" name="Google Shape;632;p5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33" name="Google Shape;633;p5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8" name="Google Shape;638;ge5ec89d1c6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39" name="Google Shape;639;ge5ec89d1c6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5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5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" name="Google Shape;14;p5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55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rial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55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8" name="Google Shape;18;p5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5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5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56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56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4" name="Google Shape;24;p5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5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5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57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rial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57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0" name="Google Shape;30;p5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5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5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58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58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6" name="Google Shape;36;p58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7" name="Google Shape;37;p5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5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5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59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59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3" name="Google Shape;43;p59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4" name="Google Shape;44;p59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5" name="Google Shape;45;p59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6" name="Google Shape;46;p5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5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5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60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6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6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6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61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61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57" name="Google Shape;57;p61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58" name="Google Shape;58;p6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6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6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62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62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sz="3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64" name="Google Shape;64;p62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5" name="Google Shape;65;p6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6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6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63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63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6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6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6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64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64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6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6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6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53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53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" name="Google Shape;8;p5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9" name="Google Shape;9;p5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0" name="Google Shape;10;p5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jp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0" Type="http://schemas.openxmlformats.org/officeDocument/2006/relationships/image" Target="../media/image9.png"/><Relationship Id="rId4" Type="http://schemas.openxmlformats.org/officeDocument/2006/relationships/notesSlide" Target="../notesSlides/notesSlide2.xml"/><Relationship Id="rId9" Type="http://schemas.openxmlformats.org/officeDocument/2006/relationships/image" Target="../media/image8.png"/><Relationship Id="rId14" Type="http://schemas.openxmlformats.org/officeDocument/2006/relationships/image" Target="../media/image1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0" Type="http://schemas.openxmlformats.org/officeDocument/2006/relationships/image" Target="../media/image9.png"/><Relationship Id="rId4" Type="http://schemas.openxmlformats.org/officeDocument/2006/relationships/notesSlide" Target="../notesSlides/notesSlide6.xml"/><Relationship Id="rId9" Type="http://schemas.openxmlformats.org/officeDocument/2006/relationships/image" Target="../media/image8.png"/><Relationship Id="rId14" Type="http://schemas.openxmlformats.org/officeDocument/2006/relationships/image" Target="../media/image13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4.png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0" Type="http://schemas.openxmlformats.org/officeDocument/2006/relationships/image" Target="../media/image9.png"/><Relationship Id="rId4" Type="http://schemas.openxmlformats.org/officeDocument/2006/relationships/notesSlide" Target="../notesSlides/notesSlide7.xml"/><Relationship Id="rId9" Type="http://schemas.openxmlformats.org/officeDocument/2006/relationships/image" Target="../media/image8.png"/><Relationship Id="rId14" Type="http://schemas.openxmlformats.org/officeDocument/2006/relationships/image" Target="../media/image13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5.png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0" Type="http://schemas.openxmlformats.org/officeDocument/2006/relationships/image" Target="../media/image9.png"/><Relationship Id="rId4" Type="http://schemas.openxmlformats.org/officeDocument/2006/relationships/notesSlide" Target="../notesSlides/notesSlide8.xml"/><Relationship Id="rId9" Type="http://schemas.openxmlformats.org/officeDocument/2006/relationships/image" Target="../media/image8.png"/><Relationship Id="rId14" Type="http://schemas.openxmlformats.org/officeDocument/2006/relationships/image" Target="../media/image13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audio" Target="../media/media6.mp3"/><Relationship Id="rId13" Type="http://schemas.openxmlformats.org/officeDocument/2006/relationships/image" Target="../media/image18.png"/><Relationship Id="rId3" Type="http://schemas.microsoft.com/office/2007/relationships/media" Target="../media/media4.mp3"/><Relationship Id="rId7" Type="http://schemas.microsoft.com/office/2007/relationships/media" Target="../media/media6.mp3"/><Relationship Id="rId12" Type="http://schemas.openxmlformats.org/officeDocument/2006/relationships/image" Target="../media/image17.png"/><Relationship Id="rId2" Type="http://schemas.openxmlformats.org/officeDocument/2006/relationships/audio" Target="../media/media3.mp3"/><Relationship Id="rId1" Type="http://schemas.microsoft.com/office/2007/relationships/media" Target="../media/media3.mp3"/><Relationship Id="rId6" Type="http://schemas.openxmlformats.org/officeDocument/2006/relationships/audio" Target="../media/media5.mp3"/><Relationship Id="rId11" Type="http://schemas.openxmlformats.org/officeDocument/2006/relationships/image" Target="../media/image16.png"/><Relationship Id="rId5" Type="http://schemas.microsoft.com/office/2007/relationships/media" Target="../media/media5.mp3"/><Relationship Id="rId15" Type="http://schemas.openxmlformats.org/officeDocument/2006/relationships/image" Target="../media/image13.png"/><Relationship Id="rId10" Type="http://schemas.openxmlformats.org/officeDocument/2006/relationships/notesSlide" Target="../notesSlides/notesSlide9.xml"/><Relationship Id="rId4" Type="http://schemas.openxmlformats.org/officeDocument/2006/relationships/audio" Target="../media/media4.mp3"/><Relationship Id="rId9" Type="http://schemas.openxmlformats.org/officeDocument/2006/relationships/slideLayout" Target="../slideLayouts/slideLayout1.xml"/><Relationship Id="rId14" Type="http://schemas.openxmlformats.org/officeDocument/2006/relationships/image" Target="../media/image19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audio" Target="../media/media6.mp3"/><Relationship Id="rId13" Type="http://schemas.openxmlformats.org/officeDocument/2006/relationships/image" Target="../media/image18.png"/><Relationship Id="rId3" Type="http://schemas.microsoft.com/office/2007/relationships/media" Target="../media/media4.mp3"/><Relationship Id="rId7" Type="http://schemas.microsoft.com/office/2007/relationships/media" Target="../media/media6.mp3"/><Relationship Id="rId12" Type="http://schemas.openxmlformats.org/officeDocument/2006/relationships/image" Target="../media/image17.png"/><Relationship Id="rId2" Type="http://schemas.openxmlformats.org/officeDocument/2006/relationships/audio" Target="../media/media3.mp3"/><Relationship Id="rId1" Type="http://schemas.microsoft.com/office/2007/relationships/media" Target="../media/media3.mp3"/><Relationship Id="rId6" Type="http://schemas.openxmlformats.org/officeDocument/2006/relationships/audio" Target="../media/media5.mp3"/><Relationship Id="rId11" Type="http://schemas.openxmlformats.org/officeDocument/2006/relationships/image" Target="../media/image16.png"/><Relationship Id="rId5" Type="http://schemas.microsoft.com/office/2007/relationships/media" Target="../media/media5.mp3"/><Relationship Id="rId15" Type="http://schemas.openxmlformats.org/officeDocument/2006/relationships/image" Target="../media/image13.png"/><Relationship Id="rId10" Type="http://schemas.openxmlformats.org/officeDocument/2006/relationships/notesSlide" Target="../notesSlides/notesSlide10.xml"/><Relationship Id="rId4" Type="http://schemas.openxmlformats.org/officeDocument/2006/relationships/audio" Target="../media/media4.mp3"/><Relationship Id="rId9" Type="http://schemas.openxmlformats.org/officeDocument/2006/relationships/slideLayout" Target="../slideLayouts/slideLayout1.xml"/><Relationship Id="rId14" Type="http://schemas.openxmlformats.org/officeDocument/2006/relationships/image" Target="../media/image19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1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microsoft.com/office/2007/relationships/media" Target="../media/media4.mp3"/><Relationship Id="rId7" Type="http://schemas.openxmlformats.org/officeDocument/2006/relationships/image" Target="../media/image22.png"/><Relationship Id="rId2" Type="http://schemas.openxmlformats.org/officeDocument/2006/relationships/audio" Target="../media/media3.mp3"/><Relationship Id="rId1" Type="http://schemas.microsoft.com/office/2007/relationships/media" Target="../media/media3.mp3"/><Relationship Id="rId6" Type="http://schemas.openxmlformats.org/officeDocument/2006/relationships/notesSlide" Target="../notesSlides/notesSlide12.xml"/><Relationship Id="rId5" Type="http://schemas.openxmlformats.org/officeDocument/2006/relationships/slideLayout" Target="../slideLayouts/slideLayout1.xml"/><Relationship Id="rId4" Type="http://schemas.openxmlformats.org/officeDocument/2006/relationships/audio" Target="../media/media4.mp3"/><Relationship Id="rId9" Type="http://schemas.openxmlformats.org/officeDocument/2006/relationships/image" Target="../media/image13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microsoft.com/office/2007/relationships/media" Target="../media/media6.mp3"/><Relationship Id="rId7" Type="http://schemas.openxmlformats.org/officeDocument/2006/relationships/image" Target="../media/image24.png"/><Relationship Id="rId2" Type="http://schemas.openxmlformats.org/officeDocument/2006/relationships/audio" Target="../media/media5.mp3"/><Relationship Id="rId1" Type="http://schemas.microsoft.com/office/2007/relationships/media" Target="../media/media5.mp3"/><Relationship Id="rId6" Type="http://schemas.openxmlformats.org/officeDocument/2006/relationships/notesSlide" Target="../notesSlides/notesSlide13.xml"/><Relationship Id="rId5" Type="http://schemas.openxmlformats.org/officeDocument/2006/relationships/slideLayout" Target="../slideLayouts/slideLayout1.xml"/><Relationship Id="rId4" Type="http://schemas.openxmlformats.org/officeDocument/2006/relationships/audio" Target="../media/media6.mp3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13.png"/><Relationship Id="rId2" Type="http://schemas.openxmlformats.org/officeDocument/2006/relationships/audio" Target="../media/media7.mp3"/><Relationship Id="rId1" Type="http://schemas.microsoft.com/office/2007/relationships/media" Target="../media/media7.mp3"/><Relationship Id="rId6" Type="http://schemas.openxmlformats.org/officeDocument/2006/relationships/image" Target="../media/image26.png"/><Relationship Id="rId5" Type="http://schemas.openxmlformats.org/officeDocument/2006/relationships/image" Target="../media/image25.png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13.png"/><Relationship Id="rId2" Type="http://schemas.openxmlformats.org/officeDocument/2006/relationships/audio" Target="../media/media7.mp3"/><Relationship Id="rId1" Type="http://schemas.microsoft.com/office/2007/relationships/media" Target="../media/media7.mp3"/><Relationship Id="rId6" Type="http://schemas.openxmlformats.org/officeDocument/2006/relationships/image" Target="../media/image26.png"/><Relationship Id="rId5" Type="http://schemas.openxmlformats.org/officeDocument/2006/relationships/image" Target="../media/image25.png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7" Type="http://schemas.openxmlformats.org/officeDocument/2006/relationships/image" Target="../media/image32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microsoft.com/office/2007/relationships/media" Target="../media/media4.mp3"/><Relationship Id="rId7" Type="http://schemas.openxmlformats.org/officeDocument/2006/relationships/image" Target="../media/image22.png"/><Relationship Id="rId2" Type="http://schemas.openxmlformats.org/officeDocument/2006/relationships/audio" Target="../media/media3.mp3"/><Relationship Id="rId1" Type="http://schemas.microsoft.com/office/2007/relationships/media" Target="../media/media3.mp3"/><Relationship Id="rId6" Type="http://schemas.openxmlformats.org/officeDocument/2006/relationships/notesSlide" Target="../notesSlides/notesSlide19.xml"/><Relationship Id="rId5" Type="http://schemas.openxmlformats.org/officeDocument/2006/relationships/slideLayout" Target="../slideLayouts/slideLayout1.xml"/><Relationship Id="rId4" Type="http://schemas.openxmlformats.org/officeDocument/2006/relationships/audio" Target="../media/media4.mp3"/><Relationship Id="rId9" Type="http://schemas.openxmlformats.org/officeDocument/2006/relationships/image" Target="../media/image13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microsoft.com/office/2007/relationships/media" Target="../media/media6.mp3"/><Relationship Id="rId7" Type="http://schemas.openxmlformats.org/officeDocument/2006/relationships/image" Target="../media/image24.png"/><Relationship Id="rId2" Type="http://schemas.openxmlformats.org/officeDocument/2006/relationships/audio" Target="../media/media5.mp3"/><Relationship Id="rId1" Type="http://schemas.microsoft.com/office/2007/relationships/media" Target="../media/media5.mp3"/><Relationship Id="rId6" Type="http://schemas.openxmlformats.org/officeDocument/2006/relationships/notesSlide" Target="../notesSlides/notesSlide20.xml"/><Relationship Id="rId5" Type="http://schemas.openxmlformats.org/officeDocument/2006/relationships/slideLayout" Target="../slideLayouts/slideLayout1.xml"/><Relationship Id="rId4" Type="http://schemas.openxmlformats.org/officeDocument/2006/relationships/audio" Target="../media/media6.mp3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png"/><Relationship Id="rId3" Type="http://schemas.microsoft.com/office/2007/relationships/media" Target="../media/media9.mp3"/><Relationship Id="rId7" Type="http://schemas.openxmlformats.org/officeDocument/2006/relationships/image" Target="../media/image34.png"/><Relationship Id="rId12" Type="http://schemas.openxmlformats.org/officeDocument/2006/relationships/image" Target="../media/image13.png"/><Relationship Id="rId2" Type="http://schemas.openxmlformats.org/officeDocument/2006/relationships/audio" Target="../media/media8.mp3"/><Relationship Id="rId1" Type="http://schemas.microsoft.com/office/2007/relationships/media" Target="../media/media8.mp3"/><Relationship Id="rId6" Type="http://schemas.openxmlformats.org/officeDocument/2006/relationships/notesSlide" Target="../notesSlides/notesSlide21.xml"/><Relationship Id="rId11" Type="http://schemas.openxmlformats.org/officeDocument/2006/relationships/image" Target="../media/image38.png"/><Relationship Id="rId5" Type="http://schemas.openxmlformats.org/officeDocument/2006/relationships/slideLayout" Target="../slideLayouts/slideLayout1.xml"/><Relationship Id="rId10" Type="http://schemas.openxmlformats.org/officeDocument/2006/relationships/image" Target="../media/image37.png"/><Relationship Id="rId4" Type="http://schemas.openxmlformats.org/officeDocument/2006/relationships/audio" Target="../media/media9.mp3"/><Relationship Id="rId9" Type="http://schemas.openxmlformats.org/officeDocument/2006/relationships/image" Target="../media/image36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png"/><Relationship Id="rId13" Type="http://schemas.openxmlformats.org/officeDocument/2006/relationships/image" Target="../media/image13.png"/><Relationship Id="rId3" Type="http://schemas.microsoft.com/office/2007/relationships/media" Target="../media/media9.mp3"/><Relationship Id="rId7" Type="http://schemas.openxmlformats.org/officeDocument/2006/relationships/image" Target="../media/image34.png"/><Relationship Id="rId12" Type="http://schemas.openxmlformats.org/officeDocument/2006/relationships/image" Target="../media/image39.png"/><Relationship Id="rId2" Type="http://schemas.openxmlformats.org/officeDocument/2006/relationships/audio" Target="../media/media8.mp3"/><Relationship Id="rId1" Type="http://schemas.microsoft.com/office/2007/relationships/media" Target="../media/media8.mp3"/><Relationship Id="rId6" Type="http://schemas.openxmlformats.org/officeDocument/2006/relationships/notesSlide" Target="../notesSlides/notesSlide22.xml"/><Relationship Id="rId11" Type="http://schemas.openxmlformats.org/officeDocument/2006/relationships/image" Target="../media/image38.png"/><Relationship Id="rId5" Type="http://schemas.openxmlformats.org/officeDocument/2006/relationships/slideLayout" Target="../slideLayouts/slideLayout1.xml"/><Relationship Id="rId10" Type="http://schemas.openxmlformats.org/officeDocument/2006/relationships/image" Target="../media/image37.png"/><Relationship Id="rId4" Type="http://schemas.openxmlformats.org/officeDocument/2006/relationships/audio" Target="../media/media9.mp3"/><Relationship Id="rId9" Type="http://schemas.openxmlformats.org/officeDocument/2006/relationships/image" Target="../media/image36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7" Type="http://schemas.openxmlformats.org/officeDocument/2006/relationships/image" Target="../media/image38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7.png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40.png"/><Relationship Id="rId3" Type="http://schemas.openxmlformats.org/officeDocument/2006/relationships/image" Target="../media/image34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8.png"/><Relationship Id="rId11" Type="http://schemas.openxmlformats.org/officeDocument/2006/relationships/image" Target="../media/image10.png"/><Relationship Id="rId5" Type="http://schemas.openxmlformats.org/officeDocument/2006/relationships/image" Target="../media/image37.png"/><Relationship Id="rId10" Type="http://schemas.openxmlformats.org/officeDocument/2006/relationships/image" Target="../media/image9.png"/><Relationship Id="rId4" Type="http://schemas.openxmlformats.org/officeDocument/2006/relationships/image" Target="../media/image36.png"/><Relationship Id="rId9" Type="http://schemas.openxmlformats.org/officeDocument/2006/relationships/image" Target="../media/image8.png"/><Relationship Id="rId14" Type="http://schemas.openxmlformats.org/officeDocument/2006/relationships/image" Target="../media/image41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7" Type="http://schemas.openxmlformats.org/officeDocument/2006/relationships/image" Target="../media/image38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7.png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audio" Target="../media/media13.mp3"/><Relationship Id="rId13" Type="http://schemas.openxmlformats.org/officeDocument/2006/relationships/image" Target="../media/image46.png"/><Relationship Id="rId3" Type="http://schemas.microsoft.com/office/2007/relationships/media" Target="../media/media11.mp3"/><Relationship Id="rId7" Type="http://schemas.microsoft.com/office/2007/relationships/media" Target="../media/media13.mp3"/><Relationship Id="rId12" Type="http://schemas.openxmlformats.org/officeDocument/2006/relationships/image" Target="../media/image45.png"/><Relationship Id="rId2" Type="http://schemas.openxmlformats.org/officeDocument/2006/relationships/audio" Target="../media/media10.mp3"/><Relationship Id="rId1" Type="http://schemas.microsoft.com/office/2007/relationships/media" Target="../media/media10.mp3"/><Relationship Id="rId6" Type="http://schemas.openxmlformats.org/officeDocument/2006/relationships/audio" Target="../media/media12.mp3"/><Relationship Id="rId11" Type="http://schemas.openxmlformats.org/officeDocument/2006/relationships/image" Target="../media/image44.png"/><Relationship Id="rId5" Type="http://schemas.microsoft.com/office/2007/relationships/media" Target="../media/media12.mp3"/><Relationship Id="rId15" Type="http://schemas.openxmlformats.org/officeDocument/2006/relationships/image" Target="../media/image13.png"/><Relationship Id="rId10" Type="http://schemas.openxmlformats.org/officeDocument/2006/relationships/notesSlide" Target="../notesSlides/notesSlide28.xml"/><Relationship Id="rId4" Type="http://schemas.openxmlformats.org/officeDocument/2006/relationships/audio" Target="../media/media11.mp3"/><Relationship Id="rId9" Type="http://schemas.openxmlformats.org/officeDocument/2006/relationships/slideLayout" Target="../slideLayouts/slideLayout1.xml"/><Relationship Id="rId14" Type="http://schemas.openxmlformats.org/officeDocument/2006/relationships/image" Target="../media/image47.png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audio" Target="../media/media13.mp3"/><Relationship Id="rId13" Type="http://schemas.openxmlformats.org/officeDocument/2006/relationships/image" Target="../media/image46.png"/><Relationship Id="rId3" Type="http://schemas.microsoft.com/office/2007/relationships/media" Target="../media/media11.mp3"/><Relationship Id="rId7" Type="http://schemas.microsoft.com/office/2007/relationships/media" Target="../media/media13.mp3"/><Relationship Id="rId12" Type="http://schemas.openxmlformats.org/officeDocument/2006/relationships/image" Target="../media/image45.png"/><Relationship Id="rId2" Type="http://schemas.openxmlformats.org/officeDocument/2006/relationships/audio" Target="../media/media10.mp3"/><Relationship Id="rId1" Type="http://schemas.microsoft.com/office/2007/relationships/media" Target="../media/media10.mp3"/><Relationship Id="rId6" Type="http://schemas.openxmlformats.org/officeDocument/2006/relationships/audio" Target="../media/media12.mp3"/><Relationship Id="rId11" Type="http://schemas.openxmlformats.org/officeDocument/2006/relationships/image" Target="../media/image44.png"/><Relationship Id="rId5" Type="http://schemas.microsoft.com/office/2007/relationships/media" Target="../media/media12.mp3"/><Relationship Id="rId15" Type="http://schemas.openxmlformats.org/officeDocument/2006/relationships/image" Target="../media/image13.png"/><Relationship Id="rId10" Type="http://schemas.openxmlformats.org/officeDocument/2006/relationships/notesSlide" Target="../notesSlides/notesSlide29.xml"/><Relationship Id="rId4" Type="http://schemas.openxmlformats.org/officeDocument/2006/relationships/audio" Target="../media/media11.mp3"/><Relationship Id="rId9" Type="http://schemas.openxmlformats.org/officeDocument/2006/relationships/slideLayout" Target="../slideLayouts/slideLayout1.xml"/><Relationship Id="rId14" Type="http://schemas.openxmlformats.org/officeDocument/2006/relationships/image" Target="../media/image47.png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audio" Target="../media/media13.mp3"/><Relationship Id="rId13" Type="http://schemas.openxmlformats.org/officeDocument/2006/relationships/image" Target="../media/image50.png"/><Relationship Id="rId3" Type="http://schemas.microsoft.com/office/2007/relationships/media" Target="../media/media11.mp3"/><Relationship Id="rId7" Type="http://schemas.microsoft.com/office/2007/relationships/media" Target="../media/media13.mp3"/><Relationship Id="rId12" Type="http://schemas.openxmlformats.org/officeDocument/2006/relationships/image" Target="../media/image49.png"/><Relationship Id="rId2" Type="http://schemas.openxmlformats.org/officeDocument/2006/relationships/audio" Target="../media/media10.mp3"/><Relationship Id="rId1" Type="http://schemas.microsoft.com/office/2007/relationships/media" Target="../media/media10.mp3"/><Relationship Id="rId6" Type="http://schemas.openxmlformats.org/officeDocument/2006/relationships/audio" Target="../media/media12.mp3"/><Relationship Id="rId11" Type="http://schemas.openxmlformats.org/officeDocument/2006/relationships/image" Target="../media/image48.png"/><Relationship Id="rId5" Type="http://schemas.microsoft.com/office/2007/relationships/media" Target="../media/media12.mp3"/><Relationship Id="rId10" Type="http://schemas.openxmlformats.org/officeDocument/2006/relationships/notesSlide" Target="../notesSlides/notesSlide30.xml"/><Relationship Id="rId4" Type="http://schemas.openxmlformats.org/officeDocument/2006/relationships/audio" Target="../media/media11.mp3"/><Relationship Id="rId9" Type="http://schemas.openxmlformats.org/officeDocument/2006/relationships/slideLayout" Target="../slideLayouts/slideLayout1.xml"/><Relationship Id="rId14" Type="http://schemas.openxmlformats.org/officeDocument/2006/relationships/image" Target="../media/image13.png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audio" Target="../media/media13.mp3"/><Relationship Id="rId13" Type="http://schemas.openxmlformats.org/officeDocument/2006/relationships/image" Target="../media/image50.png"/><Relationship Id="rId3" Type="http://schemas.microsoft.com/office/2007/relationships/media" Target="../media/media11.mp3"/><Relationship Id="rId7" Type="http://schemas.microsoft.com/office/2007/relationships/media" Target="../media/media13.mp3"/><Relationship Id="rId12" Type="http://schemas.openxmlformats.org/officeDocument/2006/relationships/image" Target="../media/image49.png"/><Relationship Id="rId2" Type="http://schemas.openxmlformats.org/officeDocument/2006/relationships/audio" Target="../media/media10.mp3"/><Relationship Id="rId1" Type="http://schemas.microsoft.com/office/2007/relationships/media" Target="../media/media10.mp3"/><Relationship Id="rId6" Type="http://schemas.openxmlformats.org/officeDocument/2006/relationships/audio" Target="../media/media12.mp3"/><Relationship Id="rId11" Type="http://schemas.openxmlformats.org/officeDocument/2006/relationships/image" Target="../media/image48.png"/><Relationship Id="rId5" Type="http://schemas.microsoft.com/office/2007/relationships/media" Target="../media/media12.mp3"/><Relationship Id="rId10" Type="http://schemas.openxmlformats.org/officeDocument/2006/relationships/notesSlide" Target="../notesSlides/notesSlide31.xml"/><Relationship Id="rId4" Type="http://schemas.openxmlformats.org/officeDocument/2006/relationships/audio" Target="../media/media11.mp3"/><Relationship Id="rId9" Type="http://schemas.openxmlformats.org/officeDocument/2006/relationships/slideLayout" Target="../slideLayouts/slideLayout1.xml"/><Relationship Id="rId14" Type="http://schemas.openxmlformats.org/officeDocument/2006/relationships/image" Target="../media/image13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2.png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4.png"/><Relationship Id="rId3" Type="http://schemas.microsoft.com/office/2007/relationships/media" Target="../media/media11.mp3"/><Relationship Id="rId7" Type="http://schemas.openxmlformats.org/officeDocument/2006/relationships/image" Target="../media/image53.png"/><Relationship Id="rId2" Type="http://schemas.openxmlformats.org/officeDocument/2006/relationships/audio" Target="../media/media10.mp3"/><Relationship Id="rId1" Type="http://schemas.microsoft.com/office/2007/relationships/media" Target="../media/media10.mp3"/><Relationship Id="rId6" Type="http://schemas.openxmlformats.org/officeDocument/2006/relationships/notesSlide" Target="../notesSlides/notesSlide33.xml"/><Relationship Id="rId5" Type="http://schemas.openxmlformats.org/officeDocument/2006/relationships/slideLayout" Target="../slideLayouts/slideLayout1.xml"/><Relationship Id="rId4" Type="http://schemas.openxmlformats.org/officeDocument/2006/relationships/audio" Target="../media/media11.mp3"/><Relationship Id="rId9" Type="http://schemas.openxmlformats.org/officeDocument/2006/relationships/image" Target="../media/image13.png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6.png"/><Relationship Id="rId3" Type="http://schemas.microsoft.com/office/2007/relationships/media" Target="../media/media13.mp3"/><Relationship Id="rId7" Type="http://schemas.openxmlformats.org/officeDocument/2006/relationships/image" Target="../media/image55.png"/><Relationship Id="rId2" Type="http://schemas.openxmlformats.org/officeDocument/2006/relationships/audio" Target="../media/media12.mp3"/><Relationship Id="rId1" Type="http://schemas.microsoft.com/office/2007/relationships/media" Target="../media/media12.mp3"/><Relationship Id="rId6" Type="http://schemas.openxmlformats.org/officeDocument/2006/relationships/notesSlide" Target="../notesSlides/notesSlide34.xml"/><Relationship Id="rId5" Type="http://schemas.openxmlformats.org/officeDocument/2006/relationships/slideLayout" Target="../slideLayouts/slideLayout1.xml"/><Relationship Id="rId4" Type="http://schemas.openxmlformats.org/officeDocument/2006/relationships/audio" Target="../media/media13.mp3"/><Relationship Id="rId9" Type="http://schemas.openxmlformats.org/officeDocument/2006/relationships/image" Target="../media/image13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13.png"/><Relationship Id="rId2" Type="http://schemas.openxmlformats.org/officeDocument/2006/relationships/audio" Target="../media/media14.mp3"/><Relationship Id="rId1" Type="http://schemas.microsoft.com/office/2007/relationships/media" Target="../media/media14.mp3"/><Relationship Id="rId6" Type="http://schemas.openxmlformats.org/officeDocument/2006/relationships/image" Target="../media/image57.png"/><Relationship Id="rId5" Type="http://schemas.openxmlformats.org/officeDocument/2006/relationships/image" Target="../media/image25.png"/><Relationship Id="rId4" Type="http://schemas.openxmlformats.org/officeDocument/2006/relationships/notesSlide" Target="../notesSlides/notesSlide35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13.png"/><Relationship Id="rId2" Type="http://schemas.openxmlformats.org/officeDocument/2006/relationships/audio" Target="../media/media14.mp3"/><Relationship Id="rId1" Type="http://schemas.microsoft.com/office/2007/relationships/media" Target="../media/media14.mp3"/><Relationship Id="rId6" Type="http://schemas.openxmlformats.org/officeDocument/2006/relationships/image" Target="../media/image57.png"/><Relationship Id="rId5" Type="http://schemas.openxmlformats.org/officeDocument/2006/relationships/image" Target="../media/image25.png"/><Relationship Id="rId4" Type="http://schemas.openxmlformats.org/officeDocument/2006/relationships/notesSlide" Target="../notesSlides/notesSlide36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7" Type="http://schemas.openxmlformats.org/officeDocument/2006/relationships/image" Target="../media/image63.pn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2.png"/><Relationship Id="rId5" Type="http://schemas.openxmlformats.org/officeDocument/2006/relationships/image" Target="../media/image61.png"/><Relationship Id="rId4" Type="http://schemas.openxmlformats.org/officeDocument/2006/relationships/image" Target="../media/image60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4.png"/><Relationship Id="rId3" Type="http://schemas.microsoft.com/office/2007/relationships/media" Target="../media/media11.mp3"/><Relationship Id="rId7" Type="http://schemas.openxmlformats.org/officeDocument/2006/relationships/image" Target="../media/image53.png"/><Relationship Id="rId2" Type="http://schemas.openxmlformats.org/officeDocument/2006/relationships/audio" Target="../media/media10.mp3"/><Relationship Id="rId1" Type="http://schemas.microsoft.com/office/2007/relationships/media" Target="../media/media10.mp3"/><Relationship Id="rId6" Type="http://schemas.openxmlformats.org/officeDocument/2006/relationships/notesSlide" Target="../notesSlides/notesSlide40.xml"/><Relationship Id="rId5" Type="http://schemas.openxmlformats.org/officeDocument/2006/relationships/slideLayout" Target="../slideLayouts/slideLayout1.xml"/><Relationship Id="rId4" Type="http://schemas.openxmlformats.org/officeDocument/2006/relationships/audio" Target="../media/media11.mp3"/><Relationship Id="rId9" Type="http://schemas.openxmlformats.org/officeDocument/2006/relationships/image" Target="../media/image13.png"/></Relationships>
</file>

<file path=ppt/slides/_rels/slide4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6.png"/><Relationship Id="rId3" Type="http://schemas.microsoft.com/office/2007/relationships/media" Target="../media/media13.mp3"/><Relationship Id="rId7" Type="http://schemas.openxmlformats.org/officeDocument/2006/relationships/image" Target="../media/image55.png"/><Relationship Id="rId2" Type="http://schemas.openxmlformats.org/officeDocument/2006/relationships/audio" Target="../media/media12.mp3"/><Relationship Id="rId1" Type="http://schemas.microsoft.com/office/2007/relationships/media" Target="../media/media12.mp3"/><Relationship Id="rId6" Type="http://schemas.openxmlformats.org/officeDocument/2006/relationships/notesSlide" Target="../notesSlides/notesSlide41.xml"/><Relationship Id="rId5" Type="http://schemas.openxmlformats.org/officeDocument/2006/relationships/slideLayout" Target="../slideLayouts/slideLayout1.xml"/><Relationship Id="rId4" Type="http://schemas.openxmlformats.org/officeDocument/2006/relationships/audio" Target="../media/media13.mp3"/><Relationship Id="rId9" Type="http://schemas.openxmlformats.org/officeDocument/2006/relationships/image" Target="../media/image13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7.png"/><Relationship Id="rId4" Type="http://schemas.openxmlformats.org/officeDocument/2006/relationships/image" Target="../media/image66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1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pn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9.png"/></Relationships>
</file>

<file path=ppt/slides/_rels/slide4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5.png"/><Relationship Id="rId3" Type="http://schemas.openxmlformats.org/officeDocument/2006/relationships/image" Target="../media/image70.png"/><Relationship Id="rId7" Type="http://schemas.openxmlformats.org/officeDocument/2006/relationships/image" Target="../media/image74.pn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3.png"/><Relationship Id="rId11" Type="http://schemas.openxmlformats.org/officeDocument/2006/relationships/image" Target="../media/image78.png"/><Relationship Id="rId5" Type="http://schemas.openxmlformats.org/officeDocument/2006/relationships/image" Target="../media/image72.png"/><Relationship Id="rId10" Type="http://schemas.openxmlformats.org/officeDocument/2006/relationships/image" Target="../media/image77.png"/><Relationship Id="rId4" Type="http://schemas.openxmlformats.org/officeDocument/2006/relationships/image" Target="../media/image71.png"/><Relationship Id="rId9" Type="http://schemas.openxmlformats.org/officeDocument/2006/relationships/image" Target="../media/image76.png"/></Relationships>
</file>

<file path=ppt/slides/_rels/slide46.xml.rels><?xml version="1.0" encoding="UTF-8" standalone="yes"?>
<Relationships xmlns="http://schemas.openxmlformats.org/package/2006/relationships"><Relationship Id="rId8" Type="http://schemas.openxmlformats.org/officeDocument/2006/relationships/image" Target="../media/image77.png"/><Relationship Id="rId13" Type="http://schemas.openxmlformats.org/officeDocument/2006/relationships/image" Target="../media/image83.png"/><Relationship Id="rId3" Type="http://schemas.openxmlformats.org/officeDocument/2006/relationships/image" Target="../media/image79.png"/><Relationship Id="rId7" Type="http://schemas.openxmlformats.org/officeDocument/2006/relationships/image" Target="../media/image76.png"/><Relationship Id="rId12" Type="http://schemas.openxmlformats.org/officeDocument/2006/relationships/image" Target="../media/image82.pn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5.png"/><Relationship Id="rId11" Type="http://schemas.openxmlformats.org/officeDocument/2006/relationships/image" Target="../media/image81.png"/><Relationship Id="rId5" Type="http://schemas.openxmlformats.org/officeDocument/2006/relationships/image" Target="../media/image73.png"/><Relationship Id="rId10" Type="http://schemas.openxmlformats.org/officeDocument/2006/relationships/image" Target="../media/image74.png"/><Relationship Id="rId4" Type="http://schemas.openxmlformats.org/officeDocument/2006/relationships/image" Target="../media/image80.png"/><Relationship Id="rId9" Type="http://schemas.openxmlformats.org/officeDocument/2006/relationships/image" Target="../media/image78.png"/><Relationship Id="rId14" Type="http://schemas.openxmlformats.org/officeDocument/2006/relationships/image" Target="../media/image84.png"/></Relationships>
</file>

<file path=ppt/slides/_rels/slide47.xml.rels><?xml version="1.0" encoding="UTF-8" standalone="yes"?>
<Relationships xmlns="http://schemas.openxmlformats.org/package/2006/relationships"><Relationship Id="rId8" Type="http://schemas.openxmlformats.org/officeDocument/2006/relationships/image" Target="../media/image77.png"/><Relationship Id="rId13" Type="http://schemas.openxmlformats.org/officeDocument/2006/relationships/image" Target="../media/image84.png"/><Relationship Id="rId3" Type="http://schemas.openxmlformats.org/officeDocument/2006/relationships/image" Target="../media/image79.png"/><Relationship Id="rId7" Type="http://schemas.openxmlformats.org/officeDocument/2006/relationships/image" Target="../media/image76.png"/><Relationship Id="rId12" Type="http://schemas.openxmlformats.org/officeDocument/2006/relationships/image" Target="../media/image83.png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5.png"/><Relationship Id="rId11" Type="http://schemas.openxmlformats.org/officeDocument/2006/relationships/image" Target="../media/image82.png"/><Relationship Id="rId5" Type="http://schemas.openxmlformats.org/officeDocument/2006/relationships/image" Target="../media/image73.png"/><Relationship Id="rId10" Type="http://schemas.openxmlformats.org/officeDocument/2006/relationships/image" Target="../media/image81.png"/><Relationship Id="rId4" Type="http://schemas.openxmlformats.org/officeDocument/2006/relationships/image" Target="../media/image80.png"/><Relationship Id="rId9" Type="http://schemas.openxmlformats.org/officeDocument/2006/relationships/image" Target="../media/image78.png"/><Relationship Id="rId14" Type="http://schemas.openxmlformats.org/officeDocument/2006/relationships/image" Target="../media/image74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86.png"/><Relationship Id="rId4" Type="http://schemas.openxmlformats.org/officeDocument/2006/relationships/image" Target="../media/image85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86.png"/><Relationship Id="rId4" Type="http://schemas.openxmlformats.org/officeDocument/2006/relationships/image" Target="../media/image85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7.png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1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8.png"/><Relationship Id="rId7" Type="http://schemas.openxmlformats.org/officeDocument/2006/relationships/image" Target="../media/image92.png"/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1.png"/><Relationship Id="rId5" Type="http://schemas.openxmlformats.org/officeDocument/2006/relationships/image" Target="../media/image90.png"/><Relationship Id="rId4" Type="http://schemas.openxmlformats.org/officeDocument/2006/relationships/image" Target="../media/image89.pn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1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3.jpg"/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" name="Google Shape;84;p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619736" y="0"/>
            <a:ext cx="9919427" cy="4145872"/>
          </a:xfrm>
          <a:prstGeom prst="rect">
            <a:avLst/>
          </a:prstGeom>
          <a:noFill/>
          <a:ln>
            <a:noFill/>
          </a:ln>
        </p:spPr>
      </p:pic>
      <p:pic>
        <p:nvPicPr>
          <p:cNvPr id="85" name="Google Shape;85;p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929196" y="4245347"/>
            <a:ext cx="10333607" cy="2024867"/>
          </a:xfrm>
          <a:prstGeom prst="rect">
            <a:avLst/>
          </a:prstGeom>
          <a:noFill/>
          <a:ln>
            <a:noFill/>
          </a:ln>
        </p:spPr>
      </p:pic>
      <p:pic>
        <p:nvPicPr>
          <p:cNvPr id="86" name="Google Shape;86;p1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0" y="0"/>
            <a:ext cx="1594583" cy="225953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1" name="Google Shape;91;p2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267952" y="78521"/>
            <a:ext cx="1784031" cy="636859"/>
          </a:xfrm>
          <a:prstGeom prst="rect">
            <a:avLst/>
          </a:prstGeom>
          <a:noFill/>
          <a:ln>
            <a:noFill/>
          </a:ln>
        </p:spPr>
      </p:pic>
      <p:pic>
        <p:nvPicPr>
          <p:cNvPr id="92" name="Google Shape;92;p2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5281684" y="256835"/>
            <a:ext cx="1081126" cy="408373"/>
          </a:xfrm>
          <a:prstGeom prst="rect">
            <a:avLst/>
          </a:prstGeom>
          <a:noFill/>
          <a:ln>
            <a:noFill/>
          </a:ln>
        </p:spPr>
      </p:pic>
      <p:pic>
        <p:nvPicPr>
          <p:cNvPr id="93" name="Google Shape;93;p2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5172918" y="715380"/>
            <a:ext cx="3448256" cy="1780073"/>
          </a:xfrm>
          <a:prstGeom prst="rect">
            <a:avLst/>
          </a:prstGeom>
          <a:noFill/>
          <a:ln>
            <a:noFill/>
          </a:ln>
        </p:spPr>
      </p:pic>
      <p:pic>
        <p:nvPicPr>
          <p:cNvPr id="94" name="Google Shape;94;p2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8621174" y="748992"/>
            <a:ext cx="3376363" cy="1756605"/>
          </a:xfrm>
          <a:prstGeom prst="rect">
            <a:avLst/>
          </a:prstGeom>
          <a:noFill/>
          <a:ln>
            <a:noFill/>
          </a:ln>
        </p:spPr>
      </p:pic>
      <p:pic>
        <p:nvPicPr>
          <p:cNvPr id="95" name="Google Shape;95;p2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5183694" y="2595797"/>
            <a:ext cx="3322115" cy="1756605"/>
          </a:xfrm>
          <a:prstGeom prst="rect">
            <a:avLst/>
          </a:prstGeom>
          <a:noFill/>
          <a:ln>
            <a:noFill/>
          </a:ln>
        </p:spPr>
      </p:pic>
      <p:pic>
        <p:nvPicPr>
          <p:cNvPr id="96" name="Google Shape;96;p2"/>
          <p:cNvPicPr preferRelativeResize="0"/>
          <p:nvPr/>
        </p:nvPicPr>
        <p:blipFill rotWithShape="1">
          <a:blip r:embed="rId10">
            <a:alphaModFix/>
          </a:blip>
          <a:srcRect/>
          <a:stretch/>
        </p:blipFill>
        <p:spPr>
          <a:xfrm>
            <a:off x="8631950" y="2619265"/>
            <a:ext cx="3292098" cy="1756605"/>
          </a:xfrm>
          <a:prstGeom prst="rect">
            <a:avLst/>
          </a:prstGeom>
          <a:noFill/>
          <a:ln>
            <a:noFill/>
          </a:ln>
        </p:spPr>
      </p:pic>
      <p:pic>
        <p:nvPicPr>
          <p:cNvPr id="97" name="Google Shape;97;p2"/>
          <p:cNvPicPr preferRelativeResize="0"/>
          <p:nvPr/>
        </p:nvPicPr>
        <p:blipFill rotWithShape="1">
          <a:blip r:embed="rId11">
            <a:alphaModFix/>
          </a:blip>
          <a:srcRect/>
          <a:stretch/>
        </p:blipFill>
        <p:spPr>
          <a:xfrm>
            <a:off x="5194472" y="4486359"/>
            <a:ext cx="3426702" cy="1780073"/>
          </a:xfrm>
          <a:prstGeom prst="rect">
            <a:avLst/>
          </a:prstGeom>
          <a:noFill/>
          <a:ln>
            <a:noFill/>
          </a:ln>
        </p:spPr>
      </p:pic>
      <p:pic>
        <p:nvPicPr>
          <p:cNvPr id="98" name="Google Shape;98;p2"/>
          <p:cNvPicPr preferRelativeResize="0"/>
          <p:nvPr/>
        </p:nvPicPr>
        <p:blipFill rotWithShape="1">
          <a:blip r:embed="rId12">
            <a:alphaModFix/>
          </a:blip>
          <a:srcRect/>
          <a:stretch/>
        </p:blipFill>
        <p:spPr>
          <a:xfrm>
            <a:off x="8758091" y="4329180"/>
            <a:ext cx="1581996" cy="1937252"/>
          </a:xfrm>
          <a:prstGeom prst="rect">
            <a:avLst/>
          </a:prstGeom>
          <a:noFill/>
          <a:ln>
            <a:noFill/>
          </a:ln>
        </p:spPr>
      </p:pic>
      <p:pic>
        <p:nvPicPr>
          <p:cNvPr id="99" name="Google Shape;99;p2"/>
          <p:cNvPicPr preferRelativeResize="0"/>
          <p:nvPr/>
        </p:nvPicPr>
        <p:blipFill rotWithShape="1">
          <a:blip r:embed="rId13">
            <a:alphaModFix/>
          </a:blip>
          <a:srcRect/>
          <a:stretch/>
        </p:blipFill>
        <p:spPr>
          <a:xfrm>
            <a:off x="393125" y="1100166"/>
            <a:ext cx="4393888" cy="2373933"/>
          </a:xfrm>
          <a:prstGeom prst="rect">
            <a:avLst/>
          </a:prstGeom>
          <a:noFill/>
          <a:ln>
            <a:noFill/>
          </a:ln>
        </p:spPr>
      </p:pic>
      <p:sp>
        <p:nvSpPr>
          <p:cNvPr id="100" name="Google Shape;100;p2"/>
          <p:cNvSpPr/>
          <p:nvPr/>
        </p:nvSpPr>
        <p:spPr>
          <a:xfrm>
            <a:off x="225535" y="1100167"/>
            <a:ext cx="4729069" cy="878634"/>
          </a:xfrm>
          <a:prstGeom prst="roundRect">
            <a:avLst>
              <a:gd name="adj" fmla="val 16667"/>
            </a:avLst>
          </a:prstGeom>
          <a:noFill/>
          <a:ln w="76200" cap="flat" cmpd="sng">
            <a:solidFill>
              <a:srgbClr val="FF00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" name="Y_[05-01]_kotoba1">
            <a:hlinkClick r:id="" action="ppaction://media"/>
            <a:extLst>
              <a:ext uri="{FF2B5EF4-FFF2-40B4-BE49-F238E27FC236}">
                <a16:creationId xmlns:a16="http://schemas.microsoft.com/office/drawing/2014/main" id="{19389C36-ADE0-4012-B57F-645B2E332E1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4332717" y="1361734"/>
            <a:ext cx="487363" cy="48736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  <p:seq concurrent="1" nextAc="seek">
              <p:cTn id="3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" fill="hold">
                      <p:stCondLst>
                        <p:cond delay="0"/>
                      </p:stCondLst>
                      <p:childTnLst>
                        <p:par>
                          <p:cTn id="5" fill="hold">
                            <p:stCondLst>
                              <p:cond delay="0"/>
                            </p:stCondLst>
                            <p:childTnLst>
                              <p:par>
                                <p:cTn id="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7" dur="5327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6" name="Google Shape;106;p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67952" y="78521"/>
            <a:ext cx="1784031" cy="636859"/>
          </a:xfrm>
          <a:prstGeom prst="rect">
            <a:avLst/>
          </a:prstGeom>
          <a:noFill/>
          <a:ln>
            <a:noFill/>
          </a:ln>
        </p:spPr>
      </p:pic>
      <p:pic>
        <p:nvPicPr>
          <p:cNvPr id="107" name="Google Shape;107;p3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19404" y="715380"/>
            <a:ext cx="1081126" cy="408373"/>
          </a:xfrm>
          <a:prstGeom prst="rect">
            <a:avLst/>
          </a:prstGeom>
          <a:noFill/>
          <a:ln>
            <a:noFill/>
          </a:ln>
        </p:spPr>
      </p:pic>
      <p:pic>
        <p:nvPicPr>
          <p:cNvPr id="108" name="Google Shape;108;p3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799438" y="1478699"/>
            <a:ext cx="5127842" cy="2647116"/>
          </a:xfrm>
          <a:prstGeom prst="rect">
            <a:avLst/>
          </a:prstGeom>
          <a:noFill/>
          <a:ln>
            <a:noFill/>
          </a:ln>
        </p:spPr>
      </p:pic>
      <p:pic>
        <p:nvPicPr>
          <p:cNvPr id="109" name="Google Shape;109;p3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6455873" y="1478699"/>
            <a:ext cx="5020931" cy="2612217"/>
          </a:xfrm>
          <a:prstGeom prst="rect">
            <a:avLst/>
          </a:prstGeom>
          <a:noFill/>
          <a:ln>
            <a:noFill/>
          </a:ln>
        </p:spPr>
      </p:pic>
      <p:sp>
        <p:nvSpPr>
          <p:cNvPr id="110" name="Google Shape;110;p3"/>
          <p:cNvSpPr txBox="1"/>
          <p:nvPr/>
        </p:nvSpPr>
        <p:spPr>
          <a:xfrm>
            <a:off x="756291" y="4492566"/>
            <a:ext cx="2265839" cy="4001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0" i="0" u="none" strike="noStrike" cap="none">
                <a:solidFill>
                  <a:srgbClr val="FF0000"/>
                </a:solidFill>
                <a:latin typeface="Khmer OS" panose="02000500000000000000" pitchFamily="2" charset="0"/>
                <a:cs typeface="Khmer OS" panose="02000500000000000000" pitchFamily="2" charset="0"/>
                <a:sym typeface="Arial"/>
              </a:rPr>
              <a:t>ដែលងាយស្រួល</a:t>
            </a:r>
            <a:endParaRPr sz="2000" b="0" i="0" u="none" strike="noStrike" cap="none">
              <a:solidFill>
                <a:srgbClr val="FF0000"/>
              </a:solidFill>
              <a:latin typeface="Khmer OS" panose="02000500000000000000" pitchFamily="2" charset="0"/>
              <a:cs typeface="Khmer OS" panose="02000500000000000000" pitchFamily="2" charset="0"/>
              <a:sym typeface="Arial"/>
            </a:endParaRPr>
          </a:p>
        </p:txBody>
      </p:sp>
      <p:sp>
        <p:nvSpPr>
          <p:cNvPr id="111" name="Google Shape;111;p3"/>
          <p:cNvSpPr txBox="1"/>
          <p:nvPr/>
        </p:nvSpPr>
        <p:spPr>
          <a:xfrm>
            <a:off x="3363359" y="4492566"/>
            <a:ext cx="2630540" cy="4001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0" i="0" u="none" strike="noStrike" cap="none">
                <a:solidFill>
                  <a:srgbClr val="FF0000"/>
                </a:solidFill>
                <a:latin typeface="Khmer OS" panose="02000500000000000000" pitchFamily="2" charset="0"/>
                <a:cs typeface="Khmer OS" panose="02000500000000000000" pitchFamily="2" charset="0"/>
                <a:sym typeface="Arial"/>
              </a:rPr>
              <a:t>ដែលមិនងាយស្រួល</a:t>
            </a:r>
            <a:endParaRPr sz="2000" b="0" i="0" u="none" strike="noStrike" cap="none">
              <a:solidFill>
                <a:srgbClr val="FF0000"/>
              </a:solidFill>
              <a:latin typeface="Khmer OS" panose="02000500000000000000" pitchFamily="2" charset="0"/>
              <a:cs typeface="Khmer OS" panose="02000500000000000000" pitchFamily="2" charset="0"/>
              <a:sym typeface="Arial"/>
            </a:endParaRPr>
          </a:p>
        </p:txBody>
      </p:sp>
      <p:sp>
        <p:nvSpPr>
          <p:cNvPr id="112" name="Google Shape;112;p3"/>
          <p:cNvSpPr txBox="1"/>
          <p:nvPr/>
        </p:nvSpPr>
        <p:spPr>
          <a:xfrm>
            <a:off x="6335798" y="4492566"/>
            <a:ext cx="2630540" cy="4001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0" i="0" u="none" strike="noStrike" cap="none">
                <a:solidFill>
                  <a:srgbClr val="FF0000"/>
                </a:solidFill>
                <a:latin typeface="Khmer OS" panose="02000500000000000000" pitchFamily="2" charset="0"/>
                <a:cs typeface="Khmer OS" panose="02000500000000000000" pitchFamily="2" charset="0"/>
                <a:sym typeface="Arial"/>
              </a:rPr>
              <a:t>ដែលអ៊ូអរ</a:t>
            </a:r>
            <a:endParaRPr sz="2000" b="0" i="0" u="none" strike="noStrike" cap="none">
              <a:solidFill>
                <a:srgbClr val="FF0000"/>
              </a:solidFill>
              <a:latin typeface="Khmer OS" panose="02000500000000000000" pitchFamily="2" charset="0"/>
              <a:cs typeface="Khmer OS" panose="02000500000000000000" pitchFamily="2" charset="0"/>
              <a:sym typeface="Arial"/>
            </a:endParaRPr>
          </a:p>
        </p:txBody>
      </p:sp>
      <p:sp>
        <p:nvSpPr>
          <p:cNvPr id="113" name="Google Shape;113;p3"/>
          <p:cNvSpPr txBox="1"/>
          <p:nvPr/>
        </p:nvSpPr>
        <p:spPr>
          <a:xfrm>
            <a:off x="9402815" y="4492566"/>
            <a:ext cx="1969480" cy="4001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0" i="0" u="none" strike="noStrike" cap="none">
                <a:solidFill>
                  <a:srgbClr val="FF0000"/>
                </a:solidFill>
                <a:latin typeface="Khmer OS" panose="02000500000000000000" pitchFamily="2" charset="0"/>
                <a:cs typeface="Khmer OS" panose="02000500000000000000" pitchFamily="2" charset="0"/>
                <a:sym typeface="Arial"/>
              </a:rPr>
              <a:t>ដែលស្ងប់ស្ងាត់</a:t>
            </a:r>
            <a:endParaRPr sz="2000" b="0" i="0" u="none" strike="noStrike" cap="none">
              <a:solidFill>
                <a:srgbClr val="FF0000"/>
              </a:solidFill>
              <a:latin typeface="Khmer OS" panose="02000500000000000000" pitchFamily="2" charset="0"/>
              <a:cs typeface="Khmer OS" panose="02000500000000000000" pitchFamily="2" charset="0"/>
              <a:sym typeface="Arial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8" name="Google Shape;118;p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67952" y="78521"/>
            <a:ext cx="1784031" cy="636859"/>
          </a:xfrm>
          <a:prstGeom prst="rect">
            <a:avLst/>
          </a:prstGeom>
          <a:noFill/>
          <a:ln>
            <a:noFill/>
          </a:ln>
        </p:spPr>
      </p:pic>
      <p:pic>
        <p:nvPicPr>
          <p:cNvPr id="119" name="Google Shape;119;p4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19404" y="715380"/>
            <a:ext cx="1081126" cy="408373"/>
          </a:xfrm>
          <a:prstGeom prst="rect">
            <a:avLst/>
          </a:prstGeom>
          <a:noFill/>
          <a:ln>
            <a:noFill/>
          </a:ln>
        </p:spPr>
      </p:pic>
      <p:pic>
        <p:nvPicPr>
          <p:cNvPr id="120" name="Google Shape;120;p4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878025" y="1905430"/>
            <a:ext cx="4968864" cy="2627342"/>
          </a:xfrm>
          <a:prstGeom prst="rect">
            <a:avLst/>
          </a:prstGeom>
          <a:noFill/>
          <a:ln>
            <a:noFill/>
          </a:ln>
        </p:spPr>
      </p:pic>
      <p:pic>
        <p:nvPicPr>
          <p:cNvPr id="121" name="Google Shape;121;p4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6270491" y="1905430"/>
            <a:ext cx="4923968" cy="2627342"/>
          </a:xfrm>
          <a:prstGeom prst="rect">
            <a:avLst/>
          </a:prstGeom>
          <a:noFill/>
          <a:ln>
            <a:noFill/>
          </a:ln>
        </p:spPr>
      </p:pic>
      <p:sp>
        <p:nvSpPr>
          <p:cNvPr id="122" name="Google Shape;122;p4"/>
          <p:cNvSpPr txBox="1"/>
          <p:nvPr/>
        </p:nvSpPr>
        <p:spPr>
          <a:xfrm>
            <a:off x="736713" y="4777043"/>
            <a:ext cx="2630540" cy="4001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0" i="0" u="none" strike="noStrike" cap="none">
                <a:solidFill>
                  <a:srgbClr val="FF0000"/>
                </a:solidFill>
                <a:latin typeface="Khmer OS" panose="02000500000000000000" pitchFamily="2" charset="0"/>
                <a:cs typeface="Khmer OS" panose="02000500000000000000" pitchFamily="2" charset="0"/>
                <a:sym typeface="Arial"/>
              </a:rPr>
              <a:t>មានដើមឈើច្រើន</a:t>
            </a:r>
            <a:endParaRPr sz="2000" b="0" i="0" u="none" strike="noStrike" cap="none">
              <a:solidFill>
                <a:srgbClr val="FF0000"/>
              </a:solidFill>
              <a:latin typeface="Khmer OS" panose="02000500000000000000" pitchFamily="2" charset="0"/>
              <a:cs typeface="Khmer OS" panose="02000500000000000000" pitchFamily="2" charset="0"/>
              <a:sym typeface="Arial"/>
            </a:endParaRPr>
          </a:p>
        </p:txBody>
      </p:sp>
      <p:sp>
        <p:nvSpPr>
          <p:cNvPr id="123" name="Google Shape;123;p4"/>
          <p:cNvSpPr txBox="1"/>
          <p:nvPr/>
        </p:nvSpPr>
        <p:spPr>
          <a:xfrm>
            <a:off x="3362457" y="4777043"/>
            <a:ext cx="2630540" cy="4001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0" i="0" u="none" strike="noStrike" cap="none">
                <a:solidFill>
                  <a:srgbClr val="FF0000"/>
                </a:solidFill>
                <a:latin typeface="Khmer OS" panose="02000500000000000000" pitchFamily="2" charset="0"/>
                <a:cs typeface="Khmer OS" panose="02000500000000000000" pitchFamily="2" charset="0"/>
                <a:sym typeface="Arial"/>
              </a:rPr>
              <a:t>មានដើមឈើតិច</a:t>
            </a:r>
            <a:endParaRPr sz="2000" b="0" i="0" u="none" strike="noStrike" cap="none">
              <a:solidFill>
                <a:srgbClr val="FF0000"/>
              </a:solidFill>
              <a:latin typeface="Khmer OS" panose="02000500000000000000" pitchFamily="2" charset="0"/>
              <a:cs typeface="Khmer OS" panose="02000500000000000000" pitchFamily="2" charset="0"/>
              <a:sym typeface="Arial"/>
            </a:endParaRPr>
          </a:p>
        </p:txBody>
      </p:sp>
      <p:sp>
        <p:nvSpPr>
          <p:cNvPr id="124" name="Google Shape;124;p4"/>
          <p:cNvSpPr txBox="1"/>
          <p:nvPr/>
        </p:nvSpPr>
        <p:spPr>
          <a:xfrm>
            <a:off x="6402146" y="4777043"/>
            <a:ext cx="2216595" cy="10156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0" i="0" u="none" strike="noStrike" cap="none">
                <a:solidFill>
                  <a:srgbClr val="FF0000"/>
                </a:solidFill>
                <a:latin typeface="Khmer OS" panose="02000500000000000000" pitchFamily="2" charset="0"/>
                <a:cs typeface="Khmer OS" panose="02000500000000000000" pitchFamily="2" charset="0"/>
                <a:sym typeface="Arial"/>
              </a:rPr>
              <a:t>មនុស្សចិត្តល្អ/ដែលចិត្តល្អ</a:t>
            </a:r>
            <a:endParaRPr sz="2000" b="0" i="0" u="none" strike="noStrike" cap="none">
              <a:solidFill>
                <a:srgbClr val="FF0000"/>
              </a:solidFill>
              <a:latin typeface="Khmer OS" panose="02000500000000000000" pitchFamily="2" charset="0"/>
              <a:cs typeface="Khmer OS" panose="02000500000000000000" pitchFamily="2" charset="0"/>
              <a:sym typeface="Arial"/>
            </a:endParaRPr>
          </a:p>
        </p:txBody>
      </p:sp>
      <p:sp>
        <p:nvSpPr>
          <p:cNvPr id="125" name="Google Shape;125;p4"/>
          <p:cNvSpPr txBox="1"/>
          <p:nvPr/>
        </p:nvSpPr>
        <p:spPr>
          <a:xfrm>
            <a:off x="8824747" y="4865528"/>
            <a:ext cx="2630540" cy="4001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0" i="0" u="none" strike="noStrike" cap="none">
                <a:solidFill>
                  <a:srgbClr val="FF0000"/>
                </a:solidFill>
                <a:latin typeface="Khmer OS" panose="02000500000000000000" pitchFamily="2" charset="0"/>
                <a:cs typeface="Khmer OS" panose="02000500000000000000" pitchFamily="2" charset="0"/>
                <a:sym typeface="Arial"/>
              </a:rPr>
              <a:t>មនុស្សមិនមានចិត្ត</a:t>
            </a:r>
            <a:endParaRPr sz="2000" b="0" i="0" u="none" strike="noStrike" cap="none">
              <a:solidFill>
                <a:srgbClr val="FF0000"/>
              </a:solidFill>
              <a:latin typeface="Khmer OS" panose="02000500000000000000" pitchFamily="2" charset="0"/>
              <a:cs typeface="Khmer OS" panose="02000500000000000000" pitchFamily="2" charset="0"/>
              <a:sym typeface="Arial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0" name="Google Shape;130;p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67952" y="78521"/>
            <a:ext cx="1784031" cy="636859"/>
          </a:xfrm>
          <a:prstGeom prst="rect">
            <a:avLst/>
          </a:prstGeom>
          <a:noFill/>
          <a:ln>
            <a:noFill/>
          </a:ln>
        </p:spPr>
      </p:pic>
      <p:pic>
        <p:nvPicPr>
          <p:cNvPr id="131" name="Google Shape;131;p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19404" y="715380"/>
            <a:ext cx="1081126" cy="408373"/>
          </a:xfrm>
          <a:prstGeom prst="rect">
            <a:avLst/>
          </a:prstGeom>
          <a:noFill/>
          <a:ln>
            <a:noFill/>
          </a:ln>
        </p:spPr>
      </p:pic>
      <p:pic>
        <p:nvPicPr>
          <p:cNvPr id="132" name="Google Shape;132;p5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236742" y="1840413"/>
            <a:ext cx="6258647" cy="3251187"/>
          </a:xfrm>
          <a:prstGeom prst="rect">
            <a:avLst/>
          </a:prstGeom>
          <a:noFill/>
          <a:ln>
            <a:noFill/>
          </a:ln>
        </p:spPr>
      </p:pic>
      <p:pic>
        <p:nvPicPr>
          <p:cNvPr id="133" name="Google Shape;133;p5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7825935" y="1769662"/>
            <a:ext cx="2712756" cy="3321938"/>
          </a:xfrm>
          <a:prstGeom prst="rect">
            <a:avLst/>
          </a:prstGeom>
          <a:noFill/>
          <a:ln>
            <a:noFill/>
          </a:ln>
        </p:spPr>
      </p:pic>
      <p:sp>
        <p:nvSpPr>
          <p:cNvPr id="134" name="Google Shape;134;p5"/>
          <p:cNvSpPr txBox="1"/>
          <p:nvPr/>
        </p:nvSpPr>
        <p:spPr>
          <a:xfrm>
            <a:off x="1304884" y="5408150"/>
            <a:ext cx="2630540" cy="4001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0" i="0" u="none" strike="noStrike" cap="none">
                <a:solidFill>
                  <a:srgbClr val="FF0000"/>
                </a:solidFill>
                <a:latin typeface="Khmer OS" panose="02000500000000000000" pitchFamily="2" charset="0"/>
                <a:cs typeface="Khmer OS" panose="02000500000000000000" pitchFamily="2" charset="0"/>
                <a:sym typeface="Arial"/>
              </a:rPr>
              <a:t>ជនបទ</a:t>
            </a:r>
            <a:endParaRPr sz="2000" b="0" i="0" u="none" strike="noStrike" cap="none">
              <a:solidFill>
                <a:srgbClr val="FF0000"/>
              </a:solidFill>
              <a:latin typeface="Khmer OS" panose="02000500000000000000" pitchFamily="2" charset="0"/>
              <a:cs typeface="Khmer OS" panose="02000500000000000000" pitchFamily="2" charset="0"/>
              <a:sym typeface="Arial"/>
            </a:endParaRPr>
          </a:p>
        </p:txBody>
      </p:sp>
      <p:sp>
        <p:nvSpPr>
          <p:cNvPr id="135" name="Google Shape;135;p5"/>
          <p:cNvSpPr txBox="1"/>
          <p:nvPr/>
        </p:nvSpPr>
        <p:spPr>
          <a:xfrm>
            <a:off x="4656443" y="5408150"/>
            <a:ext cx="2630540" cy="4001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0" i="0" u="none" strike="noStrike" cap="none">
                <a:solidFill>
                  <a:srgbClr val="FF0000"/>
                </a:solidFill>
                <a:latin typeface="Khmer OS" panose="02000500000000000000" pitchFamily="2" charset="0"/>
                <a:cs typeface="Khmer OS" panose="02000500000000000000" pitchFamily="2" charset="0"/>
                <a:sym typeface="Arial"/>
              </a:rPr>
              <a:t>ទីក្រុង</a:t>
            </a:r>
            <a:endParaRPr sz="2000" b="0" i="0" u="none" strike="noStrike" cap="none">
              <a:solidFill>
                <a:srgbClr val="FF0000"/>
              </a:solidFill>
              <a:latin typeface="Khmer OS" panose="02000500000000000000" pitchFamily="2" charset="0"/>
              <a:cs typeface="Khmer OS" panose="02000500000000000000" pitchFamily="2" charset="0"/>
              <a:sym typeface="Arial"/>
            </a:endParaRPr>
          </a:p>
        </p:txBody>
      </p:sp>
      <p:sp>
        <p:nvSpPr>
          <p:cNvPr id="136" name="Google Shape;136;p5"/>
          <p:cNvSpPr txBox="1"/>
          <p:nvPr/>
        </p:nvSpPr>
        <p:spPr>
          <a:xfrm>
            <a:off x="8008002" y="5409799"/>
            <a:ext cx="2630540" cy="4001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0" i="0" u="none" strike="noStrike" cap="none">
                <a:solidFill>
                  <a:srgbClr val="FF0000"/>
                </a:solidFill>
                <a:latin typeface="Khmer OS" panose="02000500000000000000" pitchFamily="2" charset="0"/>
                <a:cs typeface="Khmer OS" panose="02000500000000000000" pitchFamily="2" charset="0"/>
                <a:sym typeface="Arial"/>
              </a:rPr>
              <a:t>ទេសភាពស្អាត</a:t>
            </a:r>
            <a:endParaRPr sz="2000" b="0" i="0" u="none" strike="noStrike" cap="none">
              <a:solidFill>
                <a:srgbClr val="FF0000"/>
              </a:solidFill>
              <a:latin typeface="Khmer OS" panose="02000500000000000000" pitchFamily="2" charset="0"/>
              <a:cs typeface="Khmer OS" panose="02000500000000000000" pitchFamily="2" charset="0"/>
              <a:sym typeface="Arial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1" name="Google Shape;141;p6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267952" y="78521"/>
            <a:ext cx="1784031" cy="636859"/>
          </a:xfrm>
          <a:prstGeom prst="rect">
            <a:avLst/>
          </a:prstGeom>
          <a:noFill/>
          <a:ln>
            <a:noFill/>
          </a:ln>
        </p:spPr>
      </p:pic>
      <p:pic>
        <p:nvPicPr>
          <p:cNvPr id="142" name="Google Shape;142;p6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5281684" y="256835"/>
            <a:ext cx="1081126" cy="408373"/>
          </a:xfrm>
          <a:prstGeom prst="rect">
            <a:avLst/>
          </a:prstGeom>
          <a:noFill/>
          <a:ln>
            <a:noFill/>
          </a:ln>
        </p:spPr>
      </p:pic>
      <p:pic>
        <p:nvPicPr>
          <p:cNvPr id="143" name="Google Shape;143;p6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5172918" y="715380"/>
            <a:ext cx="3448256" cy="1780073"/>
          </a:xfrm>
          <a:prstGeom prst="rect">
            <a:avLst/>
          </a:prstGeom>
          <a:noFill/>
          <a:ln>
            <a:noFill/>
          </a:ln>
        </p:spPr>
      </p:pic>
      <p:pic>
        <p:nvPicPr>
          <p:cNvPr id="144" name="Google Shape;144;p6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8621174" y="748992"/>
            <a:ext cx="3376363" cy="175660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5" name="Google Shape;145;p6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5183694" y="2595797"/>
            <a:ext cx="3322115" cy="175660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6" name="Google Shape;146;p6"/>
          <p:cNvPicPr preferRelativeResize="0"/>
          <p:nvPr/>
        </p:nvPicPr>
        <p:blipFill rotWithShape="1">
          <a:blip r:embed="rId10">
            <a:alphaModFix/>
          </a:blip>
          <a:srcRect/>
          <a:stretch/>
        </p:blipFill>
        <p:spPr>
          <a:xfrm>
            <a:off x="8631950" y="2619265"/>
            <a:ext cx="3292098" cy="175660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7" name="Google Shape;147;p6"/>
          <p:cNvPicPr preferRelativeResize="0"/>
          <p:nvPr/>
        </p:nvPicPr>
        <p:blipFill rotWithShape="1">
          <a:blip r:embed="rId11">
            <a:alphaModFix/>
          </a:blip>
          <a:srcRect/>
          <a:stretch/>
        </p:blipFill>
        <p:spPr>
          <a:xfrm>
            <a:off x="5194472" y="4486359"/>
            <a:ext cx="3426702" cy="1780073"/>
          </a:xfrm>
          <a:prstGeom prst="rect">
            <a:avLst/>
          </a:prstGeom>
          <a:noFill/>
          <a:ln>
            <a:noFill/>
          </a:ln>
        </p:spPr>
      </p:pic>
      <p:pic>
        <p:nvPicPr>
          <p:cNvPr id="148" name="Google Shape;148;p6"/>
          <p:cNvPicPr preferRelativeResize="0"/>
          <p:nvPr/>
        </p:nvPicPr>
        <p:blipFill rotWithShape="1">
          <a:blip r:embed="rId12">
            <a:alphaModFix/>
          </a:blip>
          <a:srcRect/>
          <a:stretch/>
        </p:blipFill>
        <p:spPr>
          <a:xfrm>
            <a:off x="8758091" y="4329180"/>
            <a:ext cx="1581996" cy="1937252"/>
          </a:xfrm>
          <a:prstGeom prst="rect">
            <a:avLst/>
          </a:prstGeom>
          <a:noFill/>
          <a:ln>
            <a:noFill/>
          </a:ln>
        </p:spPr>
      </p:pic>
      <p:pic>
        <p:nvPicPr>
          <p:cNvPr id="149" name="Google Shape;149;p6"/>
          <p:cNvPicPr preferRelativeResize="0"/>
          <p:nvPr/>
        </p:nvPicPr>
        <p:blipFill rotWithShape="1">
          <a:blip r:embed="rId13">
            <a:alphaModFix/>
          </a:blip>
          <a:srcRect/>
          <a:stretch/>
        </p:blipFill>
        <p:spPr>
          <a:xfrm>
            <a:off x="393125" y="1100166"/>
            <a:ext cx="4393888" cy="2373933"/>
          </a:xfrm>
          <a:prstGeom prst="rect">
            <a:avLst/>
          </a:prstGeom>
          <a:noFill/>
          <a:ln>
            <a:noFill/>
          </a:ln>
        </p:spPr>
      </p:pic>
      <p:sp>
        <p:nvSpPr>
          <p:cNvPr id="150" name="Google Shape;150;p6"/>
          <p:cNvSpPr/>
          <p:nvPr/>
        </p:nvSpPr>
        <p:spPr>
          <a:xfrm>
            <a:off x="225535" y="1846555"/>
            <a:ext cx="4729069" cy="852256"/>
          </a:xfrm>
          <a:prstGeom prst="roundRect">
            <a:avLst>
              <a:gd name="adj" fmla="val 16667"/>
            </a:avLst>
          </a:prstGeom>
          <a:noFill/>
          <a:ln w="76200" cap="flat" cmpd="sng">
            <a:solidFill>
              <a:srgbClr val="FF00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3" name="Y_[05-01]_kotoba1">
            <a:hlinkClick r:id="" action="ppaction://media"/>
            <a:extLst>
              <a:ext uri="{FF2B5EF4-FFF2-40B4-BE49-F238E27FC236}">
                <a16:creationId xmlns:a16="http://schemas.microsoft.com/office/drawing/2014/main" id="{3000D700-2803-4DCA-BA91-F1D43B56C90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4119039" y="2043450"/>
            <a:ext cx="487363" cy="48736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3271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6" name="Google Shape;156;p7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267952" y="78521"/>
            <a:ext cx="1784031" cy="636859"/>
          </a:xfrm>
          <a:prstGeom prst="rect">
            <a:avLst/>
          </a:prstGeom>
          <a:noFill/>
          <a:ln>
            <a:noFill/>
          </a:ln>
        </p:spPr>
      </p:pic>
      <p:pic>
        <p:nvPicPr>
          <p:cNvPr id="157" name="Google Shape;157;p7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5281684" y="256835"/>
            <a:ext cx="1081126" cy="408373"/>
          </a:xfrm>
          <a:prstGeom prst="rect">
            <a:avLst/>
          </a:prstGeom>
          <a:noFill/>
          <a:ln>
            <a:noFill/>
          </a:ln>
        </p:spPr>
      </p:pic>
      <p:pic>
        <p:nvPicPr>
          <p:cNvPr id="158" name="Google Shape;158;p7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5172918" y="715380"/>
            <a:ext cx="3448256" cy="1780073"/>
          </a:xfrm>
          <a:prstGeom prst="rect">
            <a:avLst/>
          </a:prstGeom>
          <a:noFill/>
          <a:ln>
            <a:noFill/>
          </a:ln>
        </p:spPr>
      </p:pic>
      <p:pic>
        <p:nvPicPr>
          <p:cNvPr id="159" name="Google Shape;159;p7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8621174" y="748992"/>
            <a:ext cx="3376363" cy="1756605"/>
          </a:xfrm>
          <a:prstGeom prst="rect">
            <a:avLst/>
          </a:prstGeom>
          <a:noFill/>
          <a:ln>
            <a:noFill/>
          </a:ln>
        </p:spPr>
      </p:pic>
      <p:pic>
        <p:nvPicPr>
          <p:cNvPr id="160" name="Google Shape;160;p7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5183694" y="2595797"/>
            <a:ext cx="3322115" cy="1756605"/>
          </a:xfrm>
          <a:prstGeom prst="rect">
            <a:avLst/>
          </a:prstGeom>
          <a:noFill/>
          <a:ln>
            <a:noFill/>
          </a:ln>
        </p:spPr>
      </p:pic>
      <p:pic>
        <p:nvPicPr>
          <p:cNvPr id="161" name="Google Shape;161;p7"/>
          <p:cNvPicPr preferRelativeResize="0"/>
          <p:nvPr/>
        </p:nvPicPr>
        <p:blipFill rotWithShape="1">
          <a:blip r:embed="rId10">
            <a:alphaModFix/>
          </a:blip>
          <a:srcRect/>
          <a:stretch/>
        </p:blipFill>
        <p:spPr>
          <a:xfrm>
            <a:off x="8631950" y="2619265"/>
            <a:ext cx="3292098" cy="1756605"/>
          </a:xfrm>
          <a:prstGeom prst="rect">
            <a:avLst/>
          </a:prstGeom>
          <a:noFill/>
          <a:ln>
            <a:noFill/>
          </a:ln>
        </p:spPr>
      </p:pic>
      <p:pic>
        <p:nvPicPr>
          <p:cNvPr id="162" name="Google Shape;162;p7"/>
          <p:cNvPicPr preferRelativeResize="0"/>
          <p:nvPr/>
        </p:nvPicPr>
        <p:blipFill rotWithShape="1">
          <a:blip r:embed="rId11">
            <a:alphaModFix/>
          </a:blip>
          <a:srcRect/>
          <a:stretch/>
        </p:blipFill>
        <p:spPr>
          <a:xfrm>
            <a:off x="5194472" y="4486359"/>
            <a:ext cx="3426702" cy="1780073"/>
          </a:xfrm>
          <a:prstGeom prst="rect">
            <a:avLst/>
          </a:prstGeom>
          <a:noFill/>
          <a:ln>
            <a:noFill/>
          </a:ln>
        </p:spPr>
      </p:pic>
      <p:pic>
        <p:nvPicPr>
          <p:cNvPr id="163" name="Google Shape;163;p7"/>
          <p:cNvPicPr preferRelativeResize="0"/>
          <p:nvPr/>
        </p:nvPicPr>
        <p:blipFill rotWithShape="1">
          <a:blip r:embed="rId12">
            <a:alphaModFix/>
          </a:blip>
          <a:srcRect/>
          <a:stretch/>
        </p:blipFill>
        <p:spPr>
          <a:xfrm>
            <a:off x="8758091" y="4329180"/>
            <a:ext cx="1581996" cy="1937252"/>
          </a:xfrm>
          <a:prstGeom prst="rect">
            <a:avLst/>
          </a:prstGeom>
          <a:noFill/>
          <a:ln>
            <a:noFill/>
          </a:ln>
        </p:spPr>
      </p:pic>
      <p:pic>
        <p:nvPicPr>
          <p:cNvPr id="164" name="Google Shape;164;p7"/>
          <p:cNvPicPr preferRelativeResize="0"/>
          <p:nvPr/>
        </p:nvPicPr>
        <p:blipFill rotWithShape="1">
          <a:blip r:embed="rId1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03939" y="944521"/>
            <a:ext cx="4393888" cy="833202"/>
          </a:xfrm>
          <a:prstGeom prst="rect">
            <a:avLst/>
          </a:prstGeom>
          <a:noFill/>
          <a:ln>
            <a:noFill/>
          </a:ln>
        </p:spPr>
      </p:pic>
      <p:sp>
        <p:nvSpPr>
          <p:cNvPr id="165" name="Google Shape;165;p7"/>
          <p:cNvSpPr/>
          <p:nvPr/>
        </p:nvSpPr>
        <p:spPr>
          <a:xfrm>
            <a:off x="336349" y="917777"/>
            <a:ext cx="4729069" cy="833202"/>
          </a:xfrm>
          <a:prstGeom prst="roundRect">
            <a:avLst>
              <a:gd name="adj" fmla="val 16667"/>
            </a:avLst>
          </a:prstGeom>
          <a:noFill/>
          <a:ln w="76200" cap="flat" cmpd="sng">
            <a:solidFill>
              <a:srgbClr val="FF00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" name="Google Shape;180;p8">
            <a:extLst>
              <a:ext uri="{FF2B5EF4-FFF2-40B4-BE49-F238E27FC236}">
                <a16:creationId xmlns:a16="http://schemas.microsoft.com/office/drawing/2014/main" id="{2E02207C-68E1-453A-90A5-970A7DB69B11}"/>
              </a:ext>
            </a:extLst>
          </p:cNvPr>
          <p:cNvSpPr txBox="1"/>
          <p:nvPr/>
        </p:nvSpPr>
        <p:spPr>
          <a:xfrm>
            <a:off x="714408" y="2111448"/>
            <a:ext cx="1908823" cy="41549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1.   (     )</a:t>
            </a:r>
            <a:endParaRPr dirty="0"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2.   (     )    </a:t>
            </a:r>
            <a:endParaRPr dirty="0"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3.   (     )</a:t>
            </a:r>
            <a:endParaRPr dirty="0"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4.   (     )</a:t>
            </a:r>
            <a:endParaRPr dirty="0"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5.   (     )</a:t>
            </a:r>
            <a:endParaRPr dirty="0"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6.   (     )</a:t>
            </a:r>
            <a:endParaRPr dirty="0"/>
          </a:p>
        </p:txBody>
      </p:sp>
      <p:sp>
        <p:nvSpPr>
          <p:cNvPr id="13" name="Google Shape;181;p8">
            <a:extLst>
              <a:ext uri="{FF2B5EF4-FFF2-40B4-BE49-F238E27FC236}">
                <a16:creationId xmlns:a16="http://schemas.microsoft.com/office/drawing/2014/main" id="{0FF24BFC-8BFE-4424-A4CC-6EFCF9BED4C5}"/>
              </a:ext>
            </a:extLst>
          </p:cNvPr>
          <p:cNvSpPr txBox="1"/>
          <p:nvPr/>
        </p:nvSpPr>
        <p:spPr>
          <a:xfrm>
            <a:off x="3004835" y="2093465"/>
            <a:ext cx="1908823" cy="34163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7.   (     )</a:t>
            </a:r>
            <a:endParaRPr dirty="0"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8.   (     )</a:t>
            </a:r>
            <a:endParaRPr dirty="0"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9.   (     )</a:t>
            </a:r>
            <a:endParaRPr dirty="0"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10. (     )</a:t>
            </a:r>
            <a:endParaRPr dirty="0"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11. (     )</a:t>
            </a:r>
            <a:endParaRPr dirty="0"/>
          </a:p>
        </p:txBody>
      </p:sp>
      <p:pic>
        <p:nvPicPr>
          <p:cNvPr id="2" name="Y_[05-02]_kotoba2">
            <a:hlinkClick r:id="" action="ppaction://media"/>
            <a:extLst>
              <a:ext uri="{FF2B5EF4-FFF2-40B4-BE49-F238E27FC236}">
                <a16:creationId xmlns:a16="http://schemas.microsoft.com/office/drawing/2014/main" id="{DF1C8840-BA17-473F-B86E-03FCE1BFFCB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4220533" y="1276988"/>
            <a:ext cx="487363" cy="48736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  <p:seq concurrent="1" nextAc="seek">
              <p:cTn id="3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" fill="hold">
                      <p:stCondLst>
                        <p:cond delay="0"/>
                      </p:stCondLst>
                      <p:childTnLst>
                        <p:par>
                          <p:cTn id="5" fill="hold">
                            <p:stCondLst>
                              <p:cond delay="0"/>
                            </p:stCondLst>
                            <p:childTnLst>
                              <p:par>
                                <p:cTn id="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7" dur="63748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8D08C"/>
        </a:solidFill>
        <a:effectLst/>
      </p:bgPr>
    </p:bg>
    <p:spTree>
      <p:nvGrpSpPr>
        <p:cNvPr id="1" name="Shape 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Google Shape;210;p10"/>
          <p:cNvSpPr/>
          <p:nvPr/>
        </p:nvSpPr>
        <p:spPr>
          <a:xfrm>
            <a:off x="220462" y="193089"/>
            <a:ext cx="11751076" cy="6471821"/>
          </a:xfrm>
          <a:prstGeom prst="rect">
            <a:avLst/>
          </a:prstGeom>
          <a:solidFill>
            <a:schemeClr val="lt1"/>
          </a:solid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2" name="Google Shape;170;p8">
            <a:extLst>
              <a:ext uri="{FF2B5EF4-FFF2-40B4-BE49-F238E27FC236}">
                <a16:creationId xmlns:a16="http://schemas.microsoft.com/office/drawing/2014/main" id="{69F791C5-0513-4161-B840-252F9CE57FB7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220003" y="206663"/>
            <a:ext cx="1784031" cy="636859"/>
          </a:xfrm>
          <a:prstGeom prst="rect">
            <a:avLst/>
          </a:prstGeom>
          <a:noFill/>
          <a:ln>
            <a:noFill/>
          </a:ln>
        </p:spPr>
      </p:pic>
      <p:pic>
        <p:nvPicPr>
          <p:cNvPr id="23" name="Google Shape;171;p8">
            <a:extLst>
              <a:ext uri="{FF2B5EF4-FFF2-40B4-BE49-F238E27FC236}">
                <a16:creationId xmlns:a16="http://schemas.microsoft.com/office/drawing/2014/main" id="{BE000CE5-1324-43DA-A60D-B9CD01CED0D1}"/>
              </a:ext>
            </a:extLst>
          </p:cNvPr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5263929" y="206663"/>
            <a:ext cx="1081126" cy="408373"/>
          </a:xfrm>
          <a:prstGeom prst="rect">
            <a:avLst/>
          </a:prstGeom>
          <a:noFill/>
          <a:ln>
            <a:noFill/>
          </a:ln>
        </p:spPr>
      </p:pic>
      <p:pic>
        <p:nvPicPr>
          <p:cNvPr id="24" name="Google Shape;172;p8">
            <a:extLst>
              <a:ext uri="{FF2B5EF4-FFF2-40B4-BE49-F238E27FC236}">
                <a16:creationId xmlns:a16="http://schemas.microsoft.com/office/drawing/2014/main" id="{3F49FB09-AC5D-472F-964A-8CB8C3B0BC47}"/>
              </a:ext>
            </a:extLst>
          </p:cNvPr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5172918" y="715380"/>
            <a:ext cx="3448256" cy="1780073"/>
          </a:xfrm>
          <a:prstGeom prst="rect">
            <a:avLst/>
          </a:prstGeom>
          <a:noFill/>
          <a:ln>
            <a:noFill/>
          </a:ln>
        </p:spPr>
      </p:pic>
      <p:pic>
        <p:nvPicPr>
          <p:cNvPr id="25" name="Google Shape;173;p8">
            <a:extLst>
              <a:ext uri="{FF2B5EF4-FFF2-40B4-BE49-F238E27FC236}">
                <a16:creationId xmlns:a16="http://schemas.microsoft.com/office/drawing/2014/main" id="{9CE43F82-027B-4E57-AF8D-C846B245F4B6}"/>
              </a:ext>
            </a:extLst>
          </p:cNvPr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8621174" y="748992"/>
            <a:ext cx="3376363" cy="1756605"/>
          </a:xfrm>
          <a:prstGeom prst="rect">
            <a:avLst/>
          </a:prstGeom>
          <a:noFill/>
          <a:ln>
            <a:noFill/>
          </a:ln>
        </p:spPr>
      </p:pic>
      <p:pic>
        <p:nvPicPr>
          <p:cNvPr id="26" name="Google Shape;174;p8">
            <a:extLst>
              <a:ext uri="{FF2B5EF4-FFF2-40B4-BE49-F238E27FC236}">
                <a16:creationId xmlns:a16="http://schemas.microsoft.com/office/drawing/2014/main" id="{8A6B6269-8C5B-4A8C-8ACC-362926777650}"/>
              </a:ext>
            </a:extLst>
          </p:cNvPr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5183694" y="2595797"/>
            <a:ext cx="3322115" cy="1756605"/>
          </a:xfrm>
          <a:prstGeom prst="rect">
            <a:avLst/>
          </a:prstGeom>
          <a:noFill/>
          <a:ln>
            <a:noFill/>
          </a:ln>
        </p:spPr>
      </p:pic>
      <p:pic>
        <p:nvPicPr>
          <p:cNvPr id="27" name="Google Shape;175;p8">
            <a:extLst>
              <a:ext uri="{FF2B5EF4-FFF2-40B4-BE49-F238E27FC236}">
                <a16:creationId xmlns:a16="http://schemas.microsoft.com/office/drawing/2014/main" id="{FECCB8D6-A187-4071-9A46-C1A20455286A}"/>
              </a:ext>
            </a:extLst>
          </p:cNvPr>
          <p:cNvPicPr preferRelativeResize="0"/>
          <p:nvPr/>
        </p:nvPicPr>
        <p:blipFill rotWithShape="1">
          <a:blip r:embed="rId10">
            <a:alphaModFix/>
          </a:blip>
          <a:srcRect/>
          <a:stretch/>
        </p:blipFill>
        <p:spPr>
          <a:xfrm>
            <a:off x="8631950" y="2619265"/>
            <a:ext cx="3292098" cy="1756605"/>
          </a:xfrm>
          <a:prstGeom prst="rect">
            <a:avLst/>
          </a:prstGeom>
          <a:noFill/>
          <a:ln>
            <a:noFill/>
          </a:ln>
        </p:spPr>
      </p:pic>
      <p:pic>
        <p:nvPicPr>
          <p:cNvPr id="28" name="Google Shape;176;p8">
            <a:extLst>
              <a:ext uri="{FF2B5EF4-FFF2-40B4-BE49-F238E27FC236}">
                <a16:creationId xmlns:a16="http://schemas.microsoft.com/office/drawing/2014/main" id="{9903EC04-683F-44D2-9AAF-BC776DA5E5A6}"/>
              </a:ext>
            </a:extLst>
          </p:cNvPr>
          <p:cNvPicPr preferRelativeResize="0"/>
          <p:nvPr/>
        </p:nvPicPr>
        <p:blipFill rotWithShape="1">
          <a:blip r:embed="rId11">
            <a:alphaModFix/>
          </a:blip>
          <a:srcRect/>
          <a:stretch/>
        </p:blipFill>
        <p:spPr>
          <a:xfrm>
            <a:off x="5194472" y="4486359"/>
            <a:ext cx="3426702" cy="1780073"/>
          </a:xfrm>
          <a:prstGeom prst="rect">
            <a:avLst/>
          </a:prstGeom>
          <a:noFill/>
          <a:ln>
            <a:noFill/>
          </a:ln>
        </p:spPr>
      </p:pic>
      <p:pic>
        <p:nvPicPr>
          <p:cNvPr id="29" name="Google Shape;177;p8">
            <a:extLst>
              <a:ext uri="{FF2B5EF4-FFF2-40B4-BE49-F238E27FC236}">
                <a16:creationId xmlns:a16="http://schemas.microsoft.com/office/drawing/2014/main" id="{15D6E683-CFCE-4B3B-9F7F-3910BCE0CCE9}"/>
              </a:ext>
            </a:extLst>
          </p:cNvPr>
          <p:cNvPicPr preferRelativeResize="0"/>
          <p:nvPr/>
        </p:nvPicPr>
        <p:blipFill rotWithShape="1">
          <a:blip r:embed="rId12">
            <a:alphaModFix/>
          </a:blip>
          <a:srcRect/>
          <a:stretch/>
        </p:blipFill>
        <p:spPr>
          <a:xfrm>
            <a:off x="8758091" y="4329180"/>
            <a:ext cx="1581996" cy="1937252"/>
          </a:xfrm>
          <a:prstGeom prst="rect">
            <a:avLst/>
          </a:prstGeom>
          <a:noFill/>
          <a:ln>
            <a:noFill/>
          </a:ln>
        </p:spPr>
      </p:pic>
      <p:pic>
        <p:nvPicPr>
          <p:cNvPr id="30" name="Google Shape;179;p8">
            <a:extLst>
              <a:ext uri="{FF2B5EF4-FFF2-40B4-BE49-F238E27FC236}">
                <a16:creationId xmlns:a16="http://schemas.microsoft.com/office/drawing/2014/main" id="{11D6589B-1CB2-42A4-AC06-DBAE7DF9990D}"/>
              </a:ext>
            </a:extLst>
          </p:cNvPr>
          <p:cNvPicPr preferRelativeResize="0"/>
          <p:nvPr/>
        </p:nvPicPr>
        <p:blipFill rotWithShape="1">
          <a:blip r:embed="rId13">
            <a:alphaModFix/>
          </a:blip>
          <a:srcRect/>
          <a:stretch/>
        </p:blipFill>
        <p:spPr>
          <a:xfrm>
            <a:off x="328818" y="829385"/>
            <a:ext cx="4735285" cy="791051"/>
          </a:xfrm>
          <a:prstGeom prst="rect">
            <a:avLst/>
          </a:prstGeom>
          <a:noFill/>
          <a:ln>
            <a:noFill/>
          </a:ln>
        </p:spPr>
      </p:pic>
      <p:sp>
        <p:nvSpPr>
          <p:cNvPr id="31" name="Google Shape;180;p8">
            <a:extLst>
              <a:ext uri="{FF2B5EF4-FFF2-40B4-BE49-F238E27FC236}">
                <a16:creationId xmlns:a16="http://schemas.microsoft.com/office/drawing/2014/main" id="{19CE0415-BDBE-49B9-8201-8169BB227FEC}"/>
              </a:ext>
            </a:extLst>
          </p:cNvPr>
          <p:cNvSpPr txBox="1"/>
          <p:nvPr/>
        </p:nvSpPr>
        <p:spPr>
          <a:xfrm>
            <a:off x="974913" y="1734441"/>
            <a:ext cx="1908823" cy="41549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1.   (     )</a:t>
            </a:r>
            <a:endParaRPr dirty="0"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2.   (     )    </a:t>
            </a:r>
            <a:endParaRPr dirty="0"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3.   (     )</a:t>
            </a:r>
            <a:endParaRPr dirty="0"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4.   (     )</a:t>
            </a:r>
            <a:endParaRPr dirty="0"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5.   (     )</a:t>
            </a:r>
            <a:endParaRPr dirty="0"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6.   (     )</a:t>
            </a:r>
            <a:endParaRPr dirty="0"/>
          </a:p>
        </p:txBody>
      </p:sp>
      <p:sp>
        <p:nvSpPr>
          <p:cNvPr id="32" name="Google Shape;181;p8">
            <a:extLst>
              <a:ext uri="{FF2B5EF4-FFF2-40B4-BE49-F238E27FC236}">
                <a16:creationId xmlns:a16="http://schemas.microsoft.com/office/drawing/2014/main" id="{7DD79965-CB45-456F-B6FB-E1CB5F62BF0C}"/>
              </a:ext>
            </a:extLst>
          </p:cNvPr>
          <p:cNvSpPr txBox="1"/>
          <p:nvPr/>
        </p:nvSpPr>
        <p:spPr>
          <a:xfrm>
            <a:off x="2658039" y="1693947"/>
            <a:ext cx="1908823" cy="34163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7.   (     )</a:t>
            </a:r>
            <a:endParaRPr dirty="0"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8.   (     )</a:t>
            </a:r>
            <a:endParaRPr dirty="0"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9.   (     )</a:t>
            </a:r>
            <a:endParaRPr dirty="0"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10. (     )</a:t>
            </a:r>
            <a:endParaRPr dirty="0"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11. (     )</a:t>
            </a:r>
            <a:endParaRPr dirty="0"/>
          </a:p>
        </p:txBody>
      </p:sp>
      <p:sp>
        <p:nvSpPr>
          <p:cNvPr id="33" name="Google Shape;182;p8">
            <a:extLst>
              <a:ext uri="{FF2B5EF4-FFF2-40B4-BE49-F238E27FC236}">
                <a16:creationId xmlns:a16="http://schemas.microsoft.com/office/drawing/2014/main" id="{2280D0C5-B9CF-4BAF-BA08-09C42A9FBF39}"/>
              </a:ext>
            </a:extLst>
          </p:cNvPr>
          <p:cNvSpPr txBox="1"/>
          <p:nvPr/>
        </p:nvSpPr>
        <p:spPr>
          <a:xfrm>
            <a:off x="1680966" y="1700841"/>
            <a:ext cx="435005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b="1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a </a:t>
            </a:r>
            <a:endParaRPr sz="2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4" name="Google Shape;183;p8">
            <a:extLst>
              <a:ext uri="{FF2B5EF4-FFF2-40B4-BE49-F238E27FC236}">
                <a16:creationId xmlns:a16="http://schemas.microsoft.com/office/drawing/2014/main" id="{2939B3AE-1659-4ABC-B400-06C03BF42BA1}"/>
              </a:ext>
            </a:extLst>
          </p:cNvPr>
          <p:cNvSpPr txBox="1"/>
          <p:nvPr/>
        </p:nvSpPr>
        <p:spPr>
          <a:xfrm>
            <a:off x="1680965" y="2416165"/>
            <a:ext cx="435005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b="1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c </a:t>
            </a:r>
            <a:endParaRPr sz="2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5" name="Google Shape;184;p8">
            <a:extLst>
              <a:ext uri="{FF2B5EF4-FFF2-40B4-BE49-F238E27FC236}">
                <a16:creationId xmlns:a16="http://schemas.microsoft.com/office/drawing/2014/main" id="{922FF466-32CA-41C7-89A7-D0820C2D3AAF}"/>
              </a:ext>
            </a:extLst>
          </p:cNvPr>
          <p:cNvSpPr txBox="1"/>
          <p:nvPr/>
        </p:nvSpPr>
        <p:spPr>
          <a:xfrm>
            <a:off x="1661971" y="3169125"/>
            <a:ext cx="435005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b="1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k </a:t>
            </a:r>
            <a:endParaRPr sz="2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6" name="Google Shape;185;p8">
            <a:extLst>
              <a:ext uri="{FF2B5EF4-FFF2-40B4-BE49-F238E27FC236}">
                <a16:creationId xmlns:a16="http://schemas.microsoft.com/office/drawing/2014/main" id="{61D41B87-1098-4782-81E1-942891E8C37E}"/>
              </a:ext>
            </a:extLst>
          </p:cNvPr>
          <p:cNvSpPr txBox="1"/>
          <p:nvPr/>
        </p:nvSpPr>
        <p:spPr>
          <a:xfrm>
            <a:off x="1661972" y="3904978"/>
            <a:ext cx="435005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b="1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d </a:t>
            </a:r>
            <a:endParaRPr sz="2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7" name="Google Shape;186;p8">
            <a:extLst>
              <a:ext uri="{FF2B5EF4-FFF2-40B4-BE49-F238E27FC236}">
                <a16:creationId xmlns:a16="http://schemas.microsoft.com/office/drawing/2014/main" id="{BABBD394-3584-4808-8874-EAAB011526D8}"/>
              </a:ext>
            </a:extLst>
          </p:cNvPr>
          <p:cNvSpPr txBox="1"/>
          <p:nvPr/>
        </p:nvSpPr>
        <p:spPr>
          <a:xfrm>
            <a:off x="1651851" y="4628856"/>
            <a:ext cx="435005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b="1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g </a:t>
            </a:r>
            <a:endParaRPr sz="2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8" name="Google Shape;187;p8">
            <a:extLst>
              <a:ext uri="{FF2B5EF4-FFF2-40B4-BE49-F238E27FC236}">
                <a16:creationId xmlns:a16="http://schemas.microsoft.com/office/drawing/2014/main" id="{F36ED35E-5261-49FC-85F1-039295253D06}"/>
              </a:ext>
            </a:extLst>
          </p:cNvPr>
          <p:cNvSpPr txBox="1"/>
          <p:nvPr/>
        </p:nvSpPr>
        <p:spPr>
          <a:xfrm>
            <a:off x="1645457" y="5364709"/>
            <a:ext cx="435005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b="1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f </a:t>
            </a:r>
            <a:endParaRPr sz="2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9" name="Google Shape;188;p8">
            <a:extLst>
              <a:ext uri="{FF2B5EF4-FFF2-40B4-BE49-F238E27FC236}">
                <a16:creationId xmlns:a16="http://schemas.microsoft.com/office/drawing/2014/main" id="{CF690459-34C1-4D8F-A322-CA744AF98E66}"/>
              </a:ext>
            </a:extLst>
          </p:cNvPr>
          <p:cNvSpPr txBox="1"/>
          <p:nvPr/>
        </p:nvSpPr>
        <p:spPr>
          <a:xfrm>
            <a:off x="3342320" y="1684042"/>
            <a:ext cx="435005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b="1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i </a:t>
            </a:r>
            <a:endParaRPr sz="2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0" name="Google Shape;189;p8">
            <a:extLst>
              <a:ext uri="{FF2B5EF4-FFF2-40B4-BE49-F238E27FC236}">
                <a16:creationId xmlns:a16="http://schemas.microsoft.com/office/drawing/2014/main" id="{04059E48-8579-4B62-8D93-22316A87D9DA}"/>
              </a:ext>
            </a:extLst>
          </p:cNvPr>
          <p:cNvSpPr txBox="1"/>
          <p:nvPr/>
        </p:nvSpPr>
        <p:spPr>
          <a:xfrm>
            <a:off x="3370193" y="2416165"/>
            <a:ext cx="435005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b="1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j </a:t>
            </a:r>
            <a:endParaRPr sz="2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1" name="Google Shape;190;p8">
            <a:extLst>
              <a:ext uri="{FF2B5EF4-FFF2-40B4-BE49-F238E27FC236}">
                <a16:creationId xmlns:a16="http://schemas.microsoft.com/office/drawing/2014/main" id="{AD7A08EC-A9E4-44B7-B466-073CFBBF9EA0}"/>
              </a:ext>
            </a:extLst>
          </p:cNvPr>
          <p:cNvSpPr txBox="1"/>
          <p:nvPr/>
        </p:nvSpPr>
        <p:spPr>
          <a:xfrm>
            <a:off x="3334684" y="3169125"/>
            <a:ext cx="435005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b="1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h </a:t>
            </a:r>
            <a:endParaRPr sz="2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2" name="Google Shape;191;p8">
            <a:extLst>
              <a:ext uri="{FF2B5EF4-FFF2-40B4-BE49-F238E27FC236}">
                <a16:creationId xmlns:a16="http://schemas.microsoft.com/office/drawing/2014/main" id="{D9635E15-9077-4D96-8C4C-8A81C6B51AD1}"/>
              </a:ext>
            </a:extLst>
          </p:cNvPr>
          <p:cNvSpPr txBox="1"/>
          <p:nvPr/>
        </p:nvSpPr>
        <p:spPr>
          <a:xfrm>
            <a:off x="3370192" y="3896462"/>
            <a:ext cx="435005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b="1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b </a:t>
            </a:r>
            <a:endParaRPr sz="2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" name="Google Shape;192;p8">
            <a:extLst>
              <a:ext uri="{FF2B5EF4-FFF2-40B4-BE49-F238E27FC236}">
                <a16:creationId xmlns:a16="http://schemas.microsoft.com/office/drawing/2014/main" id="{9F4D5CD2-6118-4A57-B0B6-D935D4758B59}"/>
              </a:ext>
            </a:extLst>
          </p:cNvPr>
          <p:cNvSpPr txBox="1"/>
          <p:nvPr/>
        </p:nvSpPr>
        <p:spPr>
          <a:xfrm>
            <a:off x="3370191" y="4625915"/>
            <a:ext cx="435005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b="1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e </a:t>
            </a:r>
            <a:endParaRPr sz="2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44" name="Y_[05-02]_kotoba2">
            <a:hlinkClick r:id="" action="ppaction://media"/>
            <a:extLst>
              <a:ext uri="{FF2B5EF4-FFF2-40B4-BE49-F238E27FC236}">
                <a16:creationId xmlns:a16="http://schemas.microsoft.com/office/drawing/2014/main" id="{CD9DFBF6-6BDA-47D1-BCE6-F73531C5C63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4220533" y="1276988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60265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47" restart="whenNotActive" fill="hold" evtFilter="cancelBubble" nodeType="interactiveSeq">
                <p:stCondLst>
                  <p:cond evt="onClick" delay="0">
                    <p:tgtEl>
                      <p:spTgt spid="4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8" fill="hold">
                      <p:stCondLst>
                        <p:cond delay="0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51" dur="63748" fill="hold"/>
                                        <p:tgtEl>
                                          <p:spTgt spid="4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4"/>
                  </p:tgtEl>
                </p:cond>
              </p:nextCondLst>
            </p:seq>
            <p:audio>
              <p:cMediaNode vol="80000">
                <p:cTn id="5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4"/>
                </p:tgtEl>
              </p:cMediaNode>
            </p:audi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Google Shape;197;p9"/>
          <p:cNvSpPr/>
          <p:nvPr/>
        </p:nvSpPr>
        <p:spPr>
          <a:xfrm>
            <a:off x="304800" y="314325"/>
            <a:ext cx="11591278" cy="6264028"/>
          </a:xfrm>
          <a:prstGeom prst="rect">
            <a:avLst/>
          </a:prstGeom>
          <a:solidFill>
            <a:schemeClr val="lt1"/>
          </a:solid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98" name="Google Shape;198;p9"/>
          <p:cNvPicPr preferRelativeResize="0"/>
          <p:nvPr/>
        </p:nvPicPr>
        <p:blipFill rotWithShape="1">
          <a:blip r:embed="rId11">
            <a:alphaModFix/>
          </a:blip>
          <a:srcRect/>
          <a:stretch/>
        </p:blipFill>
        <p:spPr>
          <a:xfrm>
            <a:off x="861135" y="712652"/>
            <a:ext cx="3385681" cy="891289"/>
          </a:xfrm>
          <a:prstGeom prst="rect">
            <a:avLst/>
          </a:prstGeom>
          <a:noFill/>
          <a:ln>
            <a:noFill/>
          </a:ln>
        </p:spPr>
      </p:pic>
      <p:pic>
        <p:nvPicPr>
          <p:cNvPr id="199" name="Google Shape;199;p9"/>
          <p:cNvPicPr preferRelativeResize="0"/>
          <p:nvPr/>
        </p:nvPicPr>
        <p:blipFill rotWithShape="1">
          <a:blip r:embed="rId12">
            <a:alphaModFix/>
          </a:blip>
          <a:srcRect/>
          <a:stretch/>
        </p:blipFill>
        <p:spPr>
          <a:xfrm>
            <a:off x="781236" y="1732284"/>
            <a:ext cx="5906610" cy="998443"/>
          </a:xfrm>
          <a:prstGeom prst="rect">
            <a:avLst/>
          </a:prstGeom>
          <a:noFill/>
          <a:ln>
            <a:noFill/>
          </a:ln>
        </p:spPr>
      </p:pic>
      <p:pic>
        <p:nvPicPr>
          <p:cNvPr id="200" name="Google Shape;200;p9"/>
          <p:cNvPicPr preferRelativeResize="0"/>
          <p:nvPr/>
        </p:nvPicPr>
        <p:blipFill rotWithShape="1">
          <a:blip r:embed="rId13">
            <a:alphaModFix/>
          </a:blip>
          <a:srcRect/>
          <a:stretch/>
        </p:blipFill>
        <p:spPr>
          <a:xfrm>
            <a:off x="781236" y="2904004"/>
            <a:ext cx="8229035" cy="962642"/>
          </a:xfrm>
          <a:prstGeom prst="rect">
            <a:avLst/>
          </a:prstGeom>
          <a:noFill/>
          <a:ln>
            <a:noFill/>
          </a:ln>
        </p:spPr>
      </p:pic>
      <p:pic>
        <p:nvPicPr>
          <p:cNvPr id="201" name="Google Shape;201;p9"/>
          <p:cNvPicPr preferRelativeResize="0"/>
          <p:nvPr/>
        </p:nvPicPr>
        <p:blipFill rotWithShape="1">
          <a:blip r:embed="rId14">
            <a:alphaModFix/>
          </a:blip>
          <a:srcRect/>
          <a:stretch/>
        </p:blipFill>
        <p:spPr>
          <a:xfrm>
            <a:off x="387892" y="4213200"/>
            <a:ext cx="11416216" cy="1251587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Y_[05-03]_kiku1">
            <a:hlinkClick r:id="" action="ppaction://media"/>
            <a:extLst>
              <a:ext uri="{FF2B5EF4-FFF2-40B4-BE49-F238E27FC236}">
                <a16:creationId xmlns:a16="http://schemas.microsoft.com/office/drawing/2014/main" id="{525435BB-D9B3-4D94-919F-D2A2125D91C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5"/>
          <a:stretch>
            <a:fillRect/>
          </a:stretch>
        </p:blipFill>
        <p:spPr>
          <a:xfrm>
            <a:off x="1920547" y="3796242"/>
            <a:ext cx="487363" cy="487363"/>
          </a:xfrm>
          <a:prstGeom prst="rect">
            <a:avLst/>
          </a:prstGeom>
        </p:spPr>
      </p:pic>
      <p:pic>
        <p:nvPicPr>
          <p:cNvPr id="3" name="Y_[05-04]_kiku2">
            <a:hlinkClick r:id="" action="ppaction://media"/>
            <a:extLst>
              <a:ext uri="{FF2B5EF4-FFF2-40B4-BE49-F238E27FC236}">
                <a16:creationId xmlns:a16="http://schemas.microsoft.com/office/drawing/2014/main" id="{65568744-BAAE-4609-9889-9777CD7F40CE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5"/>
          <a:stretch>
            <a:fillRect/>
          </a:stretch>
        </p:blipFill>
        <p:spPr>
          <a:xfrm>
            <a:off x="5608637" y="4351630"/>
            <a:ext cx="487363" cy="487363"/>
          </a:xfrm>
          <a:prstGeom prst="rect">
            <a:avLst/>
          </a:prstGeom>
        </p:spPr>
      </p:pic>
      <p:pic>
        <p:nvPicPr>
          <p:cNvPr id="4" name="Y_[05-05]_kiku3">
            <a:hlinkClick r:id="" action="ppaction://media"/>
            <a:extLst>
              <a:ext uri="{FF2B5EF4-FFF2-40B4-BE49-F238E27FC236}">
                <a16:creationId xmlns:a16="http://schemas.microsoft.com/office/drawing/2014/main" id="{D170FBAB-BCD0-42CC-8BFA-07F4280CBA69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5"/>
          <a:stretch>
            <a:fillRect/>
          </a:stretch>
        </p:blipFill>
        <p:spPr>
          <a:xfrm>
            <a:off x="7331533" y="3796241"/>
            <a:ext cx="487363" cy="487363"/>
          </a:xfrm>
          <a:prstGeom prst="rect">
            <a:avLst/>
          </a:prstGeom>
        </p:spPr>
      </p:pic>
      <p:pic>
        <p:nvPicPr>
          <p:cNvPr id="5" name="Y_[05-06]_kiku4">
            <a:hlinkClick r:id="" action="ppaction://media"/>
            <a:extLst>
              <a:ext uri="{FF2B5EF4-FFF2-40B4-BE49-F238E27FC236}">
                <a16:creationId xmlns:a16="http://schemas.microsoft.com/office/drawing/2014/main" id="{6771EC8A-2201-4730-AA6A-AD43C0B2E0F5}"/>
              </a:ext>
            </a:extLst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15"/>
          <a:stretch>
            <a:fillRect/>
          </a:stretch>
        </p:blipFill>
        <p:spPr>
          <a:xfrm>
            <a:off x="11145687" y="4215378"/>
            <a:ext cx="487363" cy="48736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  <p:audio>
              <p:cMediaNode vol="80000">
                <p:cTn id="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  <p:audio>
              <p:cMediaNode vol="80000">
                <p:cTn id="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  <p:audio>
              <p:cMediaNode vol="80000">
                <p:cTn id="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  <p:seq concurrent="1" nextAc="seek">
              <p:cTn id="6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" fill="hold">
                      <p:stCondLst>
                        <p:cond delay="0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25567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5" dur="19546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seq concurrent="1" nextAc="seek">
              <p:cTn id="16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" fill="hold">
                      <p:stCondLst>
                        <p:cond delay="0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0" dur="19885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21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2" fill="hold">
                      <p:stCondLst>
                        <p:cond delay="0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5" dur="20537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8D08C"/>
        </a:solidFill>
        <a:effectLst/>
      </p:bgPr>
    </p:bg>
    <p:spTree>
      <p:nvGrpSpPr>
        <p:cNvPr id="1" name="Shape 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Google Shape;210;p10"/>
          <p:cNvSpPr/>
          <p:nvPr/>
        </p:nvSpPr>
        <p:spPr>
          <a:xfrm>
            <a:off x="220462" y="193089"/>
            <a:ext cx="11751076" cy="6471821"/>
          </a:xfrm>
          <a:prstGeom prst="rect">
            <a:avLst/>
          </a:prstGeom>
          <a:solidFill>
            <a:schemeClr val="lt1"/>
          </a:solid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11" name="Google Shape;211;p10"/>
          <p:cNvPicPr preferRelativeResize="0"/>
          <p:nvPr/>
        </p:nvPicPr>
        <p:blipFill rotWithShape="1">
          <a:blip r:embed="rId11">
            <a:alphaModFix/>
          </a:blip>
          <a:srcRect/>
          <a:stretch/>
        </p:blipFill>
        <p:spPr>
          <a:xfrm>
            <a:off x="861135" y="712652"/>
            <a:ext cx="3385681" cy="891289"/>
          </a:xfrm>
          <a:prstGeom prst="rect">
            <a:avLst/>
          </a:prstGeom>
          <a:noFill/>
          <a:ln>
            <a:noFill/>
          </a:ln>
        </p:spPr>
      </p:pic>
      <p:pic>
        <p:nvPicPr>
          <p:cNvPr id="212" name="Google Shape;212;p10"/>
          <p:cNvPicPr preferRelativeResize="0"/>
          <p:nvPr/>
        </p:nvPicPr>
        <p:blipFill rotWithShape="1">
          <a:blip r:embed="rId12">
            <a:alphaModFix/>
          </a:blip>
          <a:srcRect/>
          <a:stretch/>
        </p:blipFill>
        <p:spPr>
          <a:xfrm>
            <a:off x="781236" y="1732284"/>
            <a:ext cx="5906610" cy="998443"/>
          </a:xfrm>
          <a:prstGeom prst="rect">
            <a:avLst/>
          </a:prstGeom>
          <a:noFill/>
          <a:ln>
            <a:noFill/>
          </a:ln>
        </p:spPr>
      </p:pic>
      <p:pic>
        <p:nvPicPr>
          <p:cNvPr id="213" name="Google Shape;213;p10"/>
          <p:cNvPicPr preferRelativeResize="0"/>
          <p:nvPr/>
        </p:nvPicPr>
        <p:blipFill rotWithShape="1">
          <a:blip r:embed="rId13">
            <a:alphaModFix/>
          </a:blip>
          <a:srcRect/>
          <a:stretch/>
        </p:blipFill>
        <p:spPr>
          <a:xfrm>
            <a:off x="781236" y="2904004"/>
            <a:ext cx="8229035" cy="962642"/>
          </a:xfrm>
          <a:prstGeom prst="rect">
            <a:avLst/>
          </a:prstGeom>
          <a:noFill/>
          <a:ln>
            <a:noFill/>
          </a:ln>
        </p:spPr>
      </p:pic>
      <p:pic>
        <p:nvPicPr>
          <p:cNvPr id="214" name="Google Shape;214;p10"/>
          <p:cNvPicPr preferRelativeResize="0"/>
          <p:nvPr/>
        </p:nvPicPr>
        <p:blipFill rotWithShape="1">
          <a:blip r:embed="rId14">
            <a:alphaModFix/>
          </a:blip>
          <a:srcRect/>
          <a:stretch/>
        </p:blipFill>
        <p:spPr>
          <a:xfrm>
            <a:off x="387892" y="4213200"/>
            <a:ext cx="11416216" cy="1251587"/>
          </a:xfrm>
          <a:prstGeom prst="rect">
            <a:avLst/>
          </a:prstGeom>
          <a:noFill/>
          <a:ln>
            <a:noFill/>
          </a:ln>
        </p:spPr>
      </p:pic>
      <p:sp>
        <p:nvSpPr>
          <p:cNvPr id="215" name="Google Shape;215;p10"/>
          <p:cNvSpPr txBox="1"/>
          <p:nvPr/>
        </p:nvSpPr>
        <p:spPr>
          <a:xfrm>
            <a:off x="878151" y="4805470"/>
            <a:ext cx="362503" cy="584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b="1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c</a:t>
            </a:r>
            <a:endParaRPr/>
          </a:p>
        </p:txBody>
      </p:sp>
      <p:sp>
        <p:nvSpPr>
          <p:cNvPr id="216" name="Google Shape;216;p10"/>
          <p:cNvSpPr txBox="1"/>
          <p:nvPr/>
        </p:nvSpPr>
        <p:spPr>
          <a:xfrm>
            <a:off x="1730912" y="4789042"/>
            <a:ext cx="362503" cy="584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b="1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a</a:t>
            </a:r>
            <a:endParaRPr/>
          </a:p>
        </p:txBody>
      </p:sp>
      <p:sp>
        <p:nvSpPr>
          <p:cNvPr id="217" name="Google Shape;217;p10"/>
          <p:cNvSpPr txBox="1"/>
          <p:nvPr/>
        </p:nvSpPr>
        <p:spPr>
          <a:xfrm>
            <a:off x="2723306" y="4805471"/>
            <a:ext cx="362503" cy="584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b="1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f</a:t>
            </a:r>
            <a:endParaRPr/>
          </a:p>
        </p:txBody>
      </p:sp>
      <p:sp>
        <p:nvSpPr>
          <p:cNvPr id="218" name="Google Shape;218;p10"/>
          <p:cNvSpPr txBox="1"/>
          <p:nvPr/>
        </p:nvSpPr>
        <p:spPr>
          <a:xfrm>
            <a:off x="3884313" y="4786390"/>
            <a:ext cx="362503" cy="584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b="1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g</a:t>
            </a:r>
            <a:endParaRPr/>
          </a:p>
        </p:txBody>
      </p:sp>
      <p:sp>
        <p:nvSpPr>
          <p:cNvPr id="219" name="Google Shape;219;p10"/>
          <p:cNvSpPr txBox="1"/>
          <p:nvPr/>
        </p:nvSpPr>
        <p:spPr>
          <a:xfrm>
            <a:off x="5262240" y="4786390"/>
            <a:ext cx="362503" cy="584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b="1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k</a:t>
            </a:r>
            <a:endParaRPr/>
          </a:p>
        </p:txBody>
      </p:sp>
      <p:sp>
        <p:nvSpPr>
          <p:cNvPr id="220" name="Google Shape;220;p10"/>
          <p:cNvSpPr txBox="1"/>
          <p:nvPr/>
        </p:nvSpPr>
        <p:spPr>
          <a:xfrm>
            <a:off x="6386007" y="4838993"/>
            <a:ext cx="362503" cy="584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b="1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j</a:t>
            </a:r>
            <a:endParaRPr/>
          </a:p>
        </p:txBody>
      </p:sp>
      <p:sp>
        <p:nvSpPr>
          <p:cNvPr id="221" name="Google Shape;221;p10"/>
          <p:cNvSpPr txBox="1"/>
          <p:nvPr/>
        </p:nvSpPr>
        <p:spPr>
          <a:xfrm>
            <a:off x="7221750" y="4786390"/>
            <a:ext cx="362503" cy="584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b="1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c</a:t>
            </a:r>
            <a:endParaRPr/>
          </a:p>
        </p:txBody>
      </p:sp>
      <p:sp>
        <p:nvSpPr>
          <p:cNvPr id="222" name="Google Shape;222;p10"/>
          <p:cNvSpPr txBox="1"/>
          <p:nvPr/>
        </p:nvSpPr>
        <p:spPr>
          <a:xfrm>
            <a:off x="8304208" y="4786390"/>
            <a:ext cx="362503" cy="584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b="1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h</a:t>
            </a:r>
            <a:endParaRPr/>
          </a:p>
        </p:txBody>
      </p:sp>
      <p:sp>
        <p:nvSpPr>
          <p:cNvPr id="223" name="Google Shape;223;p10"/>
          <p:cNvSpPr txBox="1"/>
          <p:nvPr/>
        </p:nvSpPr>
        <p:spPr>
          <a:xfrm>
            <a:off x="9095057" y="4786390"/>
            <a:ext cx="362503" cy="584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b="1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e</a:t>
            </a:r>
            <a:endParaRPr/>
          </a:p>
        </p:txBody>
      </p:sp>
      <p:sp>
        <p:nvSpPr>
          <p:cNvPr id="224" name="Google Shape;224;p10"/>
          <p:cNvSpPr txBox="1"/>
          <p:nvPr/>
        </p:nvSpPr>
        <p:spPr>
          <a:xfrm>
            <a:off x="10063679" y="4786390"/>
            <a:ext cx="362503" cy="584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b="1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d</a:t>
            </a:r>
            <a:endParaRPr/>
          </a:p>
        </p:txBody>
      </p:sp>
      <p:sp>
        <p:nvSpPr>
          <p:cNvPr id="225" name="Google Shape;225;p10"/>
          <p:cNvSpPr txBox="1"/>
          <p:nvPr/>
        </p:nvSpPr>
        <p:spPr>
          <a:xfrm>
            <a:off x="11032301" y="4786390"/>
            <a:ext cx="362503" cy="584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b="1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b</a:t>
            </a:r>
            <a:endParaRPr/>
          </a:p>
        </p:txBody>
      </p:sp>
      <p:pic>
        <p:nvPicPr>
          <p:cNvPr id="22" name="Y_[05-03]_kiku1">
            <a:hlinkClick r:id="" action="ppaction://media"/>
            <a:extLst>
              <a:ext uri="{FF2B5EF4-FFF2-40B4-BE49-F238E27FC236}">
                <a16:creationId xmlns:a16="http://schemas.microsoft.com/office/drawing/2014/main" id="{2DD5A5AB-BAFA-47F6-BE53-E0B56039334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5"/>
          <a:stretch>
            <a:fillRect/>
          </a:stretch>
        </p:blipFill>
        <p:spPr>
          <a:xfrm>
            <a:off x="1920547" y="3796242"/>
            <a:ext cx="487363" cy="487363"/>
          </a:xfrm>
          <a:prstGeom prst="rect">
            <a:avLst/>
          </a:prstGeom>
        </p:spPr>
      </p:pic>
      <p:pic>
        <p:nvPicPr>
          <p:cNvPr id="23" name="Y_[05-04]_kiku2">
            <a:hlinkClick r:id="" action="ppaction://media"/>
            <a:extLst>
              <a:ext uri="{FF2B5EF4-FFF2-40B4-BE49-F238E27FC236}">
                <a16:creationId xmlns:a16="http://schemas.microsoft.com/office/drawing/2014/main" id="{426791AC-967C-4F6D-8AB0-7D2457D5E5B7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5"/>
          <a:stretch>
            <a:fillRect/>
          </a:stretch>
        </p:blipFill>
        <p:spPr>
          <a:xfrm>
            <a:off x="5657667" y="4369432"/>
            <a:ext cx="487363" cy="487363"/>
          </a:xfrm>
          <a:prstGeom prst="rect">
            <a:avLst/>
          </a:prstGeom>
        </p:spPr>
      </p:pic>
      <p:pic>
        <p:nvPicPr>
          <p:cNvPr id="24" name="Y_[05-05]_kiku3">
            <a:hlinkClick r:id="" action="ppaction://media"/>
            <a:extLst>
              <a:ext uri="{FF2B5EF4-FFF2-40B4-BE49-F238E27FC236}">
                <a16:creationId xmlns:a16="http://schemas.microsoft.com/office/drawing/2014/main" id="{514A772C-A5A0-4164-99D0-31EBBE9F91BD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5"/>
          <a:stretch>
            <a:fillRect/>
          </a:stretch>
        </p:blipFill>
        <p:spPr>
          <a:xfrm>
            <a:off x="7331533" y="3796241"/>
            <a:ext cx="487363" cy="487363"/>
          </a:xfrm>
          <a:prstGeom prst="rect">
            <a:avLst/>
          </a:prstGeom>
        </p:spPr>
      </p:pic>
      <p:pic>
        <p:nvPicPr>
          <p:cNvPr id="25" name="Y_[05-06]_kiku4">
            <a:hlinkClick r:id="" action="ppaction://media"/>
            <a:extLst>
              <a:ext uri="{FF2B5EF4-FFF2-40B4-BE49-F238E27FC236}">
                <a16:creationId xmlns:a16="http://schemas.microsoft.com/office/drawing/2014/main" id="{F4538C09-CBA3-4E41-9C4A-895EF899E690}"/>
              </a:ext>
            </a:extLst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15"/>
          <a:stretch>
            <a:fillRect/>
          </a:stretch>
        </p:blipFill>
        <p:spPr>
          <a:xfrm>
            <a:off x="11151122" y="4312712"/>
            <a:ext cx="487363" cy="48736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47" restart="whenNotActive" fill="hold" evtFilter="cancelBubble" nodeType="interactiveSeq">
                <p:stCondLst>
                  <p:cond evt="onClick" delay="0">
                    <p:tgtEl>
                      <p:spTgt spid="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8" fill="hold">
                      <p:stCondLst>
                        <p:cond delay="0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51" dur="25567" fill="hold"/>
                                        <p:tgtEl>
                                          <p:spTgt spid="2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"/>
                  </p:tgtEl>
                </p:cond>
              </p:nextCondLst>
            </p:seq>
            <p:seq concurrent="1" nextAc="seek">
              <p:cTn id="52" restart="whenNotActive" fill="hold" evtFilter="cancelBubble" nodeType="interactiveSeq">
                <p:stCondLst>
                  <p:cond evt="onClick" delay="0">
                    <p:tgtEl>
                      <p:spTgt spid="2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3" fill="hold">
                      <p:stCondLst>
                        <p:cond delay="0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56" dur="19546" fill="hold"/>
                                        <p:tgtEl>
                                          <p:spTgt spid="2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"/>
                  </p:tgtEl>
                </p:cond>
              </p:nextCondLst>
            </p:seq>
            <p:seq concurrent="1" nextAc="seek">
              <p:cTn id="57" restart="whenNotActive" fill="hold" evtFilter="cancelBubble" nodeType="interactiveSeq">
                <p:stCondLst>
                  <p:cond evt="onClick" delay="0">
                    <p:tgtEl>
                      <p:spTgt spid="2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8" fill="hold">
                      <p:stCondLst>
                        <p:cond delay="0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1" dur="19885" fill="hold"/>
                                        <p:tgtEl>
                                          <p:spTgt spid="2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4"/>
                  </p:tgtEl>
                </p:cond>
              </p:nextCondLst>
            </p:seq>
            <p:seq concurrent="1" nextAc="seek">
              <p:cTn id="62" restart="whenNotActive" fill="hold" evtFilter="cancelBubble" nodeType="interactiveSeq">
                <p:stCondLst>
                  <p:cond evt="onClick" delay="0">
                    <p:tgtEl>
                      <p:spTgt spid="2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3" fill="hold">
                      <p:stCondLst>
                        <p:cond delay="0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6" dur="20537" fill="hold"/>
                                        <p:tgtEl>
                                          <p:spTgt spid="2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5"/>
                  </p:tgtEl>
                </p:cond>
              </p:nextCondLst>
            </p:seq>
            <p:audio>
              <p:cMediaNode vol="80000">
                <p:cTn id="6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2"/>
                </p:tgtEl>
              </p:cMediaNode>
            </p:audio>
            <p:audio>
              <p:cMediaNode vol="80000">
                <p:cTn id="6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3"/>
                </p:tgtEl>
              </p:cMediaNode>
            </p:audio>
            <p:audio>
              <p:cMediaNode vol="80000">
                <p:cTn id="6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4"/>
                </p:tgtEl>
              </p:cMediaNode>
            </p:audio>
            <p:audio>
              <p:cMediaNode vol="80000">
                <p:cTn id="7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5"/>
                </p:tgtEl>
              </p:cMediaNode>
            </p:audi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4" name="Google Shape;234;p1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26128" y="162597"/>
            <a:ext cx="9105613" cy="1309347"/>
          </a:xfrm>
          <a:prstGeom prst="rect">
            <a:avLst/>
          </a:prstGeom>
          <a:noFill/>
          <a:ln>
            <a:noFill/>
          </a:ln>
        </p:spPr>
      </p:pic>
      <p:pic>
        <p:nvPicPr>
          <p:cNvPr id="235" name="Google Shape;235;p1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74769" y="1554145"/>
            <a:ext cx="11842461" cy="130934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0" name="Google Shape;240;p12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2032987" y="397346"/>
            <a:ext cx="6870292" cy="3455563"/>
          </a:xfrm>
          <a:prstGeom prst="rect">
            <a:avLst/>
          </a:prstGeom>
          <a:noFill/>
          <a:ln>
            <a:noFill/>
          </a:ln>
        </p:spPr>
      </p:pic>
      <p:pic>
        <p:nvPicPr>
          <p:cNvPr id="241" name="Google Shape;241;p12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2032987" y="3750525"/>
            <a:ext cx="8476694" cy="2553523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Y_[05-03]_kiku1">
            <a:hlinkClick r:id="" action="ppaction://media"/>
            <a:extLst>
              <a:ext uri="{FF2B5EF4-FFF2-40B4-BE49-F238E27FC236}">
                <a16:creationId xmlns:a16="http://schemas.microsoft.com/office/drawing/2014/main" id="{71F04A8F-B034-45EC-815C-74423F97787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2768960" y="930494"/>
            <a:ext cx="487363" cy="487363"/>
          </a:xfrm>
          <a:prstGeom prst="rect">
            <a:avLst/>
          </a:prstGeom>
        </p:spPr>
      </p:pic>
      <p:pic>
        <p:nvPicPr>
          <p:cNvPr id="7" name="Y_[05-04]_kiku2">
            <a:hlinkClick r:id="" action="ppaction://media"/>
            <a:extLst>
              <a:ext uri="{FF2B5EF4-FFF2-40B4-BE49-F238E27FC236}">
                <a16:creationId xmlns:a16="http://schemas.microsoft.com/office/drawing/2014/main" id="{5A65F3B3-7A5E-489A-90E5-247A671DF9C0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2768960" y="4672935"/>
            <a:ext cx="487363" cy="48736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5567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19546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audio>
              <p:cMediaNode vol="8000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8" name="Google Shape;248;p13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1855433" y="607664"/>
            <a:ext cx="8660746" cy="5986423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Y_[05-05]_kiku3">
            <a:hlinkClick r:id="" action="ppaction://media"/>
            <a:extLst>
              <a:ext uri="{FF2B5EF4-FFF2-40B4-BE49-F238E27FC236}">
                <a16:creationId xmlns:a16="http://schemas.microsoft.com/office/drawing/2014/main" id="{CF764929-F9D3-4B4F-8BAD-C49947DB978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2790588" y="1260430"/>
            <a:ext cx="487363" cy="487363"/>
          </a:xfrm>
          <a:prstGeom prst="rect">
            <a:avLst/>
          </a:prstGeom>
        </p:spPr>
      </p:pic>
      <p:pic>
        <p:nvPicPr>
          <p:cNvPr id="6" name="Y_[05-06]_kiku4">
            <a:hlinkClick r:id="" action="ppaction://media"/>
            <a:extLst>
              <a:ext uri="{FF2B5EF4-FFF2-40B4-BE49-F238E27FC236}">
                <a16:creationId xmlns:a16="http://schemas.microsoft.com/office/drawing/2014/main" id="{C2C4B676-B8B1-42FC-945C-1DF86938CBEF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2790588" y="4465543"/>
            <a:ext cx="487363" cy="48736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9885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20537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audio>
              <p:cMediaNode vol="8000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5" name="Google Shape;255;p14"/>
          <p:cNvSpPr/>
          <p:nvPr/>
        </p:nvSpPr>
        <p:spPr>
          <a:xfrm>
            <a:off x="208856" y="168028"/>
            <a:ext cx="11774288" cy="6521944"/>
          </a:xfrm>
          <a:prstGeom prst="rect">
            <a:avLst/>
          </a:prstGeom>
          <a:solidFill>
            <a:schemeClr val="lt1"/>
          </a:solid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6" name="Google Shape;256;p14"/>
          <p:cNvSpPr/>
          <p:nvPr/>
        </p:nvSpPr>
        <p:spPr>
          <a:xfrm>
            <a:off x="922400" y="1145868"/>
            <a:ext cx="10378874" cy="4837683"/>
          </a:xfrm>
          <a:prstGeom prst="rect">
            <a:avLst/>
          </a:prstGeom>
          <a:noFill/>
          <a:ln w="88900" cap="flat" cmpd="thinThick">
            <a:solidFill>
              <a:srgbClr val="000066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57" name="Google Shape;257;p14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227325" y="507601"/>
            <a:ext cx="2254848" cy="1113938"/>
          </a:xfrm>
          <a:prstGeom prst="rect">
            <a:avLst/>
          </a:prstGeom>
          <a:noFill/>
          <a:ln>
            <a:noFill/>
          </a:ln>
        </p:spPr>
      </p:pic>
      <p:pic>
        <p:nvPicPr>
          <p:cNvPr id="258" name="Google Shape;258;p14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1525689" y="1923116"/>
            <a:ext cx="8515889" cy="3455653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Y_[05-07]_katachi">
            <a:hlinkClick r:id="" action="ppaction://media"/>
            <a:extLst>
              <a:ext uri="{FF2B5EF4-FFF2-40B4-BE49-F238E27FC236}">
                <a16:creationId xmlns:a16="http://schemas.microsoft.com/office/drawing/2014/main" id="{744DDFA1-5D1B-41BC-98D2-F1BF5146ABA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0267759" y="2109869"/>
            <a:ext cx="487363" cy="48736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  <p:seq concurrent="1" nextAc="seek">
              <p:cTn id="3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" fill="hold">
                      <p:stCondLst>
                        <p:cond delay="0"/>
                      </p:stCondLst>
                      <p:childTnLst>
                        <p:par>
                          <p:cTn id="5" fill="hold">
                            <p:stCondLst>
                              <p:cond delay="0"/>
                            </p:stCondLst>
                            <p:childTnLst>
                              <p:par>
                                <p:cTn id="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7" dur="2137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8D08C"/>
        </a:solidFill>
        <a:effectLst/>
      </p:bgPr>
    </p:bg>
    <p:spTree>
      <p:nvGrpSpPr>
        <p:cNvPr id="1" name="Shape 2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" name="Google Shape;264;p15"/>
          <p:cNvSpPr/>
          <p:nvPr/>
        </p:nvSpPr>
        <p:spPr>
          <a:xfrm>
            <a:off x="208856" y="168028"/>
            <a:ext cx="11774288" cy="6521944"/>
          </a:xfrm>
          <a:prstGeom prst="rect">
            <a:avLst/>
          </a:prstGeom>
          <a:solidFill>
            <a:schemeClr val="lt1"/>
          </a:solid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5" name="Google Shape;265;p15"/>
          <p:cNvSpPr/>
          <p:nvPr/>
        </p:nvSpPr>
        <p:spPr>
          <a:xfrm>
            <a:off x="922400" y="1145868"/>
            <a:ext cx="10378874" cy="4837683"/>
          </a:xfrm>
          <a:prstGeom prst="rect">
            <a:avLst/>
          </a:prstGeom>
          <a:noFill/>
          <a:ln w="88900" cap="flat" cmpd="thinThick">
            <a:solidFill>
              <a:srgbClr val="000066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66" name="Google Shape;266;p15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227325" y="507601"/>
            <a:ext cx="2254848" cy="1113938"/>
          </a:xfrm>
          <a:prstGeom prst="rect">
            <a:avLst/>
          </a:prstGeom>
          <a:noFill/>
          <a:ln>
            <a:noFill/>
          </a:ln>
        </p:spPr>
      </p:pic>
      <p:pic>
        <p:nvPicPr>
          <p:cNvPr id="267" name="Google Shape;267;p15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1525689" y="1923116"/>
            <a:ext cx="8515889" cy="3455653"/>
          </a:xfrm>
          <a:prstGeom prst="rect">
            <a:avLst/>
          </a:prstGeom>
          <a:noFill/>
          <a:ln>
            <a:noFill/>
          </a:ln>
        </p:spPr>
      </p:pic>
      <p:sp>
        <p:nvSpPr>
          <p:cNvPr id="269" name="Google Shape;269;p15"/>
          <p:cNvSpPr txBox="1"/>
          <p:nvPr/>
        </p:nvSpPr>
        <p:spPr>
          <a:xfrm>
            <a:off x="4552025" y="3309848"/>
            <a:ext cx="614778" cy="584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b="1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で</a:t>
            </a:r>
            <a:endParaRPr sz="3200" b="1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0" name="Google Shape;270;p15"/>
          <p:cNvSpPr txBox="1"/>
          <p:nvPr/>
        </p:nvSpPr>
        <p:spPr>
          <a:xfrm>
            <a:off x="5627702" y="4605571"/>
            <a:ext cx="614778" cy="584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b="1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で</a:t>
            </a:r>
            <a:endParaRPr sz="3200" b="1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1" name="Google Shape;271;p15"/>
          <p:cNvSpPr txBox="1"/>
          <p:nvPr/>
        </p:nvSpPr>
        <p:spPr>
          <a:xfrm>
            <a:off x="4078586" y="3959720"/>
            <a:ext cx="1091877" cy="584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b="1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くて</a:t>
            </a:r>
            <a:endParaRPr sz="3200" b="1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2" name="Google Shape;272;p15"/>
          <p:cNvSpPr txBox="1"/>
          <p:nvPr/>
        </p:nvSpPr>
        <p:spPr>
          <a:xfrm>
            <a:off x="3377251" y="4605571"/>
            <a:ext cx="1091877" cy="584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b="1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くて</a:t>
            </a:r>
            <a:endParaRPr sz="3200" b="1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1" name="Y_[05-07]_katachi">
            <a:hlinkClick r:id="" action="ppaction://media"/>
            <a:extLst>
              <a:ext uri="{FF2B5EF4-FFF2-40B4-BE49-F238E27FC236}">
                <a16:creationId xmlns:a16="http://schemas.microsoft.com/office/drawing/2014/main" id="{C309215C-671C-4D15-827A-012871CB778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0267759" y="2109869"/>
            <a:ext cx="487363" cy="48736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9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0" fill="hold">
                      <p:stCondLst>
                        <p:cond delay="0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3" dur="21371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audio>
              <p:cMediaNode vol="80000">
                <p:cTn id="2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7" name="Google Shape;277;p1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04113" y="835960"/>
            <a:ext cx="11783774" cy="158311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2" name="Google Shape;282;p1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61613" y="213577"/>
            <a:ext cx="11468773" cy="6430845"/>
          </a:xfrm>
          <a:prstGeom prst="rect">
            <a:avLst/>
          </a:prstGeom>
          <a:noFill/>
          <a:ln>
            <a:noFill/>
          </a:ln>
        </p:spPr>
      </p:pic>
      <p:pic>
        <p:nvPicPr>
          <p:cNvPr id="283" name="Google Shape;283;p17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257738" y="238851"/>
            <a:ext cx="2635631" cy="1786868"/>
          </a:xfrm>
          <a:prstGeom prst="rect">
            <a:avLst/>
          </a:prstGeom>
          <a:noFill/>
          <a:ln>
            <a:noFill/>
          </a:ln>
        </p:spPr>
      </p:pic>
      <p:pic>
        <p:nvPicPr>
          <p:cNvPr id="284" name="Google Shape;284;p17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704513" y="2025719"/>
            <a:ext cx="4176418" cy="920432"/>
          </a:xfrm>
          <a:prstGeom prst="rect">
            <a:avLst/>
          </a:prstGeom>
          <a:noFill/>
          <a:ln>
            <a:noFill/>
          </a:ln>
        </p:spPr>
      </p:pic>
      <p:pic>
        <p:nvPicPr>
          <p:cNvPr id="285" name="Google Shape;285;p17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1544715" y="4115629"/>
            <a:ext cx="5620355" cy="24449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86" name="Google Shape;286;p17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1606859" y="3011741"/>
            <a:ext cx="6869942" cy="110388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1" name="Google Shape;291;p1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30315" y="329784"/>
            <a:ext cx="8987846" cy="164114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0" name="Google Shape;240;p12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2032987" y="397346"/>
            <a:ext cx="6870292" cy="3455563"/>
          </a:xfrm>
          <a:prstGeom prst="rect">
            <a:avLst/>
          </a:prstGeom>
          <a:noFill/>
          <a:ln>
            <a:noFill/>
          </a:ln>
        </p:spPr>
      </p:pic>
      <p:pic>
        <p:nvPicPr>
          <p:cNvPr id="241" name="Google Shape;241;p12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2032987" y="3750525"/>
            <a:ext cx="8476694" cy="2553523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Y_[05-03]_kiku1">
            <a:hlinkClick r:id="" action="ppaction://media"/>
            <a:extLst>
              <a:ext uri="{FF2B5EF4-FFF2-40B4-BE49-F238E27FC236}">
                <a16:creationId xmlns:a16="http://schemas.microsoft.com/office/drawing/2014/main" id="{71F04A8F-B034-45EC-815C-74423F97787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2768960" y="938658"/>
            <a:ext cx="487363" cy="487363"/>
          </a:xfrm>
          <a:prstGeom prst="rect">
            <a:avLst/>
          </a:prstGeom>
        </p:spPr>
      </p:pic>
      <p:pic>
        <p:nvPicPr>
          <p:cNvPr id="7" name="Y_[05-04]_kiku2">
            <a:hlinkClick r:id="" action="ppaction://media"/>
            <a:extLst>
              <a:ext uri="{FF2B5EF4-FFF2-40B4-BE49-F238E27FC236}">
                <a16:creationId xmlns:a16="http://schemas.microsoft.com/office/drawing/2014/main" id="{5A65F3B3-7A5E-489A-90E5-247A671DF9C0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2768960" y="4672935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14814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5567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19546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audio>
              <p:cMediaNode vol="8000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8" name="Google Shape;248;p13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1855433" y="607664"/>
            <a:ext cx="8660746" cy="5986423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Y_[05-05]_kiku3">
            <a:hlinkClick r:id="" action="ppaction://media"/>
            <a:extLst>
              <a:ext uri="{FF2B5EF4-FFF2-40B4-BE49-F238E27FC236}">
                <a16:creationId xmlns:a16="http://schemas.microsoft.com/office/drawing/2014/main" id="{CF764929-F9D3-4B4F-8BAD-C49947DB978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2790588" y="1260430"/>
            <a:ext cx="487363" cy="487363"/>
          </a:xfrm>
          <a:prstGeom prst="rect">
            <a:avLst/>
          </a:prstGeom>
        </p:spPr>
      </p:pic>
      <p:pic>
        <p:nvPicPr>
          <p:cNvPr id="6" name="Y_[05-06]_kiku4">
            <a:hlinkClick r:id="" action="ppaction://media"/>
            <a:extLst>
              <a:ext uri="{FF2B5EF4-FFF2-40B4-BE49-F238E27FC236}">
                <a16:creationId xmlns:a16="http://schemas.microsoft.com/office/drawing/2014/main" id="{C2C4B676-B8B1-42FC-945C-1DF86938CBEF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2790588" y="4465543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33555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9885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20537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audio>
              <p:cMediaNode vol="8000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1" name="Google Shape;311;p21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340812" y="134428"/>
            <a:ext cx="4403323" cy="838308"/>
          </a:xfrm>
          <a:prstGeom prst="rect">
            <a:avLst/>
          </a:prstGeom>
          <a:noFill/>
          <a:ln>
            <a:noFill/>
          </a:ln>
        </p:spPr>
      </p:pic>
      <p:pic>
        <p:nvPicPr>
          <p:cNvPr id="312" name="Google Shape;312;p21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6096000" y="471591"/>
            <a:ext cx="5697375" cy="3275860"/>
          </a:xfrm>
          <a:prstGeom prst="rect">
            <a:avLst/>
          </a:prstGeom>
          <a:noFill/>
          <a:ln>
            <a:noFill/>
          </a:ln>
        </p:spPr>
      </p:pic>
      <p:sp>
        <p:nvSpPr>
          <p:cNvPr id="313" name="Google Shape;313;p21"/>
          <p:cNvSpPr/>
          <p:nvPr/>
        </p:nvSpPr>
        <p:spPr>
          <a:xfrm>
            <a:off x="5956915" y="553582"/>
            <a:ext cx="5956917" cy="838308"/>
          </a:xfrm>
          <a:prstGeom prst="roundRect">
            <a:avLst>
              <a:gd name="adj" fmla="val 16667"/>
            </a:avLst>
          </a:prstGeom>
          <a:noFill/>
          <a:ln w="76200" cap="flat" cmpd="sng">
            <a:solidFill>
              <a:srgbClr val="FF00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16" name="Google Shape;316;p21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707334" y="1101407"/>
            <a:ext cx="2604872" cy="1679559"/>
          </a:xfrm>
          <a:prstGeom prst="rect">
            <a:avLst/>
          </a:prstGeom>
          <a:noFill/>
          <a:ln>
            <a:noFill/>
          </a:ln>
        </p:spPr>
      </p:pic>
      <p:pic>
        <p:nvPicPr>
          <p:cNvPr id="317" name="Google Shape;317;p21"/>
          <p:cNvPicPr preferRelativeResize="0"/>
          <p:nvPr/>
        </p:nvPicPr>
        <p:blipFill rotWithShape="1">
          <a:blip r:embed="rId10">
            <a:alphaModFix/>
          </a:blip>
          <a:srcRect/>
          <a:stretch/>
        </p:blipFill>
        <p:spPr>
          <a:xfrm>
            <a:off x="1284455" y="2780966"/>
            <a:ext cx="4524656" cy="1443463"/>
          </a:xfrm>
          <a:prstGeom prst="rect">
            <a:avLst/>
          </a:prstGeom>
          <a:noFill/>
          <a:ln>
            <a:noFill/>
          </a:ln>
        </p:spPr>
      </p:pic>
      <p:pic>
        <p:nvPicPr>
          <p:cNvPr id="318" name="Google Shape;318;p21"/>
          <p:cNvPicPr preferRelativeResize="0"/>
          <p:nvPr/>
        </p:nvPicPr>
        <p:blipFill rotWithShape="1">
          <a:blip r:embed="rId11">
            <a:alphaModFix/>
          </a:blip>
          <a:srcRect/>
          <a:stretch/>
        </p:blipFill>
        <p:spPr>
          <a:xfrm>
            <a:off x="53923" y="4224429"/>
            <a:ext cx="5181100" cy="2151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Y_[05-08]_hanasu1">
            <a:hlinkClick r:id="" action="ppaction://media"/>
            <a:extLst>
              <a:ext uri="{FF2B5EF4-FFF2-40B4-BE49-F238E27FC236}">
                <a16:creationId xmlns:a16="http://schemas.microsoft.com/office/drawing/2014/main" id="{896A64A7-333B-46F7-9B4C-B128B336E67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9234859" y="227909"/>
            <a:ext cx="487363" cy="487363"/>
          </a:xfrm>
          <a:prstGeom prst="rect">
            <a:avLst/>
          </a:prstGeom>
        </p:spPr>
      </p:pic>
      <p:pic>
        <p:nvPicPr>
          <p:cNvPr id="4" name="Y_[05-09]_hanasu2">
            <a:hlinkClick r:id="" action="ppaction://media"/>
            <a:extLst>
              <a:ext uri="{FF2B5EF4-FFF2-40B4-BE49-F238E27FC236}">
                <a16:creationId xmlns:a16="http://schemas.microsoft.com/office/drawing/2014/main" id="{1FD5B021-AEE0-4034-ADF2-B21F558266F9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11028125" y="547432"/>
            <a:ext cx="487363" cy="48736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  <p:audio>
              <p:cMediaNode vol="80000">
                <p:cTn id="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  <p:seq concurrent="1" nextAc="seek">
              <p:cTn id="4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" fill="hold">
                      <p:stCondLst>
                        <p:cond delay="0"/>
                      </p:stCondLst>
                      <p:childTnLst>
                        <p:par>
                          <p:cTn id="6" fill="hold">
                            <p:stCondLst>
                              <p:cond delay="0"/>
                            </p:stCondLst>
                            <p:childTnLst>
                              <p:par>
                                <p:cTn id="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21553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seq concurrent="1" nextAc="seek">
              <p:cTn id="9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" fill="hold">
                      <p:stCondLst>
                        <p:cond delay="0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3" dur="21267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3" name="Google Shape;323;p22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340812" y="134428"/>
            <a:ext cx="4403323" cy="838308"/>
          </a:xfrm>
          <a:prstGeom prst="rect">
            <a:avLst/>
          </a:prstGeom>
          <a:noFill/>
          <a:ln>
            <a:noFill/>
          </a:ln>
        </p:spPr>
      </p:pic>
      <p:pic>
        <p:nvPicPr>
          <p:cNvPr id="324" name="Google Shape;324;p22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6096000" y="471591"/>
            <a:ext cx="5697375" cy="3275860"/>
          </a:xfrm>
          <a:prstGeom prst="rect">
            <a:avLst/>
          </a:prstGeom>
          <a:noFill/>
          <a:ln>
            <a:noFill/>
          </a:ln>
        </p:spPr>
      </p:pic>
      <p:sp>
        <p:nvSpPr>
          <p:cNvPr id="327" name="Google Shape;327;p22"/>
          <p:cNvSpPr/>
          <p:nvPr/>
        </p:nvSpPr>
        <p:spPr>
          <a:xfrm>
            <a:off x="5956915" y="1312208"/>
            <a:ext cx="5956917" cy="838308"/>
          </a:xfrm>
          <a:prstGeom prst="roundRect">
            <a:avLst>
              <a:gd name="adj" fmla="val 16667"/>
            </a:avLst>
          </a:prstGeom>
          <a:noFill/>
          <a:ln w="76200" cap="flat" cmpd="sng">
            <a:solidFill>
              <a:srgbClr val="FF00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28" name="Google Shape;328;p22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707334" y="1101407"/>
            <a:ext cx="2604872" cy="1679559"/>
          </a:xfrm>
          <a:prstGeom prst="rect">
            <a:avLst/>
          </a:prstGeom>
          <a:noFill/>
          <a:ln>
            <a:noFill/>
          </a:ln>
        </p:spPr>
      </p:pic>
      <p:pic>
        <p:nvPicPr>
          <p:cNvPr id="329" name="Google Shape;329;p22"/>
          <p:cNvPicPr preferRelativeResize="0"/>
          <p:nvPr/>
        </p:nvPicPr>
        <p:blipFill rotWithShape="1">
          <a:blip r:embed="rId10">
            <a:alphaModFix/>
          </a:blip>
          <a:srcRect/>
          <a:stretch/>
        </p:blipFill>
        <p:spPr>
          <a:xfrm>
            <a:off x="1284455" y="2780966"/>
            <a:ext cx="4524656" cy="1443463"/>
          </a:xfrm>
          <a:prstGeom prst="rect">
            <a:avLst/>
          </a:prstGeom>
          <a:noFill/>
          <a:ln>
            <a:noFill/>
          </a:ln>
        </p:spPr>
      </p:pic>
      <p:pic>
        <p:nvPicPr>
          <p:cNvPr id="330" name="Google Shape;330;p22"/>
          <p:cNvPicPr preferRelativeResize="0"/>
          <p:nvPr/>
        </p:nvPicPr>
        <p:blipFill rotWithShape="1">
          <a:blip r:embed="rId11">
            <a:alphaModFix/>
          </a:blip>
          <a:srcRect/>
          <a:stretch/>
        </p:blipFill>
        <p:spPr>
          <a:xfrm>
            <a:off x="53923" y="4224429"/>
            <a:ext cx="5181100" cy="2151150"/>
          </a:xfrm>
          <a:prstGeom prst="rect">
            <a:avLst/>
          </a:prstGeom>
          <a:noFill/>
          <a:ln>
            <a:noFill/>
          </a:ln>
        </p:spPr>
      </p:pic>
      <p:sp>
        <p:nvSpPr>
          <p:cNvPr id="331" name="Google Shape;331;p22"/>
          <p:cNvSpPr/>
          <p:nvPr/>
        </p:nvSpPr>
        <p:spPr>
          <a:xfrm>
            <a:off x="7270812" y="4101483"/>
            <a:ext cx="4734319" cy="2609181"/>
          </a:xfrm>
          <a:prstGeom prst="rect">
            <a:avLst/>
          </a:prstGeom>
          <a:noFill/>
          <a:ln w="57150" cap="flat" cmpd="sng">
            <a:solidFill>
              <a:srgbClr val="00B0F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32" name="Google Shape;332;p22"/>
          <p:cNvPicPr preferRelativeResize="0"/>
          <p:nvPr/>
        </p:nvPicPr>
        <p:blipFill rotWithShape="1">
          <a:blip r:embed="rId12">
            <a:alphaModFix/>
          </a:blip>
          <a:srcRect/>
          <a:stretch/>
        </p:blipFill>
        <p:spPr>
          <a:xfrm>
            <a:off x="7347030" y="4350059"/>
            <a:ext cx="4566802" cy="2248478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Y_[05-08]_hanasu1">
            <a:hlinkClick r:id="" action="ppaction://media"/>
            <a:extLst>
              <a:ext uri="{FF2B5EF4-FFF2-40B4-BE49-F238E27FC236}">
                <a16:creationId xmlns:a16="http://schemas.microsoft.com/office/drawing/2014/main" id="{E24DF85F-2CC1-4C56-AA66-5EE0E130F0F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9708050" y="981015"/>
            <a:ext cx="487363" cy="487363"/>
          </a:xfrm>
          <a:prstGeom prst="rect">
            <a:avLst/>
          </a:prstGeom>
        </p:spPr>
      </p:pic>
      <p:pic>
        <p:nvPicPr>
          <p:cNvPr id="13" name="Y_[05-09]_hanasu2">
            <a:hlinkClick r:id="" action="ppaction://media"/>
            <a:extLst>
              <a:ext uri="{FF2B5EF4-FFF2-40B4-BE49-F238E27FC236}">
                <a16:creationId xmlns:a16="http://schemas.microsoft.com/office/drawing/2014/main" id="{9C84F23D-282D-408B-A027-3E92CA5601BE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11517768" y="1340761"/>
            <a:ext cx="487363" cy="48736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1553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21267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audio>
              <p:cMediaNode vol="8000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" name="Google Shape;337;p2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40812" y="134428"/>
            <a:ext cx="4403323" cy="838308"/>
          </a:xfrm>
          <a:prstGeom prst="rect">
            <a:avLst/>
          </a:prstGeom>
          <a:noFill/>
          <a:ln>
            <a:noFill/>
          </a:ln>
        </p:spPr>
      </p:pic>
      <p:pic>
        <p:nvPicPr>
          <p:cNvPr id="338" name="Google Shape;338;p23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096000" y="471591"/>
            <a:ext cx="5697375" cy="3275860"/>
          </a:xfrm>
          <a:prstGeom prst="rect">
            <a:avLst/>
          </a:prstGeom>
          <a:noFill/>
          <a:ln>
            <a:noFill/>
          </a:ln>
        </p:spPr>
      </p:pic>
      <p:sp>
        <p:nvSpPr>
          <p:cNvPr id="339" name="Google Shape;339;p23"/>
          <p:cNvSpPr/>
          <p:nvPr/>
        </p:nvSpPr>
        <p:spPr>
          <a:xfrm>
            <a:off x="5956914" y="2059619"/>
            <a:ext cx="5956917" cy="888210"/>
          </a:xfrm>
          <a:prstGeom prst="roundRect">
            <a:avLst>
              <a:gd name="adj" fmla="val 16667"/>
            </a:avLst>
          </a:prstGeom>
          <a:noFill/>
          <a:ln w="76200" cap="flat" cmpd="sng">
            <a:solidFill>
              <a:srgbClr val="FF00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40" name="Google Shape;340;p23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707334" y="1101407"/>
            <a:ext cx="2604872" cy="1679559"/>
          </a:xfrm>
          <a:prstGeom prst="rect">
            <a:avLst/>
          </a:prstGeom>
          <a:noFill/>
          <a:ln>
            <a:noFill/>
          </a:ln>
        </p:spPr>
      </p:pic>
      <p:pic>
        <p:nvPicPr>
          <p:cNvPr id="341" name="Google Shape;341;p23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1284455" y="2780966"/>
            <a:ext cx="4524656" cy="1443463"/>
          </a:xfrm>
          <a:prstGeom prst="rect">
            <a:avLst/>
          </a:prstGeom>
          <a:noFill/>
          <a:ln>
            <a:noFill/>
          </a:ln>
        </p:spPr>
      </p:pic>
      <p:pic>
        <p:nvPicPr>
          <p:cNvPr id="342" name="Google Shape;342;p23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53923" y="4224429"/>
            <a:ext cx="5181100" cy="21511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7" name="Google Shape;347;p2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40812" y="134428"/>
            <a:ext cx="4403323" cy="838308"/>
          </a:xfrm>
          <a:prstGeom prst="rect">
            <a:avLst/>
          </a:prstGeom>
          <a:noFill/>
          <a:ln>
            <a:noFill/>
          </a:ln>
        </p:spPr>
      </p:pic>
      <p:pic>
        <p:nvPicPr>
          <p:cNvPr id="348" name="Google Shape;348;p24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07334" y="1101407"/>
            <a:ext cx="2604872" cy="1679559"/>
          </a:xfrm>
          <a:prstGeom prst="rect">
            <a:avLst/>
          </a:prstGeom>
          <a:noFill/>
          <a:ln>
            <a:noFill/>
          </a:ln>
        </p:spPr>
      </p:pic>
      <p:pic>
        <p:nvPicPr>
          <p:cNvPr id="349" name="Google Shape;349;p24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284455" y="2780966"/>
            <a:ext cx="4524656" cy="1443463"/>
          </a:xfrm>
          <a:prstGeom prst="rect">
            <a:avLst/>
          </a:prstGeom>
          <a:noFill/>
          <a:ln>
            <a:noFill/>
          </a:ln>
        </p:spPr>
      </p:pic>
      <p:pic>
        <p:nvPicPr>
          <p:cNvPr id="350" name="Google Shape;350;p24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53923" y="4224429"/>
            <a:ext cx="5181100" cy="2151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351" name="Google Shape;351;p24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6075243" y="1424467"/>
            <a:ext cx="2986186" cy="1541542"/>
          </a:xfrm>
          <a:prstGeom prst="rect">
            <a:avLst/>
          </a:prstGeom>
          <a:noFill/>
          <a:ln>
            <a:noFill/>
          </a:ln>
        </p:spPr>
      </p:pic>
      <p:pic>
        <p:nvPicPr>
          <p:cNvPr id="352" name="Google Shape;352;p24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9061429" y="1426591"/>
            <a:ext cx="2923928" cy="1521219"/>
          </a:xfrm>
          <a:prstGeom prst="rect">
            <a:avLst/>
          </a:prstGeom>
          <a:noFill/>
          <a:ln>
            <a:noFill/>
          </a:ln>
        </p:spPr>
      </p:pic>
      <p:pic>
        <p:nvPicPr>
          <p:cNvPr id="353" name="Google Shape;353;p24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6075243" y="2933165"/>
            <a:ext cx="2967520" cy="1569109"/>
          </a:xfrm>
          <a:prstGeom prst="rect">
            <a:avLst/>
          </a:prstGeom>
          <a:noFill/>
          <a:ln>
            <a:noFill/>
          </a:ln>
        </p:spPr>
      </p:pic>
      <p:pic>
        <p:nvPicPr>
          <p:cNvPr id="354" name="Google Shape;354;p24"/>
          <p:cNvPicPr preferRelativeResize="0"/>
          <p:nvPr/>
        </p:nvPicPr>
        <p:blipFill rotWithShape="1">
          <a:blip r:embed="rId10">
            <a:alphaModFix/>
          </a:blip>
          <a:srcRect/>
          <a:stretch/>
        </p:blipFill>
        <p:spPr>
          <a:xfrm>
            <a:off x="9080166" y="2902184"/>
            <a:ext cx="2850954" cy="1521218"/>
          </a:xfrm>
          <a:prstGeom prst="rect">
            <a:avLst/>
          </a:prstGeom>
          <a:noFill/>
          <a:ln>
            <a:noFill/>
          </a:ln>
        </p:spPr>
      </p:pic>
      <p:pic>
        <p:nvPicPr>
          <p:cNvPr id="355" name="Google Shape;355;p24"/>
          <p:cNvPicPr preferRelativeResize="0"/>
          <p:nvPr/>
        </p:nvPicPr>
        <p:blipFill rotWithShape="1">
          <a:blip r:embed="rId11">
            <a:alphaModFix/>
          </a:blip>
          <a:srcRect/>
          <a:stretch/>
        </p:blipFill>
        <p:spPr>
          <a:xfrm>
            <a:off x="6093909" y="4475729"/>
            <a:ext cx="2967520" cy="1541541"/>
          </a:xfrm>
          <a:prstGeom prst="rect">
            <a:avLst/>
          </a:prstGeom>
          <a:noFill/>
          <a:ln>
            <a:noFill/>
          </a:ln>
        </p:spPr>
      </p:pic>
      <p:pic>
        <p:nvPicPr>
          <p:cNvPr id="356" name="Google Shape;356;p24"/>
          <p:cNvPicPr preferRelativeResize="0"/>
          <p:nvPr/>
        </p:nvPicPr>
        <p:blipFill rotWithShape="1">
          <a:blip r:embed="rId12">
            <a:alphaModFix/>
          </a:blip>
          <a:srcRect/>
          <a:stretch/>
        </p:blipFill>
        <p:spPr>
          <a:xfrm>
            <a:off x="9135635" y="4407671"/>
            <a:ext cx="1370008" cy="1677659"/>
          </a:xfrm>
          <a:prstGeom prst="rect">
            <a:avLst/>
          </a:prstGeom>
          <a:noFill/>
          <a:ln>
            <a:noFill/>
          </a:ln>
        </p:spPr>
      </p:pic>
      <p:pic>
        <p:nvPicPr>
          <p:cNvPr id="357" name="Google Shape;357;p24"/>
          <p:cNvPicPr preferRelativeResize="0"/>
          <p:nvPr/>
        </p:nvPicPr>
        <p:blipFill rotWithShape="1">
          <a:blip r:embed="rId13">
            <a:alphaModFix/>
          </a:blip>
          <a:srcRect/>
          <a:stretch/>
        </p:blipFill>
        <p:spPr>
          <a:xfrm>
            <a:off x="5955991" y="1187793"/>
            <a:ext cx="433902" cy="236674"/>
          </a:xfrm>
          <a:prstGeom prst="rect">
            <a:avLst/>
          </a:prstGeom>
          <a:noFill/>
          <a:ln>
            <a:noFill/>
          </a:ln>
        </p:spPr>
      </p:pic>
      <p:pic>
        <p:nvPicPr>
          <p:cNvPr id="358" name="Google Shape;358;p24"/>
          <p:cNvPicPr preferRelativeResize="0"/>
          <p:nvPr/>
        </p:nvPicPr>
        <p:blipFill rotWithShape="1">
          <a:blip r:embed="rId14">
            <a:alphaModFix/>
          </a:blip>
          <a:srcRect/>
          <a:stretch/>
        </p:blipFill>
        <p:spPr>
          <a:xfrm>
            <a:off x="5394678" y="312044"/>
            <a:ext cx="4030452" cy="74003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3" name="Google Shape;363;p2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40812" y="134428"/>
            <a:ext cx="4403323" cy="838308"/>
          </a:xfrm>
          <a:prstGeom prst="rect">
            <a:avLst/>
          </a:prstGeom>
          <a:noFill/>
          <a:ln>
            <a:noFill/>
          </a:ln>
        </p:spPr>
      </p:pic>
      <p:pic>
        <p:nvPicPr>
          <p:cNvPr id="364" name="Google Shape;364;p2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096000" y="471591"/>
            <a:ext cx="5697375" cy="3275860"/>
          </a:xfrm>
          <a:prstGeom prst="rect">
            <a:avLst/>
          </a:prstGeom>
          <a:noFill/>
          <a:ln>
            <a:noFill/>
          </a:ln>
        </p:spPr>
      </p:pic>
      <p:sp>
        <p:nvSpPr>
          <p:cNvPr id="365" name="Google Shape;365;p25"/>
          <p:cNvSpPr/>
          <p:nvPr/>
        </p:nvSpPr>
        <p:spPr>
          <a:xfrm>
            <a:off x="5966229" y="2849732"/>
            <a:ext cx="5956917" cy="897719"/>
          </a:xfrm>
          <a:prstGeom prst="roundRect">
            <a:avLst>
              <a:gd name="adj" fmla="val 16667"/>
            </a:avLst>
          </a:prstGeom>
          <a:noFill/>
          <a:ln w="76200" cap="flat" cmpd="sng">
            <a:solidFill>
              <a:srgbClr val="FF00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66" name="Google Shape;366;p25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707334" y="1101407"/>
            <a:ext cx="2604872" cy="1679559"/>
          </a:xfrm>
          <a:prstGeom prst="rect">
            <a:avLst/>
          </a:prstGeom>
          <a:noFill/>
          <a:ln>
            <a:noFill/>
          </a:ln>
        </p:spPr>
      </p:pic>
      <p:pic>
        <p:nvPicPr>
          <p:cNvPr id="367" name="Google Shape;367;p25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1284455" y="2780966"/>
            <a:ext cx="4524656" cy="1443463"/>
          </a:xfrm>
          <a:prstGeom prst="rect">
            <a:avLst/>
          </a:prstGeom>
          <a:noFill/>
          <a:ln>
            <a:noFill/>
          </a:ln>
        </p:spPr>
      </p:pic>
      <p:pic>
        <p:nvPicPr>
          <p:cNvPr id="368" name="Google Shape;368;p25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53923" y="4224429"/>
            <a:ext cx="5181100" cy="21511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3" name="Google Shape;373;p2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42442" y="890447"/>
            <a:ext cx="11507116" cy="5077106"/>
          </a:xfrm>
          <a:prstGeom prst="rect">
            <a:avLst/>
          </a:prstGeom>
          <a:noFill/>
          <a:ln>
            <a:noFill/>
          </a:ln>
        </p:spPr>
      </p:pic>
      <p:sp>
        <p:nvSpPr>
          <p:cNvPr id="374" name="Google Shape;374;p26"/>
          <p:cNvSpPr/>
          <p:nvPr/>
        </p:nvSpPr>
        <p:spPr>
          <a:xfrm>
            <a:off x="149416" y="1737182"/>
            <a:ext cx="11888703" cy="1059283"/>
          </a:xfrm>
          <a:prstGeom prst="roundRect">
            <a:avLst>
              <a:gd name="adj" fmla="val 16667"/>
            </a:avLst>
          </a:prstGeom>
          <a:noFill/>
          <a:ln w="76200" cap="flat" cmpd="sng">
            <a:solidFill>
              <a:srgbClr val="FF00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9" name="Google Shape;379;p2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39697" y="394511"/>
            <a:ext cx="11712607" cy="234766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4" name="Google Shape;384;p28"/>
          <p:cNvPicPr preferRelativeResize="0"/>
          <p:nvPr/>
        </p:nvPicPr>
        <p:blipFill rotWithShape="1">
          <a:blip r:embed="rId11">
            <a:alphaModFix/>
          </a:blip>
          <a:srcRect/>
          <a:stretch/>
        </p:blipFill>
        <p:spPr>
          <a:xfrm>
            <a:off x="816747" y="311937"/>
            <a:ext cx="2735747" cy="836299"/>
          </a:xfrm>
          <a:prstGeom prst="rect">
            <a:avLst/>
          </a:prstGeom>
          <a:noFill/>
          <a:ln>
            <a:noFill/>
          </a:ln>
        </p:spPr>
      </p:pic>
      <p:pic>
        <p:nvPicPr>
          <p:cNvPr id="385" name="Google Shape;385;p28"/>
          <p:cNvPicPr preferRelativeResize="0"/>
          <p:nvPr/>
        </p:nvPicPr>
        <p:blipFill rotWithShape="1">
          <a:blip r:embed="rId12">
            <a:alphaModFix/>
          </a:blip>
          <a:srcRect/>
          <a:stretch/>
        </p:blipFill>
        <p:spPr>
          <a:xfrm>
            <a:off x="816747" y="1124076"/>
            <a:ext cx="6527660" cy="1526959"/>
          </a:xfrm>
          <a:prstGeom prst="rect">
            <a:avLst/>
          </a:prstGeom>
          <a:noFill/>
          <a:ln>
            <a:noFill/>
          </a:ln>
        </p:spPr>
      </p:pic>
      <p:pic>
        <p:nvPicPr>
          <p:cNvPr id="386" name="Google Shape;386;p28"/>
          <p:cNvPicPr preferRelativeResize="0"/>
          <p:nvPr/>
        </p:nvPicPr>
        <p:blipFill rotWithShape="1">
          <a:blip r:embed="rId13">
            <a:alphaModFix/>
          </a:blip>
          <a:srcRect/>
          <a:stretch/>
        </p:blipFill>
        <p:spPr>
          <a:xfrm>
            <a:off x="1132490" y="2651035"/>
            <a:ext cx="9767218" cy="2458303"/>
          </a:xfrm>
          <a:prstGeom prst="rect">
            <a:avLst/>
          </a:prstGeom>
          <a:noFill/>
          <a:ln>
            <a:noFill/>
          </a:ln>
        </p:spPr>
      </p:pic>
      <p:pic>
        <p:nvPicPr>
          <p:cNvPr id="387" name="Google Shape;387;p28"/>
          <p:cNvPicPr preferRelativeResize="0"/>
          <p:nvPr/>
        </p:nvPicPr>
        <p:blipFill rotWithShape="1">
          <a:blip r:embed="rId14">
            <a:alphaModFix/>
          </a:blip>
          <a:srcRect/>
          <a:stretch/>
        </p:blipFill>
        <p:spPr>
          <a:xfrm>
            <a:off x="245615" y="5426000"/>
            <a:ext cx="11700769" cy="1335606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Y_[05-10]_kiku1">
            <a:hlinkClick r:id="" action="ppaction://media"/>
            <a:extLst>
              <a:ext uri="{FF2B5EF4-FFF2-40B4-BE49-F238E27FC236}">
                <a16:creationId xmlns:a16="http://schemas.microsoft.com/office/drawing/2014/main" id="{CE58E71C-37B3-4B5E-ADD6-1D3E2B1F82C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5"/>
          <a:stretch>
            <a:fillRect/>
          </a:stretch>
        </p:blipFill>
        <p:spPr>
          <a:xfrm>
            <a:off x="3623292" y="5109338"/>
            <a:ext cx="487363" cy="487363"/>
          </a:xfrm>
          <a:prstGeom prst="rect">
            <a:avLst/>
          </a:prstGeom>
        </p:spPr>
      </p:pic>
      <p:pic>
        <p:nvPicPr>
          <p:cNvPr id="3" name="Y_[05-11]_kiku2">
            <a:hlinkClick r:id="" action="ppaction://media"/>
            <a:extLst>
              <a:ext uri="{FF2B5EF4-FFF2-40B4-BE49-F238E27FC236}">
                <a16:creationId xmlns:a16="http://schemas.microsoft.com/office/drawing/2014/main" id="{45F032A0-7FEC-4F17-B87C-0C5CD22C5A5C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5"/>
          <a:stretch>
            <a:fillRect/>
          </a:stretch>
        </p:blipFill>
        <p:spPr>
          <a:xfrm>
            <a:off x="6845714" y="5596699"/>
            <a:ext cx="487363" cy="487363"/>
          </a:xfrm>
          <a:prstGeom prst="rect">
            <a:avLst/>
          </a:prstGeom>
        </p:spPr>
      </p:pic>
      <p:pic>
        <p:nvPicPr>
          <p:cNvPr id="4" name="Y_[05-12]_kiku3">
            <a:hlinkClick r:id="" action="ppaction://media"/>
            <a:extLst>
              <a:ext uri="{FF2B5EF4-FFF2-40B4-BE49-F238E27FC236}">
                <a16:creationId xmlns:a16="http://schemas.microsoft.com/office/drawing/2014/main" id="{0F84C336-E4D4-4730-871F-2A373182FB9E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5"/>
          <a:stretch>
            <a:fillRect/>
          </a:stretch>
        </p:blipFill>
        <p:spPr>
          <a:xfrm>
            <a:off x="8304967" y="5109336"/>
            <a:ext cx="487363" cy="487363"/>
          </a:xfrm>
          <a:prstGeom prst="rect">
            <a:avLst/>
          </a:prstGeom>
        </p:spPr>
      </p:pic>
      <p:pic>
        <p:nvPicPr>
          <p:cNvPr id="5" name="Y_[05-13]_kiku4">
            <a:hlinkClick r:id="" action="ppaction://media"/>
            <a:extLst>
              <a:ext uri="{FF2B5EF4-FFF2-40B4-BE49-F238E27FC236}">
                <a16:creationId xmlns:a16="http://schemas.microsoft.com/office/drawing/2014/main" id="{EE314C61-4F5F-44F5-B97A-484712AD07C1}"/>
              </a:ext>
            </a:extLst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15"/>
          <a:stretch>
            <a:fillRect/>
          </a:stretch>
        </p:blipFill>
        <p:spPr>
          <a:xfrm>
            <a:off x="11528431" y="5596698"/>
            <a:ext cx="487363" cy="48736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  <p:audio>
              <p:cMediaNode vol="80000">
                <p:cTn id="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  <p:audio>
              <p:cMediaNode vol="80000">
                <p:cTn id="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  <p:audio>
              <p:cMediaNode vol="80000">
                <p:cTn id="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  <p:seq concurrent="1" nextAc="seek">
              <p:cTn id="6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" fill="hold">
                      <p:stCondLst>
                        <p:cond delay="0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25958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5" dur="34324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seq concurrent="1" nextAc="seek">
              <p:cTn id="16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" fill="hold">
                      <p:stCondLst>
                        <p:cond delay="0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0" dur="26818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21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2" fill="hold">
                      <p:stCondLst>
                        <p:cond delay="0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5" dur="36226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8D08C"/>
        </a:solidFill>
        <a:effectLst/>
      </p:bgPr>
    </p:bg>
    <p:spTree>
      <p:nvGrpSpPr>
        <p:cNvPr id="1" name="Shape 3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6" name="Google Shape;396;p29"/>
          <p:cNvSpPr/>
          <p:nvPr/>
        </p:nvSpPr>
        <p:spPr>
          <a:xfrm>
            <a:off x="119116" y="122810"/>
            <a:ext cx="11819106" cy="6612380"/>
          </a:xfrm>
          <a:prstGeom prst="rect">
            <a:avLst/>
          </a:prstGeom>
          <a:solidFill>
            <a:schemeClr val="lt1"/>
          </a:solid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97" name="Google Shape;397;p29"/>
          <p:cNvPicPr preferRelativeResize="0"/>
          <p:nvPr/>
        </p:nvPicPr>
        <p:blipFill rotWithShape="1">
          <a:blip r:embed="rId11">
            <a:alphaModFix/>
          </a:blip>
          <a:srcRect/>
          <a:stretch/>
        </p:blipFill>
        <p:spPr>
          <a:xfrm>
            <a:off x="816747" y="311937"/>
            <a:ext cx="2735747" cy="836299"/>
          </a:xfrm>
          <a:prstGeom prst="rect">
            <a:avLst/>
          </a:prstGeom>
          <a:noFill/>
          <a:ln>
            <a:noFill/>
          </a:ln>
        </p:spPr>
      </p:pic>
      <p:pic>
        <p:nvPicPr>
          <p:cNvPr id="398" name="Google Shape;398;p29"/>
          <p:cNvPicPr preferRelativeResize="0"/>
          <p:nvPr/>
        </p:nvPicPr>
        <p:blipFill rotWithShape="1">
          <a:blip r:embed="rId12">
            <a:alphaModFix/>
          </a:blip>
          <a:srcRect/>
          <a:stretch/>
        </p:blipFill>
        <p:spPr>
          <a:xfrm>
            <a:off x="816747" y="1148236"/>
            <a:ext cx="6527660" cy="1526959"/>
          </a:xfrm>
          <a:prstGeom prst="rect">
            <a:avLst/>
          </a:prstGeom>
          <a:noFill/>
          <a:ln>
            <a:noFill/>
          </a:ln>
        </p:spPr>
      </p:pic>
      <p:pic>
        <p:nvPicPr>
          <p:cNvPr id="399" name="Google Shape;399;p29"/>
          <p:cNvPicPr preferRelativeResize="0"/>
          <p:nvPr/>
        </p:nvPicPr>
        <p:blipFill rotWithShape="1">
          <a:blip r:embed="rId13">
            <a:alphaModFix/>
          </a:blip>
          <a:srcRect/>
          <a:stretch/>
        </p:blipFill>
        <p:spPr>
          <a:xfrm>
            <a:off x="1132491" y="2675195"/>
            <a:ext cx="9767218" cy="2458303"/>
          </a:xfrm>
          <a:prstGeom prst="rect">
            <a:avLst/>
          </a:prstGeom>
          <a:noFill/>
          <a:ln>
            <a:noFill/>
          </a:ln>
        </p:spPr>
      </p:pic>
      <p:pic>
        <p:nvPicPr>
          <p:cNvPr id="400" name="Google Shape;400;p29"/>
          <p:cNvPicPr preferRelativeResize="0"/>
          <p:nvPr/>
        </p:nvPicPr>
        <p:blipFill rotWithShape="1">
          <a:blip r:embed="rId14">
            <a:alphaModFix/>
          </a:blip>
          <a:srcRect/>
          <a:stretch/>
        </p:blipFill>
        <p:spPr>
          <a:xfrm>
            <a:off x="165715" y="5397719"/>
            <a:ext cx="11700769" cy="1335606"/>
          </a:xfrm>
          <a:prstGeom prst="rect">
            <a:avLst/>
          </a:prstGeom>
          <a:noFill/>
          <a:ln>
            <a:noFill/>
          </a:ln>
        </p:spPr>
      </p:pic>
      <p:sp>
        <p:nvSpPr>
          <p:cNvPr id="401" name="Google Shape;401;p29"/>
          <p:cNvSpPr txBox="1"/>
          <p:nvPr/>
        </p:nvSpPr>
        <p:spPr>
          <a:xfrm>
            <a:off x="3509130" y="6029494"/>
            <a:ext cx="362503" cy="646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b="1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b</a:t>
            </a:r>
            <a:endParaRPr/>
          </a:p>
        </p:txBody>
      </p:sp>
      <p:sp>
        <p:nvSpPr>
          <p:cNvPr id="402" name="Google Shape;402;p29"/>
          <p:cNvSpPr txBox="1"/>
          <p:nvPr/>
        </p:nvSpPr>
        <p:spPr>
          <a:xfrm>
            <a:off x="5847418" y="6013418"/>
            <a:ext cx="362503" cy="646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b="1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c</a:t>
            </a:r>
            <a:endParaRPr/>
          </a:p>
        </p:txBody>
      </p:sp>
      <p:sp>
        <p:nvSpPr>
          <p:cNvPr id="403" name="Google Shape;403;p29"/>
          <p:cNvSpPr txBox="1"/>
          <p:nvPr/>
        </p:nvSpPr>
        <p:spPr>
          <a:xfrm>
            <a:off x="8185706" y="6029493"/>
            <a:ext cx="362503" cy="646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b="1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a</a:t>
            </a:r>
            <a:endParaRPr/>
          </a:p>
        </p:txBody>
      </p:sp>
      <p:sp>
        <p:nvSpPr>
          <p:cNvPr id="404" name="Google Shape;404;p29"/>
          <p:cNvSpPr txBox="1"/>
          <p:nvPr/>
        </p:nvSpPr>
        <p:spPr>
          <a:xfrm>
            <a:off x="10510194" y="6029493"/>
            <a:ext cx="362503" cy="646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b="1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d</a:t>
            </a:r>
            <a:endParaRPr/>
          </a:p>
        </p:txBody>
      </p:sp>
      <p:pic>
        <p:nvPicPr>
          <p:cNvPr id="15" name="Y_[05-10]_kiku1">
            <a:hlinkClick r:id="" action="ppaction://media"/>
            <a:extLst>
              <a:ext uri="{FF2B5EF4-FFF2-40B4-BE49-F238E27FC236}">
                <a16:creationId xmlns:a16="http://schemas.microsoft.com/office/drawing/2014/main" id="{DD448E87-FC75-435C-B60B-16214AD622F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5"/>
          <a:stretch>
            <a:fillRect/>
          </a:stretch>
        </p:blipFill>
        <p:spPr>
          <a:xfrm>
            <a:off x="3623292" y="5109338"/>
            <a:ext cx="487363" cy="487363"/>
          </a:xfrm>
          <a:prstGeom prst="rect">
            <a:avLst/>
          </a:prstGeom>
        </p:spPr>
      </p:pic>
      <p:pic>
        <p:nvPicPr>
          <p:cNvPr id="16" name="Y_[05-11]_kiku2">
            <a:hlinkClick r:id="" action="ppaction://media"/>
            <a:extLst>
              <a:ext uri="{FF2B5EF4-FFF2-40B4-BE49-F238E27FC236}">
                <a16:creationId xmlns:a16="http://schemas.microsoft.com/office/drawing/2014/main" id="{19AC3CFA-075C-4581-9C69-5EEB38E4323B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5"/>
          <a:stretch>
            <a:fillRect/>
          </a:stretch>
        </p:blipFill>
        <p:spPr>
          <a:xfrm>
            <a:off x="6786766" y="5578159"/>
            <a:ext cx="487363" cy="487363"/>
          </a:xfrm>
          <a:prstGeom prst="rect">
            <a:avLst/>
          </a:prstGeom>
        </p:spPr>
      </p:pic>
      <p:pic>
        <p:nvPicPr>
          <p:cNvPr id="17" name="Y_[05-12]_kiku3">
            <a:hlinkClick r:id="" action="ppaction://media"/>
            <a:extLst>
              <a:ext uri="{FF2B5EF4-FFF2-40B4-BE49-F238E27FC236}">
                <a16:creationId xmlns:a16="http://schemas.microsoft.com/office/drawing/2014/main" id="{1F02910E-6E02-468F-9CD6-31D5B285256A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5"/>
          <a:stretch>
            <a:fillRect/>
          </a:stretch>
        </p:blipFill>
        <p:spPr>
          <a:xfrm>
            <a:off x="8329459" y="5109337"/>
            <a:ext cx="487363" cy="487363"/>
          </a:xfrm>
          <a:prstGeom prst="rect">
            <a:avLst/>
          </a:prstGeom>
        </p:spPr>
      </p:pic>
      <p:pic>
        <p:nvPicPr>
          <p:cNvPr id="18" name="Y_[05-13]_kiku4">
            <a:hlinkClick r:id="" action="ppaction://media"/>
            <a:extLst>
              <a:ext uri="{FF2B5EF4-FFF2-40B4-BE49-F238E27FC236}">
                <a16:creationId xmlns:a16="http://schemas.microsoft.com/office/drawing/2014/main" id="{F314A579-57D4-4C94-8754-2D8EB3EAD745}"/>
              </a:ext>
            </a:extLst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15"/>
          <a:stretch>
            <a:fillRect/>
          </a:stretch>
        </p:blipFill>
        <p:spPr>
          <a:xfrm>
            <a:off x="11380337" y="5542130"/>
            <a:ext cx="487363" cy="48736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9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0" fill="hold">
                      <p:stCondLst>
                        <p:cond delay="0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3" dur="25958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seq concurrent="1" nextAc="seek">
              <p:cTn id="24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5" fill="hold">
                      <p:stCondLst>
                        <p:cond delay="0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8" dur="34324" fill="hold"/>
                                        <p:tgtEl>
                                          <p:spTgt spid="1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seq concurrent="1" nextAc="seek">
              <p:cTn id="29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0" fill="hold">
                      <p:stCondLst>
                        <p:cond delay="0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3" dur="26818" fill="hold"/>
                                        <p:tgtEl>
                                          <p:spTgt spid="1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seq concurrent="1" nextAc="seek">
              <p:cTn id="34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5" fill="hold">
                      <p:stCondLst>
                        <p:cond delay="0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8" dur="36226" fill="hold"/>
                                        <p:tgtEl>
                                          <p:spTgt spid="1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  <p:audio>
              <p:cMediaNode vol="80000">
                <p:cTn id="3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5"/>
                </p:tgtEl>
              </p:cMediaNode>
            </p:audio>
            <p:audio>
              <p:cMediaNode vol="80000">
                <p:cTn id="4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6"/>
                </p:tgtEl>
              </p:cMediaNode>
            </p:audio>
            <p:audio>
              <p:cMediaNode vol="80000">
                <p:cTn id="4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7"/>
                </p:tgtEl>
              </p:cMediaNode>
            </p:audio>
            <p:audio>
              <p:cMediaNode vol="80000">
                <p:cTn id="4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8"/>
                </p:tgtEl>
              </p:cMediaNode>
            </p:audio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3" name="Google Shape;413;p30"/>
          <p:cNvSpPr/>
          <p:nvPr/>
        </p:nvSpPr>
        <p:spPr>
          <a:xfrm>
            <a:off x="186447" y="185476"/>
            <a:ext cx="11819106" cy="6497425"/>
          </a:xfrm>
          <a:prstGeom prst="rect">
            <a:avLst/>
          </a:prstGeom>
          <a:solidFill>
            <a:schemeClr val="lt1"/>
          </a:solid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414" name="Google Shape;414;p30"/>
          <p:cNvPicPr preferRelativeResize="0"/>
          <p:nvPr/>
        </p:nvPicPr>
        <p:blipFill rotWithShape="1">
          <a:blip r:embed="rId11">
            <a:alphaModFix/>
          </a:blip>
          <a:srcRect/>
          <a:stretch/>
        </p:blipFill>
        <p:spPr>
          <a:xfrm>
            <a:off x="923277" y="610273"/>
            <a:ext cx="9666439" cy="1316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15" name="Google Shape;415;p30"/>
          <p:cNvPicPr preferRelativeResize="0"/>
          <p:nvPr/>
        </p:nvPicPr>
        <p:blipFill rotWithShape="1">
          <a:blip r:embed="rId12">
            <a:alphaModFix/>
          </a:blip>
          <a:srcRect/>
          <a:stretch/>
        </p:blipFill>
        <p:spPr>
          <a:xfrm>
            <a:off x="1024606" y="2302791"/>
            <a:ext cx="9929720" cy="1729890"/>
          </a:xfrm>
          <a:prstGeom prst="rect">
            <a:avLst/>
          </a:prstGeom>
          <a:noFill/>
          <a:ln>
            <a:noFill/>
          </a:ln>
        </p:spPr>
      </p:pic>
      <p:pic>
        <p:nvPicPr>
          <p:cNvPr id="416" name="Google Shape;416;p30"/>
          <p:cNvPicPr preferRelativeResize="0"/>
          <p:nvPr/>
        </p:nvPicPr>
        <p:blipFill rotWithShape="1">
          <a:blip r:embed="rId13">
            <a:alphaModFix/>
          </a:blip>
          <a:srcRect/>
          <a:stretch/>
        </p:blipFill>
        <p:spPr>
          <a:xfrm>
            <a:off x="363983" y="4408599"/>
            <a:ext cx="11250967" cy="1500582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Y_[05-10]_kiku1">
            <a:hlinkClick r:id="" action="ppaction://media"/>
            <a:extLst>
              <a:ext uri="{FF2B5EF4-FFF2-40B4-BE49-F238E27FC236}">
                <a16:creationId xmlns:a16="http://schemas.microsoft.com/office/drawing/2014/main" id="{268AD7D8-852E-4C3B-AC8A-0D176273848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3670426" y="4164917"/>
            <a:ext cx="487363" cy="487363"/>
          </a:xfrm>
          <a:prstGeom prst="rect">
            <a:avLst/>
          </a:prstGeom>
        </p:spPr>
      </p:pic>
      <p:pic>
        <p:nvPicPr>
          <p:cNvPr id="11" name="Y_[05-11]_kiku2">
            <a:hlinkClick r:id="" action="ppaction://media"/>
            <a:extLst>
              <a:ext uri="{FF2B5EF4-FFF2-40B4-BE49-F238E27FC236}">
                <a16:creationId xmlns:a16="http://schemas.microsoft.com/office/drawing/2014/main" id="{01957BAD-625F-45D4-9190-EE447EC56B62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6612950" y="4671527"/>
            <a:ext cx="487363" cy="487363"/>
          </a:xfrm>
          <a:prstGeom prst="rect">
            <a:avLst/>
          </a:prstGeom>
        </p:spPr>
      </p:pic>
      <p:pic>
        <p:nvPicPr>
          <p:cNvPr id="12" name="Y_[05-12]_kiku3">
            <a:hlinkClick r:id="" action="ppaction://media"/>
            <a:extLst>
              <a:ext uri="{FF2B5EF4-FFF2-40B4-BE49-F238E27FC236}">
                <a16:creationId xmlns:a16="http://schemas.microsoft.com/office/drawing/2014/main" id="{38F11DA3-45CA-4EAF-8ADE-A480E7C5E7DF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8376593" y="4164916"/>
            <a:ext cx="487363" cy="487363"/>
          </a:xfrm>
          <a:prstGeom prst="rect">
            <a:avLst/>
          </a:prstGeom>
        </p:spPr>
      </p:pic>
      <p:pic>
        <p:nvPicPr>
          <p:cNvPr id="13" name="Y_[05-13]_kiku4">
            <a:hlinkClick r:id="" action="ppaction://media"/>
            <a:extLst>
              <a:ext uri="{FF2B5EF4-FFF2-40B4-BE49-F238E27FC236}">
                <a16:creationId xmlns:a16="http://schemas.microsoft.com/office/drawing/2014/main" id="{DD87A933-8481-4FA7-A430-65204BC68F46}"/>
              </a:ext>
            </a:extLst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11106834" y="4642987"/>
            <a:ext cx="487363" cy="48736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5958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34324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6" dur="26818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1" dur="36226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audio>
              <p:cMediaNode vol="80000">
                <p:cTn id="2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  <p:audio>
              <p:cMediaNode vol="80000">
                <p:cTn id="2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  <p:audio>
              <p:cMediaNode vol="80000">
                <p:cTn id="2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  <p:audio>
              <p:cMediaNode vol="80000">
                <p:cTn id="2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8D08C"/>
        </a:solidFill>
        <a:effectLst/>
      </p:bgPr>
    </p:bg>
    <p:spTree>
      <p:nvGrpSpPr>
        <p:cNvPr id="1" name="Shape 4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5" name="Google Shape;425;p31"/>
          <p:cNvSpPr/>
          <p:nvPr/>
        </p:nvSpPr>
        <p:spPr>
          <a:xfrm>
            <a:off x="186447" y="185476"/>
            <a:ext cx="11819106" cy="6497425"/>
          </a:xfrm>
          <a:prstGeom prst="rect">
            <a:avLst/>
          </a:prstGeom>
          <a:solidFill>
            <a:schemeClr val="lt1"/>
          </a:solid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426" name="Google Shape;426;p31"/>
          <p:cNvPicPr preferRelativeResize="0"/>
          <p:nvPr/>
        </p:nvPicPr>
        <p:blipFill rotWithShape="1">
          <a:blip r:embed="rId11">
            <a:alphaModFix/>
          </a:blip>
          <a:srcRect/>
          <a:stretch/>
        </p:blipFill>
        <p:spPr>
          <a:xfrm>
            <a:off x="923277" y="610273"/>
            <a:ext cx="9666439" cy="1316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27" name="Google Shape;427;p31"/>
          <p:cNvPicPr preferRelativeResize="0"/>
          <p:nvPr/>
        </p:nvPicPr>
        <p:blipFill rotWithShape="1">
          <a:blip r:embed="rId12">
            <a:alphaModFix/>
          </a:blip>
          <a:srcRect/>
          <a:stretch/>
        </p:blipFill>
        <p:spPr>
          <a:xfrm>
            <a:off x="1024606" y="2302791"/>
            <a:ext cx="9929720" cy="1729890"/>
          </a:xfrm>
          <a:prstGeom prst="rect">
            <a:avLst/>
          </a:prstGeom>
          <a:noFill/>
          <a:ln>
            <a:noFill/>
          </a:ln>
        </p:spPr>
      </p:pic>
      <p:pic>
        <p:nvPicPr>
          <p:cNvPr id="428" name="Google Shape;428;p31"/>
          <p:cNvPicPr preferRelativeResize="0"/>
          <p:nvPr/>
        </p:nvPicPr>
        <p:blipFill rotWithShape="1">
          <a:blip r:embed="rId13">
            <a:alphaModFix/>
          </a:blip>
          <a:srcRect/>
          <a:stretch/>
        </p:blipFill>
        <p:spPr>
          <a:xfrm>
            <a:off x="363983" y="4408599"/>
            <a:ext cx="11250967" cy="1500582"/>
          </a:xfrm>
          <a:prstGeom prst="rect">
            <a:avLst/>
          </a:prstGeom>
          <a:noFill/>
          <a:ln>
            <a:noFill/>
          </a:ln>
        </p:spPr>
      </p:pic>
      <p:sp>
        <p:nvSpPr>
          <p:cNvPr id="429" name="Google Shape;429;p31"/>
          <p:cNvSpPr txBox="1"/>
          <p:nvPr/>
        </p:nvSpPr>
        <p:spPr>
          <a:xfrm>
            <a:off x="2816440" y="5089038"/>
            <a:ext cx="574830" cy="646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b="1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キ</a:t>
            </a:r>
            <a:endParaRPr sz="3600" b="1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0" name="Google Shape;430;p31"/>
          <p:cNvSpPr txBox="1"/>
          <p:nvPr/>
        </p:nvSpPr>
        <p:spPr>
          <a:xfrm>
            <a:off x="3865484" y="5092651"/>
            <a:ext cx="574830" cy="646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b="1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ア</a:t>
            </a:r>
            <a:endParaRPr sz="3600" b="1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1" name="Google Shape;431;p31"/>
          <p:cNvSpPr txBox="1"/>
          <p:nvPr/>
        </p:nvSpPr>
        <p:spPr>
          <a:xfrm>
            <a:off x="4914528" y="5089037"/>
            <a:ext cx="574830" cy="646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b="1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イ</a:t>
            </a:r>
            <a:endParaRPr sz="3600" b="1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2" name="Google Shape;432;p31"/>
          <p:cNvSpPr txBox="1"/>
          <p:nvPr/>
        </p:nvSpPr>
        <p:spPr>
          <a:xfrm>
            <a:off x="6116343" y="5089036"/>
            <a:ext cx="574830" cy="646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b="1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ク</a:t>
            </a:r>
            <a:endParaRPr sz="3600" b="1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3" name="Google Shape;433;p31"/>
          <p:cNvSpPr txBox="1"/>
          <p:nvPr/>
        </p:nvSpPr>
        <p:spPr>
          <a:xfrm>
            <a:off x="7164831" y="5089035"/>
            <a:ext cx="574830" cy="646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b="1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オ</a:t>
            </a:r>
            <a:endParaRPr sz="3600" b="1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4" name="Google Shape;434;p31"/>
          <p:cNvSpPr txBox="1"/>
          <p:nvPr/>
        </p:nvSpPr>
        <p:spPr>
          <a:xfrm>
            <a:off x="8366646" y="5089034"/>
            <a:ext cx="574830" cy="646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b="1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ウ</a:t>
            </a:r>
            <a:endParaRPr sz="3600" b="1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5" name="Google Shape;435;p31"/>
          <p:cNvSpPr txBox="1"/>
          <p:nvPr/>
        </p:nvSpPr>
        <p:spPr>
          <a:xfrm>
            <a:off x="9424846" y="5089033"/>
            <a:ext cx="574830" cy="646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b="1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エ</a:t>
            </a:r>
            <a:endParaRPr sz="3600" b="1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6" name="Google Shape;436;p31"/>
          <p:cNvSpPr txBox="1"/>
          <p:nvPr/>
        </p:nvSpPr>
        <p:spPr>
          <a:xfrm>
            <a:off x="10472778" y="5089032"/>
            <a:ext cx="574830" cy="646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b="1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カ</a:t>
            </a:r>
            <a:endParaRPr sz="3600" b="1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8" name="Y_[05-10]_kiku1">
            <a:hlinkClick r:id="" action="ppaction://media"/>
            <a:extLst>
              <a:ext uri="{FF2B5EF4-FFF2-40B4-BE49-F238E27FC236}">
                <a16:creationId xmlns:a16="http://schemas.microsoft.com/office/drawing/2014/main" id="{2C46E3F2-23C9-44C9-8D08-43C117E6D26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3670426" y="4164917"/>
            <a:ext cx="487363" cy="487363"/>
          </a:xfrm>
          <a:prstGeom prst="rect">
            <a:avLst/>
          </a:prstGeom>
        </p:spPr>
      </p:pic>
      <p:pic>
        <p:nvPicPr>
          <p:cNvPr id="19" name="Y_[05-11]_kiku2">
            <a:hlinkClick r:id="" action="ppaction://media"/>
            <a:extLst>
              <a:ext uri="{FF2B5EF4-FFF2-40B4-BE49-F238E27FC236}">
                <a16:creationId xmlns:a16="http://schemas.microsoft.com/office/drawing/2014/main" id="{EEBBB4EA-D1C7-414E-9317-A4B6F2956E90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6691173" y="4591619"/>
            <a:ext cx="487363" cy="487363"/>
          </a:xfrm>
          <a:prstGeom prst="rect">
            <a:avLst/>
          </a:prstGeom>
        </p:spPr>
      </p:pic>
      <p:pic>
        <p:nvPicPr>
          <p:cNvPr id="20" name="Y_[05-12]_kiku3">
            <a:hlinkClick r:id="" action="ppaction://media"/>
            <a:extLst>
              <a:ext uri="{FF2B5EF4-FFF2-40B4-BE49-F238E27FC236}">
                <a16:creationId xmlns:a16="http://schemas.microsoft.com/office/drawing/2014/main" id="{5EBEA621-A823-4D3C-BA07-2CA38FBEB343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8376593" y="4164916"/>
            <a:ext cx="487363" cy="487363"/>
          </a:xfrm>
          <a:prstGeom prst="rect">
            <a:avLst/>
          </a:prstGeom>
        </p:spPr>
      </p:pic>
      <p:pic>
        <p:nvPicPr>
          <p:cNvPr id="21" name="Y_[05-13]_kiku4">
            <a:hlinkClick r:id="" action="ppaction://media"/>
            <a:extLst>
              <a:ext uri="{FF2B5EF4-FFF2-40B4-BE49-F238E27FC236}">
                <a16:creationId xmlns:a16="http://schemas.microsoft.com/office/drawing/2014/main" id="{080C54BB-84CD-41E5-88A0-62685F820019}"/>
              </a:ext>
            </a:extLst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11133558" y="4652279"/>
            <a:ext cx="487363" cy="48736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35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6" fill="hold">
                      <p:stCondLst>
                        <p:cond delay="0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9" dur="25958" fill="hold"/>
                                        <p:tgtEl>
                                          <p:spTgt spid="1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  <p:seq concurrent="1" nextAc="seek">
              <p:cTn id="40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1" fill="hold">
                      <p:stCondLst>
                        <p:cond delay="0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4" dur="34324" fill="hold"/>
                                        <p:tgtEl>
                                          <p:spTgt spid="1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  <p:seq concurrent="1" nextAc="seek">
              <p:cTn id="45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6" fill="hold">
                      <p:stCondLst>
                        <p:cond delay="0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9" dur="26818" fill="hold"/>
                                        <p:tgtEl>
                                          <p:spTgt spid="2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seq concurrent="1" nextAc="seek">
              <p:cTn id="50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1" fill="hold">
                      <p:stCondLst>
                        <p:cond delay="0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54" dur="36226" fill="hold"/>
                                        <p:tgtEl>
                                          <p:spTgt spid="2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  <p:audio>
              <p:cMediaNode vol="80000">
                <p:cTn id="5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8"/>
                </p:tgtEl>
              </p:cMediaNode>
            </p:audio>
            <p:audio>
              <p:cMediaNode vol="80000">
                <p:cTn id="5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9"/>
                </p:tgtEl>
              </p:cMediaNode>
            </p:audio>
            <p:audio>
              <p:cMediaNode vol="80000">
                <p:cTn id="5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0"/>
                </p:tgtEl>
              </p:cMediaNode>
            </p:audio>
            <p:audio>
              <p:cMediaNode vol="80000">
                <p:cTn id="5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1"/>
                </p:tgtEl>
              </p:cMediaNode>
            </p:audio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5" name="Google Shape;445;p3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17250" y="324342"/>
            <a:ext cx="8812806" cy="1115785"/>
          </a:xfrm>
          <a:prstGeom prst="rect">
            <a:avLst/>
          </a:prstGeom>
          <a:noFill/>
          <a:ln>
            <a:noFill/>
          </a:ln>
        </p:spPr>
      </p:pic>
      <p:pic>
        <p:nvPicPr>
          <p:cNvPr id="446" name="Google Shape;446;p3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10717" y="1512189"/>
            <a:ext cx="11144435" cy="213443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1" name="Google Shape;451;p33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1660124" y="437572"/>
            <a:ext cx="7220999" cy="2991428"/>
          </a:xfrm>
          <a:prstGeom prst="rect">
            <a:avLst/>
          </a:prstGeom>
          <a:noFill/>
          <a:ln>
            <a:noFill/>
          </a:ln>
        </p:spPr>
      </p:pic>
      <p:pic>
        <p:nvPicPr>
          <p:cNvPr id="452" name="Google Shape;452;p33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1731145" y="3429000"/>
            <a:ext cx="7884756" cy="2794247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Y_[05-10]_kiku1">
            <a:hlinkClick r:id="" action="ppaction://media"/>
            <a:extLst>
              <a:ext uri="{FF2B5EF4-FFF2-40B4-BE49-F238E27FC236}">
                <a16:creationId xmlns:a16="http://schemas.microsoft.com/office/drawing/2014/main" id="{1350796D-02EA-45F8-A1CF-A62F6562B93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2312967" y="1025791"/>
            <a:ext cx="487363" cy="487363"/>
          </a:xfrm>
          <a:prstGeom prst="rect">
            <a:avLst/>
          </a:prstGeom>
        </p:spPr>
      </p:pic>
      <p:pic>
        <p:nvPicPr>
          <p:cNvPr id="7" name="Y_[05-11]_kiku2">
            <a:hlinkClick r:id="" action="ppaction://media"/>
            <a:extLst>
              <a:ext uri="{FF2B5EF4-FFF2-40B4-BE49-F238E27FC236}">
                <a16:creationId xmlns:a16="http://schemas.microsoft.com/office/drawing/2014/main" id="{F9077690-A510-4E46-9F14-EE7289B72211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2312967" y="4260900"/>
            <a:ext cx="487363" cy="48736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5958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34324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audio>
              <p:cMediaNode vol="8000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9" name="Google Shape;459;p34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2368187" y="361846"/>
            <a:ext cx="7455626" cy="2795290"/>
          </a:xfrm>
          <a:prstGeom prst="rect">
            <a:avLst/>
          </a:prstGeom>
          <a:noFill/>
          <a:ln>
            <a:noFill/>
          </a:ln>
        </p:spPr>
      </p:pic>
      <p:pic>
        <p:nvPicPr>
          <p:cNvPr id="460" name="Google Shape;460;p34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2512381" y="3157136"/>
            <a:ext cx="6535074" cy="3501116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Y_[05-12]_kiku3">
            <a:hlinkClick r:id="" action="ppaction://media"/>
            <a:extLst>
              <a:ext uri="{FF2B5EF4-FFF2-40B4-BE49-F238E27FC236}">
                <a16:creationId xmlns:a16="http://schemas.microsoft.com/office/drawing/2014/main" id="{FE99A3AA-F784-4594-9D83-4A0CD46E594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3031399" y="942665"/>
            <a:ext cx="487363" cy="487363"/>
          </a:xfrm>
          <a:prstGeom prst="rect">
            <a:avLst/>
          </a:prstGeom>
        </p:spPr>
      </p:pic>
      <p:pic>
        <p:nvPicPr>
          <p:cNvPr id="7" name="Y_[05-13]_kiku4">
            <a:hlinkClick r:id="" action="ppaction://media"/>
            <a:extLst>
              <a:ext uri="{FF2B5EF4-FFF2-40B4-BE49-F238E27FC236}">
                <a16:creationId xmlns:a16="http://schemas.microsoft.com/office/drawing/2014/main" id="{B46C180C-4145-4492-8D76-0CDC4C64A088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3031399" y="3912108"/>
            <a:ext cx="487363" cy="48736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6818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36226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audio>
              <p:cMediaNode vol="8000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7" name="Google Shape;467;p35"/>
          <p:cNvSpPr/>
          <p:nvPr/>
        </p:nvSpPr>
        <p:spPr>
          <a:xfrm>
            <a:off x="208856" y="168028"/>
            <a:ext cx="11774288" cy="6521944"/>
          </a:xfrm>
          <a:prstGeom prst="rect">
            <a:avLst/>
          </a:prstGeom>
          <a:solidFill>
            <a:schemeClr val="lt1"/>
          </a:solid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68" name="Google Shape;468;p35"/>
          <p:cNvSpPr/>
          <p:nvPr/>
        </p:nvSpPr>
        <p:spPr>
          <a:xfrm>
            <a:off x="949033" y="1190257"/>
            <a:ext cx="10378874" cy="4837683"/>
          </a:xfrm>
          <a:prstGeom prst="rect">
            <a:avLst/>
          </a:prstGeom>
          <a:noFill/>
          <a:ln w="88900" cap="flat" cmpd="thinThick">
            <a:solidFill>
              <a:srgbClr val="000066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469" name="Google Shape;469;p35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253958" y="551990"/>
            <a:ext cx="2254848" cy="1113938"/>
          </a:xfrm>
          <a:prstGeom prst="rect">
            <a:avLst/>
          </a:prstGeom>
          <a:noFill/>
          <a:ln>
            <a:noFill/>
          </a:ln>
        </p:spPr>
      </p:pic>
      <p:pic>
        <p:nvPicPr>
          <p:cNvPr id="470" name="Google Shape;470;p35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2027918" y="1805393"/>
            <a:ext cx="7647885" cy="3607409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Y_[05-14]_katachi">
            <a:hlinkClick r:id="" action="ppaction://media"/>
            <a:extLst>
              <a:ext uri="{FF2B5EF4-FFF2-40B4-BE49-F238E27FC236}">
                <a16:creationId xmlns:a16="http://schemas.microsoft.com/office/drawing/2014/main" id="{CE9B3D0A-C222-4F47-B86E-A42625A7880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9770810" y="2015601"/>
            <a:ext cx="487363" cy="48736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  <p:seq concurrent="1" nextAc="seek">
              <p:cTn id="3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" fill="hold">
                      <p:stCondLst>
                        <p:cond delay="0"/>
                      </p:stCondLst>
                      <p:childTnLst>
                        <p:par>
                          <p:cTn id="5" fill="hold">
                            <p:stCondLst>
                              <p:cond delay="0"/>
                            </p:stCondLst>
                            <p:childTnLst>
                              <p:par>
                                <p:cTn id="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7" dur="29007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8D08C"/>
        </a:solidFill>
        <a:effectLst/>
      </p:bgPr>
    </p:bg>
    <p:spTree>
      <p:nvGrpSpPr>
        <p:cNvPr id="1" name="Shape 4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6" name="Google Shape;476;p36"/>
          <p:cNvSpPr/>
          <p:nvPr/>
        </p:nvSpPr>
        <p:spPr>
          <a:xfrm>
            <a:off x="208856" y="168028"/>
            <a:ext cx="11774288" cy="6521944"/>
          </a:xfrm>
          <a:prstGeom prst="rect">
            <a:avLst/>
          </a:prstGeom>
          <a:solidFill>
            <a:schemeClr val="lt1"/>
          </a:solid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77" name="Google Shape;477;p36"/>
          <p:cNvSpPr/>
          <p:nvPr/>
        </p:nvSpPr>
        <p:spPr>
          <a:xfrm>
            <a:off x="949033" y="1190257"/>
            <a:ext cx="10378874" cy="4837683"/>
          </a:xfrm>
          <a:prstGeom prst="rect">
            <a:avLst/>
          </a:prstGeom>
          <a:noFill/>
          <a:ln w="88900" cap="flat" cmpd="thinThick">
            <a:solidFill>
              <a:srgbClr val="000066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478" name="Google Shape;478;p36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253958" y="551990"/>
            <a:ext cx="2254848" cy="1113938"/>
          </a:xfrm>
          <a:prstGeom prst="rect">
            <a:avLst/>
          </a:prstGeom>
          <a:noFill/>
          <a:ln>
            <a:noFill/>
          </a:ln>
        </p:spPr>
      </p:pic>
      <p:pic>
        <p:nvPicPr>
          <p:cNvPr id="479" name="Google Shape;479;p36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2027918" y="1805393"/>
            <a:ext cx="7647885" cy="3607409"/>
          </a:xfrm>
          <a:prstGeom prst="rect">
            <a:avLst/>
          </a:prstGeom>
          <a:noFill/>
          <a:ln>
            <a:noFill/>
          </a:ln>
        </p:spPr>
      </p:pic>
      <p:sp>
        <p:nvSpPr>
          <p:cNvPr id="481" name="Google Shape;481;p36"/>
          <p:cNvSpPr txBox="1"/>
          <p:nvPr/>
        </p:nvSpPr>
        <p:spPr>
          <a:xfrm>
            <a:off x="3908393" y="3064929"/>
            <a:ext cx="1187390" cy="584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b="1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けど</a:t>
            </a:r>
            <a:endParaRPr sz="3200" b="1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82" name="Google Shape;482;p36"/>
          <p:cNvSpPr txBox="1"/>
          <p:nvPr/>
        </p:nvSpPr>
        <p:spPr>
          <a:xfrm>
            <a:off x="3908393" y="3688332"/>
            <a:ext cx="1187390" cy="584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b="1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けど</a:t>
            </a:r>
            <a:endParaRPr sz="3200" b="1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83" name="Google Shape;483;p36"/>
          <p:cNvSpPr txBox="1"/>
          <p:nvPr/>
        </p:nvSpPr>
        <p:spPr>
          <a:xfrm>
            <a:off x="4150737" y="4258179"/>
            <a:ext cx="1187390" cy="584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b="1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けど</a:t>
            </a:r>
            <a:endParaRPr sz="3200" b="1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84" name="Google Shape;484;p36"/>
          <p:cNvSpPr txBox="1"/>
          <p:nvPr/>
        </p:nvSpPr>
        <p:spPr>
          <a:xfrm>
            <a:off x="4150737" y="4858253"/>
            <a:ext cx="1187390" cy="584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b="1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けど</a:t>
            </a:r>
            <a:endParaRPr sz="3200" b="1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1" name="Y_[05-14]_katachi">
            <a:hlinkClick r:id="" action="ppaction://media"/>
            <a:extLst>
              <a:ext uri="{FF2B5EF4-FFF2-40B4-BE49-F238E27FC236}">
                <a16:creationId xmlns:a16="http://schemas.microsoft.com/office/drawing/2014/main" id="{BB0CB810-3F68-49EB-A937-A735A728A06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9770810" y="2015601"/>
            <a:ext cx="487363" cy="48736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9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0" fill="hold">
                      <p:stCondLst>
                        <p:cond delay="0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3" dur="29007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audio>
              <p:cMediaNode vol="80000">
                <p:cTn id="2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9" name="Google Shape;489;p3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64193" y="489513"/>
            <a:ext cx="11463613" cy="25466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4" name="Google Shape;494;p3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17842" y="236438"/>
            <a:ext cx="11556314" cy="6385123"/>
          </a:xfrm>
          <a:prstGeom prst="rect">
            <a:avLst/>
          </a:prstGeom>
          <a:noFill/>
          <a:ln>
            <a:noFill/>
          </a:ln>
        </p:spPr>
      </p:pic>
      <p:pic>
        <p:nvPicPr>
          <p:cNvPr id="495" name="Google Shape;495;p38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607510" y="369614"/>
            <a:ext cx="2377164" cy="1298141"/>
          </a:xfrm>
          <a:prstGeom prst="rect">
            <a:avLst/>
          </a:prstGeom>
          <a:noFill/>
          <a:ln>
            <a:noFill/>
          </a:ln>
        </p:spPr>
      </p:pic>
      <p:pic>
        <p:nvPicPr>
          <p:cNvPr id="496" name="Google Shape;496;p38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861134" y="1774612"/>
            <a:ext cx="5648584" cy="907753"/>
          </a:xfrm>
          <a:prstGeom prst="rect">
            <a:avLst/>
          </a:prstGeom>
          <a:noFill/>
          <a:ln>
            <a:noFill/>
          </a:ln>
        </p:spPr>
      </p:pic>
      <p:pic>
        <p:nvPicPr>
          <p:cNvPr id="497" name="Google Shape;497;p38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699374" y="3916274"/>
            <a:ext cx="5719516" cy="2512457"/>
          </a:xfrm>
          <a:prstGeom prst="rect">
            <a:avLst/>
          </a:prstGeom>
          <a:noFill/>
          <a:ln>
            <a:noFill/>
          </a:ln>
        </p:spPr>
      </p:pic>
      <p:pic>
        <p:nvPicPr>
          <p:cNvPr id="498" name="Google Shape;498;p38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547875" y="2652125"/>
            <a:ext cx="11096249" cy="130878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3" name="Google Shape;503;p3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95364" y="494380"/>
            <a:ext cx="9607423" cy="147752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1" name="Google Shape;451;p33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1660124" y="437572"/>
            <a:ext cx="7220999" cy="2991428"/>
          </a:xfrm>
          <a:prstGeom prst="rect">
            <a:avLst/>
          </a:prstGeom>
          <a:noFill/>
          <a:ln>
            <a:noFill/>
          </a:ln>
        </p:spPr>
      </p:pic>
      <p:pic>
        <p:nvPicPr>
          <p:cNvPr id="452" name="Google Shape;452;p33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1731145" y="3429000"/>
            <a:ext cx="7884756" cy="2794247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Y_[05-10]_kiku1">
            <a:hlinkClick r:id="" action="ppaction://media"/>
            <a:extLst>
              <a:ext uri="{FF2B5EF4-FFF2-40B4-BE49-F238E27FC236}">
                <a16:creationId xmlns:a16="http://schemas.microsoft.com/office/drawing/2014/main" id="{1350796D-02EA-45F8-A1CF-A62F6562B93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2312967" y="1025791"/>
            <a:ext cx="487363" cy="487363"/>
          </a:xfrm>
          <a:prstGeom prst="rect">
            <a:avLst/>
          </a:prstGeom>
        </p:spPr>
      </p:pic>
      <p:pic>
        <p:nvPicPr>
          <p:cNvPr id="7" name="Y_[05-11]_kiku2">
            <a:hlinkClick r:id="" action="ppaction://media"/>
            <a:extLst>
              <a:ext uri="{FF2B5EF4-FFF2-40B4-BE49-F238E27FC236}">
                <a16:creationId xmlns:a16="http://schemas.microsoft.com/office/drawing/2014/main" id="{F9077690-A510-4E46-9F14-EE7289B72211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2312967" y="4260900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36155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5958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34324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audio>
              <p:cMediaNode vol="8000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9" name="Google Shape;459;p34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2368187" y="361846"/>
            <a:ext cx="7455626" cy="2795290"/>
          </a:xfrm>
          <a:prstGeom prst="rect">
            <a:avLst/>
          </a:prstGeom>
          <a:noFill/>
          <a:ln>
            <a:noFill/>
          </a:ln>
        </p:spPr>
      </p:pic>
      <p:pic>
        <p:nvPicPr>
          <p:cNvPr id="460" name="Google Shape;460;p34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2512381" y="3157136"/>
            <a:ext cx="6535074" cy="3501116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Y_[05-12]_kiku3">
            <a:hlinkClick r:id="" action="ppaction://media"/>
            <a:extLst>
              <a:ext uri="{FF2B5EF4-FFF2-40B4-BE49-F238E27FC236}">
                <a16:creationId xmlns:a16="http://schemas.microsoft.com/office/drawing/2014/main" id="{FE99A3AA-F784-4594-9D83-4A0CD46E594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3031399" y="942665"/>
            <a:ext cx="487363" cy="487363"/>
          </a:xfrm>
          <a:prstGeom prst="rect">
            <a:avLst/>
          </a:prstGeom>
        </p:spPr>
      </p:pic>
      <p:pic>
        <p:nvPicPr>
          <p:cNvPr id="7" name="Y_[05-13]_kiku4">
            <a:hlinkClick r:id="" action="ppaction://media"/>
            <a:extLst>
              <a:ext uri="{FF2B5EF4-FFF2-40B4-BE49-F238E27FC236}">
                <a16:creationId xmlns:a16="http://schemas.microsoft.com/office/drawing/2014/main" id="{B46C180C-4145-4492-8D76-0CDC4C64A088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3031399" y="3912108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676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6818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36226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audio>
              <p:cMediaNode vol="8000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4" name="Google Shape;524;p4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90303" y="543285"/>
            <a:ext cx="8824405" cy="1523802"/>
          </a:xfrm>
          <a:prstGeom prst="rect">
            <a:avLst/>
          </a:prstGeom>
          <a:noFill/>
          <a:ln>
            <a:noFill/>
          </a:ln>
        </p:spPr>
      </p:pic>
      <p:pic>
        <p:nvPicPr>
          <p:cNvPr id="525" name="Google Shape;525;p4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158921" y="2953161"/>
            <a:ext cx="9650449" cy="1598356"/>
          </a:xfrm>
          <a:prstGeom prst="rect">
            <a:avLst/>
          </a:prstGeom>
          <a:noFill/>
          <a:ln>
            <a:noFill/>
          </a:ln>
        </p:spPr>
      </p:pic>
      <p:pic>
        <p:nvPicPr>
          <p:cNvPr id="526" name="Google Shape;526;p42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890303" y="2827153"/>
            <a:ext cx="727721" cy="39076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1" name="Google Shape;531;p4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42442" y="890447"/>
            <a:ext cx="11507116" cy="5077106"/>
          </a:xfrm>
          <a:prstGeom prst="rect">
            <a:avLst/>
          </a:prstGeom>
          <a:noFill/>
          <a:ln>
            <a:noFill/>
          </a:ln>
        </p:spPr>
      </p:pic>
      <p:sp>
        <p:nvSpPr>
          <p:cNvPr id="532" name="Google Shape;532;p43"/>
          <p:cNvSpPr/>
          <p:nvPr/>
        </p:nvSpPr>
        <p:spPr>
          <a:xfrm>
            <a:off x="149416" y="2793084"/>
            <a:ext cx="11888703" cy="997681"/>
          </a:xfrm>
          <a:prstGeom prst="roundRect">
            <a:avLst>
              <a:gd name="adj" fmla="val 16667"/>
            </a:avLst>
          </a:prstGeom>
          <a:noFill/>
          <a:ln w="76200" cap="flat" cmpd="sng">
            <a:solidFill>
              <a:srgbClr val="FF00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7" name="Google Shape;537;p4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17250" y="623668"/>
            <a:ext cx="11510360" cy="2217185"/>
          </a:xfrm>
          <a:prstGeom prst="rect">
            <a:avLst/>
          </a:prstGeom>
          <a:noFill/>
          <a:ln>
            <a:noFill/>
          </a:ln>
        </p:spPr>
      </p:pic>
      <p:pic>
        <p:nvPicPr>
          <p:cNvPr id="538" name="Google Shape;538;p44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20248" y="3798126"/>
            <a:ext cx="11351504" cy="221205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3" name="Google Shape;543;p4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38774" y="211766"/>
            <a:ext cx="4232164" cy="946359"/>
          </a:xfrm>
          <a:prstGeom prst="rect">
            <a:avLst/>
          </a:prstGeom>
          <a:noFill/>
          <a:ln>
            <a:noFill/>
          </a:ln>
        </p:spPr>
      </p:pic>
      <p:pic>
        <p:nvPicPr>
          <p:cNvPr id="544" name="Google Shape;544;p4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90618" y="1158125"/>
            <a:ext cx="3315918" cy="684513"/>
          </a:xfrm>
          <a:prstGeom prst="rect">
            <a:avLst/>
          </a:prstGeom>
          <a:noFill/>
          <a:ln>
            <a:noFill/>
          </a:ln>
        </p:spPr>
      </p:pic>
      <p:pic>
        <p:nvPicPr>
          <p:cNvPr id="545" name="Google Shape;545;p45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667169" y="277773"/>
            <a:ext cx="6770236" cy="814344"/>
          </a:xfrm>
          <a:prstGeom prst="rect">
            <a:avLst/>
          </a:prstGeom>
          <a:noFill/>
          <a:ln>
            <a:noFill/>
          </a:ln>
        </p:spPr>
      </p:pic>
      <p:pic>
        <p:nvPicPr>
          <p:cNvPr id="546" name="Google Shape;546;p45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4230673" y="1040230"/>
            <a:ext cx="7301626" cy="5778784"/>
          </a:xfrm>
          <a:prstGeom prst="rect">
            <a:avLst/>
          </a:prstGeom>
          <a:noFill/>
          <a:ln>
            <a:noFill/>
          </a:ln>
        </p:spPr>
      </p:pic>
      <p:pic>
        <p:nvPicPr>
          <p:cNvPr id="547" name="Google Shape;547;p45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4431818" y="1946185"/>
            <a:ext cx="1896810" cy="1080071"/>
          </a:xfrm>
          <a:prstGeom prst="rect">
            <a:avLst/>
          </a:prstGeom>
          <a:noFill/>
          <a:ln>
            <a:noFill/>
          </a:ln>
        </p:spPr>
      </p:pic>
      <p:pic>
        <p:nvPicPr>
          <p:cNvPr id="548" name="Google Shape;548;p45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4428295" y="3061828"/>
            <a:ext cx="1898867" cy="1240538"/>
          </a:xfrm>
          <a:prstGeom prst="rect">
            <a:avLst/>
          </a:prstGeom>
          <a:noFill/>
          <a:ln>
            <a:noFill/>
          </a:ln>
        </p:spPr>
      </p:pic>
      <p:pic>
        <p:nvPicPr>
          <p:cNvPr id="549" name="Google Shape;549;p45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4444584" y="4381767"/>
            <a:ext cx="1919440" cy="936062"/>
          </a:xfrm>
          <a:prstGeom prst="rect">
            <a:avLst/>
          </a:prstGeom>
          <a:noFill/>
          <a:ln>
            <a:noFill/>
          </a:ln>
        </p:spPr>
      </p:pic>
      <p:pic>
        <p:nvPicPr>
          <p:cNvPr id="550" name="Google Shape;550;p45"/>
          <p:cNvPicPr preferRelativeResize="0"/>
          <p:nvPr/>
        </p:nvPicPr>
        <p:blipFill rotWithShape="1">
          <a:blip r:embed="rId10">
            <a:alphaModFix/>
          </a:blip>
          <a:srcRect/>
          <a:stretch/>
        </p:blipFill>
        <p:spPr>
          <a:xfrm>
            <a:off x="4444584" y="5386017"/>
            <a:ext cx="1894753" cy="929889"/>
          </a:xfrm>
          <a:prstGeom prst="rect">
            <a:avLst/>
          </a:prstGeom>
          <a:noFill/>
          <a:ln>
            <a:noFill/>
          </a:ln>
        </p:spPr>
      </p:pic>
      <p:pic>
        <p:nvPicPr>
          <p:cNvPr id="551" name="Google Shape;551;p45"/>
          <p:cNvPicPr preferRelativeResize="0"/>
          <p:nvPr/>
        </p:nvPicPr>
        <p:blipFill rotWithShape="1">
          <a:blip r:embed="rId11">
            <a:alphaModFix/>
          </a:blip>
          <a:srcRect/>
          <a:stretch/>
        </p:blipFill>
        <p:spPr>
          <a:xfrm>
            <a:off x="4413892" y="6343523"/>
            <a:ext cx="1927671" cy="37648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6" name="Google Shape;556;p46"/>
          <p:cNvSpPr/>
          <p:nvPr/>
        </p:nvSpPr>
        <p:spPr>
          <a:xfrm>
            <a:off x="157081" y="49218"/>
            <a:ext cx="11877837" cy="6759563"/>
          </a:xfrm>
          <a:prstGeom prst="rect">
            <a:avLst/>
          </a:prstGeom>
          <a:solidFill>
            <a:schemeClr val="lt1"/>
          </a:solid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557" name="Google Shape;557;p4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62089" y="81359"/>
            <a:ext cx="6193522" cy="756461"/>
          </a:xfrm>
          <a:prstGeom prst="rect">
            <a:avLst/>
          </a:prstGeom>
          <a:noFill/>
          <a:ln>
            <a:noFill/>
          </a:ln>
        </p:spPr>
      </p:pic>
      <p:pic>
        <p:nvPicPr>
          <p:cNvPr id="558" name="Google Shape;558;p46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263805" y="5793972"/>
            <a:ext cx="8024992" cy="961353"/>
          </a:xfrm>
          <a:prstGeom prst="rect">
            <a:avLst/>
          </a:prstGeom>
          <a:noFill/>
          <a:ln>
            <a:noFill/>
          </a:ln>
        </p:spPr>
      </p:pic>
      <p:pic>
        <p:nvPicPr>
          <p:cNvPr id="559" name="Google Shape;559;p46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5591244" y="908797"/>
            <a:ext cx="6185142" cy="4895156"/>
          </a:xfrm>
          <a:prstGeom prst="rect">
            <a:avLst/>
          </a:prstGeom>
          <a:noFill/>
          <a:ln>
            <a:noFill/>
          </a:ln>
        </p:spPr>
      </p:pic>
      <p:pic>
        <p:nvPicPr>
          <p:cNvPr id="560" name="Google Shape;560;p46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5766884" y="2636783"/>
            <a:ext cx="1608514" cy="1050849"/>
          </a:xfrm>
          <a:prstGeom prst="rect">
            <a:avLst/>
          </a:prstGeom>
          <a:noFill/>
          <a:ln>
            <a:noFill/>
          </a:ln>
        </p:spPr>
      </p:pic>
      <p:pic>
        <p:nvPicPr>
          <p:cNvPr id="561" name="Google Shape;561;p46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5749457" y="3739384"/>
            <a:ext cx="1625941" cy="792930"/>
          </a:xfrm>
          <a:prstGeom prst="rect">
            <a:avLst/>
          </a:prstGeom>
          <a:noFill/>
          <a:ln>
            <a:noFill/>
          </a:ln>
        </p:spPr>
      </p:pic>
      <p:pic>
        <p:nvPicPr>
          <p:cNvPr id="562" name="Google Shape;562;p46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5749457" y="4578397"/>
            <a:ext cx="1605029" cy="787701"/>
          </a:xfrm>
          <a:prstGeom prst="rect">
            <a:avLst/>
          </a:prstGeom>
          <a:noFill/>
          <a:ln>
            <a:noFill/>
          </a:ln>
        </p:spPr>
      </p:pic>
      <p:pic>
        <p:nvPicPr>
          <p:cNvPr id="563" name="Google Shape;563;p46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5749457" y="5419507"/>
            <a:ext cx="1605028" cy="313469"/>
          </a:xfrm>
          <a:prstGeom prst="rect">
            <a:avLst/>
          </a:prstGeom>
          <a:noFill/>
          <a:ln>
            <a:noFill/>
          </a:ln>
        </p:spPr>
      </p:pic>
      <p:pic>
        <p:nvPicPr>
          <p:cNvPr id="564" name="Google Shape;564;p4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59634" y="98927"/>
            <a:ext cx="6193522" cy="756461"/>
          </a:xfrm>
          <a:prstGeom prst="rect">
            <a:avLst/>
          </a:prstGeom>
          <a:noFill/>
          <a:ln>
            <a:noFill/>
          </a:ln>
        </p:spPr>
      </p:pic>
      <p:pic>
        <p:nvPicPr>
          <p:cNvPr id="565" name="Google Shape;565;p46"/>
          <p:cNvPicPr preferRelativeResize="0"/>
          <p:nvPr/>
        </p:nvPicPr>
        <p:blipFill rotWithShape="1">
          <a:blip r:embed="rId10">
            <a:alphaModFix/>
          </a:blip>
          <a:srcRect/>
          <a:stretch/>
        </p:blipFill>
        <p:spPr>
          <a:xfrm>
            <a:off x="5747715" y="1686377"/>
            <a:ext cx="1606770" cy="914918"/>
          </a:xfrm>
          <a:prstGeom prst="rect">
            <a:avLst/>
          </a:prstGeom>
          <a:noFill/>
          <a:ln>
            <a:noFill/>
          </a:ln>
        </p:spPr>
      </p:pic>
      <p:pic>
        <p:nvPicPr>
          <p:cNvPr id="566" name="Google Shape;566;p46"/>
          <p:cNvPicPr preferRelativeResize="0"/>
          <p:nvPr/>
        </p:nvPicPr>
        <p:blipFill rotWithShape="1">
          <a:blip r:embed="rId11">
            <a:alphaModFix/>
          </a:blip>
          <a:srcRect/>
          <a:stretch/>
        </p:blipFill>
        <p:spPr>
          <a:xfrm>
            <a:off x="262089" y="2425962"/>
            <a:ext cx="1618141" cy="1493369"/>
          </a:xfrm>
          <a:prstGeom prst="rect">
            <a:avLst/>
          </a:prstGeom>
          <a:noFill/>
          <a:ln>
            <a:noFill/>
          </a:ln>
        </p:spPr>
      </p:pic>
      <p:pic>
        <p:nvPicPr>
          <p:cNvPr id="567" name="Google Shape;567;p46"/>
          <p:cNvPicPr preferRelativeResize="0"/>
          <p:nvPr/>
        </p:nvPicPr>
        <p:blipFill rotWithShape="1">
          <a:blip r:embed="rId12">
            <a:alphaModFix/>
          </a:blip>
          <a:srcRect/>
          <a:stretch/>
        </p:blipFill>
        <p:spPr>
          <a:xfrm>
            <a:off x="263963" y="3955202"/>
            <a:ext cx="3505519" cy="1576877"/>
          </a:xfrm>
          <a:prstGeom prst="rect">
            <a:avLst/>
          </a:prstGeom>
          <a:noFill/>
          <a:ln>
            <a:noFill/>
          </a:ln>
        </p:spPr>
      </p:pic>
      <p:pic>
        <p:nvPicPr>
          <p:cNvPr id="568" name="Google Shape;568;p46"/>
          <p:cNvPicPr preferRelativeResize="0"/>
          <p:nvPr/>
        </p:nvPicPr>
        <p:blipFill rotWithShape="1">
          <a:blip r:embed="rId13">
            <a:alphaModFix/>
          </a:blip>
          <a:srcRect/>
          <a:stretch/>
        </p:blipFill>
        <p:spPr>
          <a:xfrm>
            <a:off x="2123845" y="2472577"/>
            <a:ext cx="3291273" cy="1482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569" name="Google Shape;569;p46"/>
          <p:cNvPicPr preferRelativeResize="0"/>
          <p:nvPr/>
        </p:nvPicPr>
        <p:blipFill rotWithShape="1">
          <a:blip r:embed="rId14">
            <a:alphaModFix/>
          </a:blip>
          <a:srcRect/>
          <a:stretch/>
        </p:blipFill>
        <p:spPr>
          <a:xfrm>
            <a:off x="262089" y="932593"/>
            <a:ext cx="5195018" cy="149336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8D08C"/>
        </a:solidFill>
        <a:effectLst/>
      </p:bgPr>
    </p:bg>
    <p:spTree>
      <p:nvGrpSpPr>
        <p:cNvPr id="1" name="Shape 5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4" name="Google Shape;574;p47"/>
          <p:cNvSpPr/>
          <p:nvPr/>
        </p:nvSpPr>
        <p:spPr>
          <a:xfrm>
            <a:off x="157081" y="81359"/>
            <a:ext cx="11877837" cy="6673966"/>
          </a:xfrm>
          <a:prstGeom prst="rect">
            <a:avLst/>
          </a:prstGeom>
          <a:solidFill>
            <a:schemeClr val="lt1"/>
          </a:solid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575" name="Google Shape;575;p4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62089" y="81359"/>
            <a:ext cx="6193522" cy="756461"/>
          </a:xfrm>
          <a:prstGeom prst="rect">
            <a:avLst/>
          </a:prstGeom>
          <a:noFill/>
          <a:ln>
            <a:noFill/>
          </a:ln>
        </p:spPr>
      </p:pic>
      <p:pic>
        <p:nvPicPr>
          <p:cNvPr id="576" name="Google Shape;576;p47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263805" y="5793972"/>
            <a:ext cx="8024992" cy="961353"/>
          </a:xfrm>
          <a:prstGeom prst="rect">
            <a:avLst/>
          </a:prstGeom>
          <a:noFill/>
          <a:ln>
            <a:noFill/>
          </a:ln>
        </p:spPr>
      </p:pic>
      <p:pic>
        <p:nvPicPr>
          <p:cNvPr id="577" name="Google Shape;577;p47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5591244" y="908797"/>
            <a:ext cx="6185142" cy="4895156"/>
          </a:xfrm>
          <a:prstGeom prst="rect">
            <a:avLst/>
          </a:prstGeom>
          <a:noFill/>
          <a:ln>
            <a:noFill/>
          </a:ln>
        </p:spPr>
      </p:pic>
      <p:pic>
        <p:nvPicPr>
          <p:cNvPr id="578" name="Google Shape;578;p47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5766884" y="2636783"/>
            <a:ext cx="1608514" cy="1050849"/>
          </a:xfrm>
          <a:prstGeom prst="rect">
            <a:avLst/>
          </a:prstGeom>
          <a:noFill/>
          <a:ln>
            <a:noFill/>
          </a:ln>
        </p:spPr>
      </p:pic>
      <p:pic>
        <p:nvPicPr>
          <p:cNvPr id="579" name="Google Shape;579;p47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5749457" y="3739384"/>
            <a:ext cx="1625941" cy="792930"/>
          </a:xfrm>
          <a:prstGeom prst="rect">
            <a:avLst/>
          </a:prstGeom>
          <a:noFill/>
          <a:ln>
            <a:noFill/>
          </a:ln>
        </p:spPr>
      </p:pic>
      <p:pic>
        <p:nvPicPr>
          <p:cNvPr id="580" name="Google Shape;580;p47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5749457" y="4578397"/>
            <a:ext cx="1605029" cy="787701"/>
          </a:xfrm>
          <a:prstGeom prst="rect">
            <a:avLst/>
          </a:prstGeom>
          <a:noFill/>
          <a:ln>
            <a:noFill/>
          </a:ln>
        </p:spPr>
      </p:pic>
      <p:pic>
        <p:nvPicPr>
          <p:cNvPr id="581" name="Google Shape;581;p47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5749457" y="5419507"/>
            <a:ext cx="1605028" cy="313469"/>
          </a:xfrm>
          <a:prstGeom prst="rect">
            <a:avLst/>
          </a:prstGeom>
          <a:noFill/>
          <a:ln>
            <a:noFill/>
          </a:ln>
        </p:spPr>
      </p:pic>
      <p:pic>
        <p:nvPicPr>
          <p:cNvPr id="582" name="Google Shape;582;p4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59634" y="98927"/>
            <a:ext cx="6193522" cy="756461"/>
          </a:xfrm>
          <a:prstGeom prst="rect">
            <a:avLst/>
          </a:prstGeom>
          <a:noFill/>
          <a:ln>
            <a:noFill/>
          </a:ln>
        </p:spPr>
      </p:pic>
      <p:pic>
        <p:nvPicPr>
          <p:cNvPr id="583" name="Google Shape;583;p47"/>
          <p:cNvPicPr preferRelativeResize="0"/>
          <p:nvPr/>
        </p:nvPicPr>
        <p:blipFill rotWithShape="1">
          <a:blip r:embed="rId10">
            <a:alphaModFix/>
          </a:blip>
          <a:srcRect/>
          <a:stretch/>
        </p:blipFill>
        <p:spPr>
          <a:xfrm>
            <a:off x="262089" y="2425962"/>
            <a:ext cx="1618141" cy="1493369"/>
          </a:xfrm>
          <a:prstGeom prst="rect">
            <a:avLst/>
          </a:prstGeom>
          <a:noFill/>
          <a:ln>
            <a:noFill/>
          </a:ln>
        </p:spPr>
      </p:pic>
      <p:pic>
        <p:nvPicPr>
          <p:cNvPr id="584" name="Google Shape;584;p47"/>
          <p:cNvPicPr preferRelativeResize="0"/>
          <p:nvPr/>
        </p:nvPicPr>
        <p:blipFill rotWithShape="1">
          <a:blip r:embed="rId11">
            <a:alphaModFix/>
          </a:blip>
          <a:srcRect/>
          <a:stretch/>
        </p:blipFill>
        <p:spPr>
          <a:xfrm>
            <a:off x="263963" y="3955202"/>
            <a:ext cx="3505519" cy="1576877"/>
          </a:xfrm>
          <a:prstGeom prst="rect">
            <a:avLst/>
          </a:prstGeom>
          <a:noFill/>
          <a:ln>
            <a:noFill/>
          </a:ln>
        </p:spPr>
      </p:pic>
      <p:pic>
        <p:nvPicPr>
          <p:cNvPr id="585" name="Google Shape;585;p47"/>
          <p:cNvPicPr preferRelativeResize="0"/>
          <p:nvPr/>
        </p:nvPicPr>
        <p:blipFill rotWithShape="1">
          <a:blip r:embed="rId12">
            <a:alphaModFix/>
          </a:blip>
          <a:srcRect/>
          <a:stretch/>
        </p:blipFill>
        <p:spPr>
          <a:xfrm>
            <a:off x="2123845" y="2472577"/>
            <a:ext cx="3291273" cy="1482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586" name="Google Shape;586;p47"/>
          <p:cNvPicPr preferRelativeResize="0"/>
          <p:nvPr/>
        </p:nvPicPr>
        <p:blipFill rotWithShape="1">
          <a:blip r:embed="rId13">
            <a:alphaModFix/>
          </a:blip>
          <a:srcRect/>
          <a:stretch/>
        </p:blipFill>
        <p:spPr>
          <a:xfrm>
            <a:off x="262089" y="932593"/>
            <a:ext cx="5195018" cy="1493369"/>
          </a:xfrm>
          <a:prstGeom prst="rect">
            <a:avLst/>
          </a:prstGeom>
          <a:noFill/>
          <a:ln>
            <a:noFill/>
          </a:ln>
        </p:spPr>
      </p:pic>
      <p:sp>
        <p:nvSpPr>
          <p:cNvPr id="587" name="Google Shape;587;p47"/>
          <p:cNvSpPr txBox="1"/>
          <p:nvPr/>
        </p:nvSpPr>
        <p:spPr>
          <a:xfrm>
            <a:off x="3144440" y="6118809"/>
            <a:ext cx="423910" cy="646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b="1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b</a:t>
            </a:r>
            <a:endParaRPr/>
          </a:p>
        </p:txBody>
      </p:sp>
      <p:sp>
        <p:nvSpPr>
          <p:cNvPr id="588" name="Google Shape;588;p47"/>
          <p:cNvSpPr txBox="1"/>
          <p:nvPr/>
        </p:nvSpPr>
        <p:spPr>
          <a:xfrm>
            <a:off x="4410131" y="6120903"/>
            <a:ext cx="423910" cy="646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b="1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a</a:t>
            </a:r>
            <a:endParaRPr/>
          </a:p>
        </p:txBody>
      </p:sp>
      <p:sp>
        <p:nvSpPr>
          <p:cNvPr id="589" name="Google Shape;589;p47"/>
          <p:cNvSpPr txBox="1"/>
          <p:nvPr/>
        </p:nvSpPr>
        <p:spPr>
          <a:xfrm>
            <a:off x="5094507" y="6119858"/>
            <a:ext cx="423910" cy="646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b="1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h</a:t>
            </a:r>
            <a:endParaRPr/>
          </a:p>
        </p:txBody>
      </p:sp>
      <p:sp>
        <p:nvSpPr>
          <p:cNvPr id="590" name="Google Shape;590;p47"/>
          <p:cNvSpPr txBox="1"/>
          <p:nvPr/>
        </p:nvSpPr>
        <p:spPr>
          <a:xfrm>
            <a:off x="5728364" y="6120902"/>
            <a:ext cx="423910" cy="646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b="1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d</a:t>
            </a:r>
            <a:endParaRPr/>
          </a:p>
        </p:txBody>
      </p:sp>
      <p:sp>
        <p:nvSpPr>
          <p:cNvPr id="591" name="Google Shape;591;p47"/>
          <p:cNvSpPr txBox="1"/>
          <p:nvPr/>
        </p:nvSpPr>
        <p:spPr>
          <a:xfrm>
            <a:off x="6472158" y="6120901"/>
            <a:ext cx="423910" cy="646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b="1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e</a:t>
            </a:r>
            <a:endParaRPr/>
          </a:p>
        </p:txBody>
      </p:sp>
      <p:sp>
        <p:nvSpPr>
          <p:cNvPr id="592" name="Google Shape;592;p47"/>
          <p:cNvSpPr txBox="1"/>
          <p:nvPr/>
        </p:nvSpPr>
        <p:spPr>
          <a:xfrm>
            <a:off x="7658363" y="6120900"/>
            <a:ext cx="423910" cy="646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b="1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c</a:t>
            </a:r>
            <a:endParaRPr/>
          </a:p>
        </p:txBody>
      </p:sp>
      <p:sp>
        <p:nvSpPr>
          <p:cNvPr id="593" name="Google Shape;593;p47"/>
          <p:cNvSpPr txBox="1"/>
          <p:nvPr/>
        </p:nvSpPr>
        <p:spPr>
          <a:xfrm>
            <a:off x="8582918" y="6127164"/>
            <a:ext cx="423910" cy="646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b="1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f</a:t>
            </a:r>
            <a:endParaRPr/>
          </a:p>
        </p:txBody>
      </p:sp>
      <p:sp>
        <p:nvSpPr>
          <p:cNvPr id="594" name="Google Shape;594;p47"/>
          <p:cNvSpPr txBox="1"/>
          <p:nvPr/>
        </p:nvSpPr>
        <p:spPr>
          <a:xfrm>
            <a:off x="9477241" y="6108994"/>
            <a:ext cx="423910" cy="646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b="1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g</a:t>
            </a:r>
            <a:endParaRPr/>
          </a:p>
        </p:txBody>
      </p:sp>
      <p:pic>
        <p:nvPicPr>
          <p:cNvPr id="595" name="Google Shape;595;p47"/>
          <p:cNvPicPr preferRelativeResize="0"/>
          <p:nvPr/>
        </p:nvPicPr>
        <p:blipFill rotWithShape="1">
          <a:blip r:embed="rId14">
            <a:alphaModFix/>
          </a:blip>
          <a:srcRect/>
          <a:stretch/>
        </p:blipFill>
        <p:spPr>
          <a:xfrm>
            <a:off x="5747715" y="1686377"/>
            <a:ext cx="1606770" cy="91491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0" name="Google Shape;600;p48"/>
          <p:cNvSpPr/>
          <p:nvPr/>
        </p:nvSpPr>
        <p:spPr>
          <a:xfrm>
            <a:off x="208856" y="168028"/>
            <a:ext cx="11774288" cy="6521944"/>
          </a:xfrm>
          <a:prstGeom prst="rect">
            <a:avLst/>
          </a:prstGeom>
          <a:solidFill>
            <a:schemeClr val="lt1"/>
          </a:solid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01" name="Google Shape;601;p48"/>
          <p:cNvSpPr/>
          <p:nvPr/>
        </p:nvSpPr>
        <p:spPr>
          <a:xfrm>
            <a:off x="1463937" y="1403322"/>
            <a:ext cx="9402330" cy="4367164"/>
          </a:xfrm>
          <a:prstGeom prst="rect">
            <a:avLst/>
          </a:prstGeom>
          <a:noFill/>
          <a:ln w="88900" cap="flat" cmpd="thinThick">
            <a:solidFill>
              <a:srgbClr val="000066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602" name="Google Shape;602;p4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768862" y="765054"/>
            <a:ext cx="2254848" cy="1113938"/>
          </a:xfrm>
          <a:prstGeom prst="rect">
            <a:avLst/>
          </a:prstGeom>
          <a:noFill/>
          <a:ln>
            <a:noFill/>
          </a:ln>
        </p:spPr>
      </p:pic>
      <p:pic>
        <p:nvPicPr>
          <p:cNvPr id="603" name="Google Shape;603;p48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522487" y="2030743"/>
            <a:ext cx="4319542" cy="1063125"/>
          </a:xfrm>
          <a:prstGeom prst="rect">
            <a:avLst/>
          </a:prstGeom>
          <a:noFill/>
          <a:ln>
            <a:noFill/>
          </a:ln>
        </p:spPr>
      </p:pic>
      <p:pic>
        <p:nvPicPr>
          <p:cNvPr id="604" name="Google Shape;604;p48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2522487" y="3322468"/>
            <a:ext cx="6431962" cy="181633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8D08C"/>
        </a:solidFill>
        <a:effectLst/>
      </p:bgPr>
    </p:bg>
    <p:spTree>
      <p:nvGrpSpPr>
        <p:cNvPr id="1" name="Shape 6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9" name="Google Shape;609;p49"/>
          <p:cNvSpPr/>
          <p:nvPr/>
        </p:nvSpPr>
        <p:spPr>
          <a:xfrm>
            <a:off x="208856" y="168028"/>
            <a:ext cx="11774288" cy="6521944"/>
          </a:xfrm>
          <a:prstGeom prst="rect">
            <a:avLst/>
          </a:prstGeom>
          <a:solidFill>
            <a:schemeClr val="lt1"/>
          </a:solid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10" name="Google Shape;610;p49"/>
          <p:cNvSpPr/>
          <p:nvPr/>
        </p:nvSpPr>
        <p:spPr>
          <a:xfrm>
            <a:off x="1463937" y="1403322"/>
            <a:ext cx="9402330" cy="4367164"/>
          </a:xfrm>
          <a:prstGeom prst="rect">
            <a:avLst/>
          </a:prstGeom>
          <a:noFill/>
          <a:ln w="88900" cap="flat" cmpd="thinThick">
            <a:solidFill>
              <a:srgbClr val="000066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611" name="Google Shape;611;p4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768862" y="765054"/>
            <a:ext cx="2254848" cy="1113938"/>
          </a:xfrm>
          <a:prstGeom prst="rect">
            <a:avLst/>
          </a:prstGeom>
          <a:noFill/>
          <a:ln>
            <a:noFill/>
          </a:ln>
        </p:spPr>
      </p:pic>
      <p:pic>
        <p:nvPicPr>
          <p:cNvPr id="612" name="Google Shape;612;p49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522487" y="2030743"/>
            <a:ext cx="4319542" cy="1063125"/>
          </a:xfrm>
          <a:prstGeom prst="rect">
            <a:avLst/>
          </a:prstGeom>
          <a:noFill/>
          <a:ln>
            <a:noFill/>
          </a:ln>
        </p:spPr>
      </p:pic>
      <p:pic>
        <p:nvPicPr>
          <p:cNvPr id="613" name="Google Shape;613;p49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2522487" y="3322468"/>
            <a:ext cx="6431962" cy="1816335"/>
          </a:xfrm>
          <a:prstGeom prst="rect">
            <a:avLst/>
          </a:prstGeom>
          <a:noFill/>
          <a:ln>
            <a:noFill/>
          </a:ln>
        </p:spPr>
      </p:pic>
      <p:sp>
        <p:nvSpPr>
          <p:cNvPr id="614" name="Google Shape;614;p49"/>
          <p:cNvSpPr txBox="1"/>
          <p:nvPr/>
        </p:nvSpPr>
        <p:spPr>
          <a:xfrm>
            <a:off x="5287040" y="3222727"/>
            <a:ext cx="2945168" cy="584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b="1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ことができる</a:t>
            </a:r>
            <a:endParaRPr sz="3200" b="1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15" name="Google Shape;615;p49"/>
          <p:cNvSpPr txBox="1"/>
          <p:nvPr/>
        </p:nvSpPr>
        <p:spPr>
          <a:xfrm>
            <a:off x="6009281" y="3807502"/>
            <a:ext cx="2945168" cy="584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b="1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ことができる</a:t>
            </a:r>
            <a:endParaRPr sz="3200" b="1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16" name="Google Shape;616;p49"/>
          <p:cNvSpPr txBox="1"/>
          <p:nvPr/>
        </p:nvSpPr>
        <p:spPr>
          <a:xfrm>
            <a:off x="5738468" y="4392277"/>
            <a:ext cx="2945168" cy="584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b="1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ことができる</a:t>
            </a:r>
            <a:endParaRPr sz="3200" b="1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1" name="Google Shape;621;p5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63678" y="593238"/>
            <a:ext cx="11464644" cy="148901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6" name="Google Shape;626;p5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12316" y="167802"/>
            <a:ext cx="11767365" cy="6522396"/>
          </a:xfrm>
          <a:prstGeom prst="rect">
            <a:avLst/>
          </a:prstGeom>
          <a:noFill/>
          <a:ln>
            <a:noFill/>
          </a:ln>
        </p:spPr>
      </p:pic>
      <p:pic>
        <p:nvPicPr>
          <p:cNvPr id="627" name="Google Shape;627;p5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777912" y="263336"/>
            <a:ext cx="3786620" cy="1125583"/>
          </a:xfrm>
          <a:prstGeom prst="rect">
            <a:avLst/>
          </a:prstGeom>
          <a:noFill/>
          <a:ln>
            <a:noFill/>
          </a:ln>
        </p:spPr>
      </p:pic>
      <p:pic>
        <p:nvPicPr>
          <p:cNvPr id="628" name="Google Shape;628;p51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718679" y="1466195"/>
            <a:ext cx="5157387" cy="971111"/>
          </a:xfrm>
          <a:prstGeom prst="rect">
            <a:avLst/>
          </a:prstGeom>
          <a:noFill/>
          <a:ln>
            <a:noFill/>
          </a:ln>
        </p:spPr>
      </p:pic>
      <p:pic>
        <p:nvPicPr>
          <p:cNvPr id="629" name="Google Shape;629;p51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718679" y="3966427"/>
            <a:ext cx="6578355" cy="2065445"/>
          </a:xfrm>
          <a:prstGeom prst="rect">
            <a:avLst/>
          </a:prstGeom>
          <a:noFill/>
          <a:ln>
            <a:noFill/>
          </a:ln>
        </p:spPr>
      </p:pic>
      <p:pic>
        <p:nvPicPr>
          <p:cNvPr id="630" name="Google Shape;630;p51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479807" y="2437306"/>
            <a:ext cx="10993514" cy="169729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35" name="Google Shape;635;p5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42442" y="890447"/>
            <a:ext cx="11507116" cy="5077106"/>
          </a:xfrm>
          <a:prstGeom prst="rect">
            <a:avLst/>
          </a:prstGeom>
          <a:noFill/>
          <a:ln>
            <a:noFill/>
          </a:ln>
        </p:spPr>
      </p:pic>
      <p:sp>
        <p:nvSpPr>
          <p:cNvPr id="636" name="Google Shape;636;p52"/>
          <p:cNvSpPr/>
          <p:nvPr/>
        </p:nvSpPr>
        <p:spPr>
          <a:xfrm>
            <a:off x="149415" y="3706239"/>
            <a:ext cx="11888703" cy="1050587"/>
          </a:xfrm>
          <a:prstGeom prst="roundRect">
            <a:avLst>
              <a:gd name="adj" fmla="val 16667"/>
            </a:avLst>
          </a:prstGeom>
          <a:noFill/>
          <a:ln w="76200" cap="flat" cmpd="sng">
            <a:solidFill>
              <a:srgbClr val="FF00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5BE1C8B3-1335-40C4-8B9B-6EC94CE37CE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93948" y="1321308"/>
            <a:ext cx="5404104" cy="4215384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20</TotalTime>
  <Words>177</Words>
  <Application>Microsoft Office PowerPoint</Application>
  <PresentationFormat>ワイド画面</PresentationFormat>
  <Paragraphs>104</Paragraphs>
  <Slides>53</Slides>
  <Notes>53</Notes>
  <HiddenSlides>0</HiddenSlides>
  <MMClips>52</MMClips>
  <ScaleCrop>false</ScaleCrop>
  <HeadingPairs>
    <vt:vector size="6" baseType="variant">
      <vt:variant>
        <vt:lpstr>使用されているフォント</vt:lpstr>
      </vt:variant>
      <vt:variant>
        <vt:i4>2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53</vt:i4>
      </vt:variant>
    </vt:vector>
  </HeadingPairs>
  <TitlesOfParts>
    <vt:vector size="56" baseType="lpstr">
      <vt:lpstr>Arial</vt:lpstr>
      <vt:lpstr>Khmer OS</vt:lpstr>
      <vt:lpstr>Office Theme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Chandhol Cheysith</dc:creator>
  <cp:lastModifiedBy>Kazuyo Takehara</cp:lastModifiedBy>
  <cp:revision>2</cp:revision>
  <dcterms:created xsi:type="dcterms:W3CDTF">2021-03-22T04:41:30Z</dcterms:created>
  <dcterms:modified xsi:type="dcterms:W3CDTF">2023-04-21T03:41:33Z</dcterms:modified>
</cp:coreProperties>
</file>