
<file path=[Content_Types].xml><?xml version="1.0" encoding="utf-8"?>
<Types xmlns="http://schemas.openxmlformats.org/package/2006/content-types"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7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328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8" roundtripDataSignature="AMtx7mhTvzSdm5KhIaJrVf2mnentzDBbW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3CA7FFF-B52C-45FD-A6BB-88E0395A0802}" v="9" dt="2023-04-21T08:48:23.7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35"/>
    <p:restoredTop sz="94557"/>
  </p:normalViewPr>
  <p:slideViewPr>
    <p:cSldViewPr snapToGrid="0" snapToObjects="1">
      <p:cViewPr varScale="1">
        <p:scale>
          <a:sx n="62" d="100"/>
          <a:sy n="62" d="100"/>
        </p:scale>
        <p:origin x="64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microsoft.com/office/2015/10/relationships/revisionInfo" Target="revisionInfo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notesMaster" Target="notesMasters/notesMaster1.xml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83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customschemas.google.com/relationships/presentationmetadata" Target="metadata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zuyo Takehara" userId="fa7eaadb-9681-4610-86a8-8be5debccd15" providerId="ADAL" clId="{E3CA7FFF-B52C-45FD-A6BB-88E0395A0802}"/>
    <pc:docChg chg="custSel delSld modSld">
      <pc:chgData name="Kazuyo Takehara" userId="fa7eaadb-9681-4610-86a8-8be5debccd15" providerId="ADAL" clId="{E3CA7FFF-B52C-45FD-A6BB-88E0395A0802}" dt="2023-04-21T08:48:40.491" v="35" actId="1076"/>
      <pc:docMkLst>
        <pc:docMk/>
      </pc:docMkLst>
      <pc:sldChg chg="modSp mod">
        <pc:chgData name="Kazuyo Takehara" userId="fa7eaadb-9681-4610-86a8-8be5debccd15" providerId="ADAL" clId="{E3CA7FFF-B52C-45FD-A6BB-88E0395A0802}" dt="2023-04-21T08:43:04.984" v="3" actId="1076"/>
        <pc:sldMkLst>
          <pc:docMk/>
          <pc:sldMk cId="0" sldId="257"/>
        </pc:sldMkLst>
        <pc:picChg chg="mod">
          <ac:chgData name="Kazuyo Takehara" userId="fa7eaadb-9681-4610-86a8-8be5debccd15" providerId="ADAL" clId="{E3CA7FFF-B52C-45FD-A6BB-88E0395A0802}" dt="2023-04-21T08:42:56.774" v="0" actId="1076"/>
          <ac:picMkLst>
            <pc:docMk/>
            <pc:sldMk cId="0" sldId="257"/>
            <ac:picMk id="2" creationId="{D072AFDC-521A-1249-899E-83364C4F5C5C}"/>
          </ac:picMkLst>
        </pc:picChg>
        <pc:picChg chg="mod">
          <ac:chgData name="Kazuyo Takehara" userId="fa7eaadb-9681-4610-86a8-8be5debccd15" providerId="ADAL" clId="{E3CA7FFF-B52C-45FD-A6BB-88E0395A0802}" dt="2023-04-21T08:42:59.255" v="1" actId="1076"/>
          <ac:picMkLst>
            <pc:docMk/>
            <pc:sldMk cId="0" sldId="257"/>
            <ac:picMk id="3" creationId="{3C928D06-67CC-E64D-B962-27232F902622}"/>
          </ac:picMkLst>
        </pc:picChg>
        <pc:picChg chg="mod">
          <ac:chgData name="Kazuyo Takehara" userId="fa7eaadb-9681-4610-86a8-8be5debccd15" providerId="ADAL" clId="{E3CA7FFF-B52C-45FD-A6BB-88E0395A0802}" dt="2023-04-21T08:43:03.149" v="2" actId="1076"/>
          <ac:picMkLst>
            <pc:docMk/>
            <pc:sldMk cId="0" sldId="257"/>
            <ac:picMk id="4" creationId="{6DC289DD-CF3C-1D42-86E2-35B0287D07C4}"/>
          </ac:picMkLst>
        </pc:picChg>
        <pc:picChg chg="mod">
          <ac:chgData name="Kazuyo Takehara" userId="fa7eaadb-9681-4610-86a8-8be5debccd15" providerId="ADAL" clId="{E3CA7FFF-B52C-45FD-A6BB-88E0395A0802}" dt="2023-04-21T08:43:04.984" v="3" actId="1076"/>
          <ac:picMkLst>
            <pc:docMk/>
            <pc:sldMk cId="0" sldId="257"/>
            <ac:picMk id="5" creationId="{3FAB8D9F-BD91-6545-A8F5-895BDA086B08}"/>
          </ac:picMkLst>
        </pc:picChg>
      </pc:sldChg>
      <pc:sldChg chg="modSp mod">
        <pc:chgData name="Kazuyo Takehara" userId="fa7eaadb-9681-4610-86a8-8be5debccd15" providerId="ADAL" clId="{E3CA7FFF-B52C-45FD-A6BB-88E0395A0802}" dt="2023-04-21T08:43:24.470" v="7" actId="1076"/>
        <pc:sldMkLst>
          <pc:docMk/>
          <pc:sldMk cId="0" sldId="258"/>
        </pc:sldMkLst>
        <pc:picChg chg="mod">
          <ac:chgData name="Kazuyo Takehara" userId="fa7eaadb-9681-4610-86a8-8be5debccd15" providerId="ADAL" clId="{E3CA7FFF-B52C-45FD-A6BB-88E0395A0802}" dt="2023-04-21T08:43:17.358" v="4" actId="1076"/>
          <ac:picMkLst>
            <pc:docMk/>
            <pc:sldMk cId="0" sldId="258"/>
            <ac:picMk id="15" creationId="{FC3D9323-24B0-D149-BF42-4DD47889A397}"/>
          </ac:picMkLst>
        </pc:picChg>
        <pc:picChg chg="mod">
          <ac:chgData name="Kazuyo Takehara" userId="fa7eaadb-9681-4610-86a8-8be5debccd15" providerId="ADAL" clId="{E3CA7FFF-B52C-45FD-A6BB-88E0395A0802}" dt="2023-04-21T08:43:19.320" v="5" actId="1076"/>
          <ac:picMkLst>
            <pc:docMk/>
            <pc:sldMk cId="0" sldId="258"/>
            <ac:picMk id="16" creationId="{404E5317-5099-C646-B7BE-40BCCA43FDD4}"/>
          </ac:picMkLst>
        </pc:picChg>
        <pc:picChg chg="mod">
          <ac:chgData name="Kazuyo Takehara" userId="fa7eaadb-9681-4610-86a8-8be5debccd15" providerId="ADAL" clId="{E3CA7FFF-B52C-45FD-A6BB-88E0395A0802}" dt="2023-04-21T08:43:21.897" v="6" actId="1076"/>
          <ac:picMkLst>
            <pc:docMk/>
            <pc:sldMk cId="0" sldId="258"/>
            <ac:picMk id="17" creationId="{92B2B07C-2197-6145-A33C-2F138DE8544D}"/>
          </ac:picMkLst>
        </pc:picChg>
        <pc:picChg chg="mod">
          <ac:chgData name="Kazuyo Takehara" userId="fa7eaadb-9681-4610-86a8-8be5debccd15" providerId="ADAL" clId="{E3CA7FFF-B52C-45FD-A6BB-88E0395A0802}" dt="2023-04-21T08:43:24.470" v="7" actId="1076"/>
          <ac:picMkLst>
            <pc:docMk/>
            <pc:sldMk cId="0" sldId="258"/>
            <ac:picMk id="18" creationId="{CCDC9692-90DB-5941-91A4-FC0F82855623}"/>
          </ac:picMkLst>
        </pc:picChg>
      </pc:sldChg>
      <pc:sldChg chg="modSp mod">
        <pc:chgData name="Kazuyo Takehara" userId="fa7eaadb-9681-4610-86a8-8be5debccd15" providerId="ADAL" clId="{E3CA7FFF-B52C-45FD-A6BB-88E0395A0802}" dt="2023-04-21T08:43:59.098" v="8" actId="1076"/>
        <pc:sldMkLst>
          <pc:docMk/>
          <pc:sldMk cId="0" sldId="266"/>
        </pc:sldMkLst>
        <pc:picChg chg="mod">
          <ac:chgData name="Kazuyo Takehara" userId="fa7eaadb-9681-4610-86a8-8be5debccd15" providerId="ADAL" clId="{E3CA7FFF-B52C-45FD-A6BB-88E0395A0802}" dt="2023-04-21T08:43:59.098" v="8" actId="1076"/>
          <ac:picMkLst>
            <pc:docMk/>
            <pc:sldMk cId="0" sldId="266"/>
            <ac:picMk id="2" creationId="{BE609E26-709A-4249-BB92-99F115B96F25}"/>
          </ac:picMkLst>
        </pc:picChg>
      </pc:sldChg>
      <pc:sldChg chg="modSp mod">
        <pc:chgData name="Kazuyo Takehara" userId="fa7eaadb-9681-4610-86a8-8be5debccd15" providerId="ADAL" clId="{E3CA7FFF-B52C-45FD-A6BB-88E0395A0802}" dt="2023-04-21T08:44:20.038" v="9" actId="1076"/>
        <pc:sldMkLst>
          <pc:docMk/>
          <pc:sldMk cId="0" sldId="284"/>
        </pc:sldMkLst>
        <pc:picChg chg="mod">
          <ac:chgData name="Kazuyo Takehara" userId="fa7eaadb-9681-4610-86a8-8be5debccd15" providerId="ADAL" clId="{E3CA7FFF-B52C-45FD-A6BB-88E0395A0802}" dt="2023-04-21T08:44:20.038" v="9" actId="1076"/>
          <ac:picMkLst>
            <pc:docMk/>
            <pc:sldMk cId="0" sldId="284"/>
            <ac:picMk id="2" creationId="{00C3C68C-4665-404D-AC19-3272F1D878B5}"/>
          </ac:picMkLst>
        </pc:picChg>
      </pc:sldChg>
      <pc:sldChg chg="modSp mod">
        <pc:chgData name="Kazuyo Takehara" userId="fa7eaadb-9681-4610-86a8-8be5debccd15" providerId="ADAL" clId="{E3CA7FFF-B52C-45FD-A6BB-88E0395A0802}" dt="2023-04-21T08:44:42.841" v="11" actId="404"/>
        <pc:sldMkLst>
          <pc:docMk/>
          <pc:sldMk cId="0" sldId="285"/>
        </pc:sldMkLst>
        <pc:spChg chg="mod">
          <ac:chgData name="Kazuyo Takehara" userId="fa7eaadb-9681-4610-86a8-8be5debccd15" providerId="ADAL" clId="{E3CA7FFF-B52C-45FD-A6BB-88E0395A0802}" dt="2023-04-21T08:44:42.841" v="11" actId="404"/>
          <ac:spMkLst>
            <pc:docMk/>
            <pc:sldMk cId="0" sldId="285"/>
            <ac:spMk id="330" creationId="{00000000-0000-0000-0000-000000000000}"/>
          </ac:spMkLst>
        </pc:spChg>
        <pc:spChg chg="mod">
          <ac:chgData name="Kazuyo Takehara" userId="fa7eaadb-9681-4610-86a8-8be5debccd15" providerId="ADAL" clId="{E3CA7FFF-B52C-45FD-A6BB-88E0395A0802}" dt="2023-04-21T08:44:42.841" v="11" actId="404"/>
          <ac:spMkLst>
            <pc:docMk/>
            <pc:sldMk cId="0" sldId="285"/>
            <ac:spMk id="331" creationId="{00000000-0000-0000-0000-000000000000}"/>
          </ac:spMkLst>
        </pc:spChg>
        <pc:spChg chg="mod">
          <ac:chgData name="Kazuyo Takehara" userId="fa7eaadb-9681-4610-86a8-8be5debccd15" providerId="ADAL" clId="{E3CA7FFF-B52C-45FD-A6BB-88E0395A0802}" dt="2023-04-21T08:44:42.841" v="11" actId="404"/>
          <ac:spMkLst>
            <pc:docMk/>
            <pc:sldMk cId="0" sldId="285"/>
            <ac:spMk id="332" creationId="{00000000-0000-0000-0000-000000000000}"/>
          </ac:spMkLst>
        </pc:spChg>
      </pc:sldChg>
      <pc:sldChg chg="modSp mod">
        <pc:chgData name="Kazuyo Takehara" userId="fa7eaadb-9681-4610-86a8-8be5debccd15" providerId="ADAL" clId="{E3CA7FFF-B52C-45FD-A6BB-88E0395A0802}" dt="2023-04-21T08:44:53.635" v="13" actId="404"/>
        <pc:sldMkLst>
          <pc:docMk/>
          <pc:sldMk cId="0" sldId="286"/>
        </pc:sldMkLst>
        <pc:spChg chg="mod">
          <ac:chgData name="Kazuyo Takehara" userId="fa7eaadb-9681-4610-86a8-8be5debccd15" providerId="ADAL" clId="{E3CA7FFF-B52C-45FD-A6BB-88E0395A0802}" dt="2023-04-21T08:44:53.635" v="13" actId="404"/>
          <ac:spMkLst>
            <pc:docMk/>
            <pc:sldMk cId="0" sldId="286"/>
            <ac:spMk id="340" creationId="{00000000-0000-0000-0000-000000000000}"/>
          </ac:spMkLst>
        </pc:spChg>
        <pc:spChg chg="mod">
          <ac:chgData name="Kazuyo Takehara" userId="fa7eaadb-9681-4610-86a8-8be5debccd15" providerId="ADAL" clId="{E3CA7FFF-B52C-45FD-A6BB-88E0395A0802}" dt="2023-04-21T08:44:53.635" v="13" actId="404"/>
          <ac:spMkLst>
            <pc:docMk/>
            <pc:sldMk cId="0" sldId="286"/>
            <ac:spMk id="341" creationId="{00000000-0000-0000-0000-000000000000}"/>
          </ac:spMkLst>
        </pc:spChg>
        <pc:spChg chg="mod">
          <ac:chgData name="Kazuyo Takehara" userId="fa7eaadb-9681-4610-86a8-8be5debccd15" providerId="ADAL" clId="{E3CA7FFF-B52C-45FD-A6BB-88E0395A0802}" dt="2023-04-21T08:44:53.635" v="13" actId="404"/>
          <ac:spMkLst>
            <pc:docMk/>
            <pc:sldMk cId="0" sldId="286"/>
            <ac:spMk id="342" creationId="{00000000-0000-0000-0000-000000000000}"/>
          </ac:spMkLst>
        </pc:spChg>
      </pc:sldChg>
      <pc:sldChg chg="modSp mod">
        <pc:chgData name="Kazuyo Takehara" userId="fa7eaadb-9681-4610-86a8-8be5debccd15" providerId="ADAL" clId="{E3CA7FFF-B52C-45FD-A6BB-88E0395A0802}" dt="2023-04-21T08:45:05.143" v="15" actId="404"/>
        <pc:sldMkLst>
          <pc:docMk/>
          <pc:sldMk cId="0" sldId="287"/>
        </pc:sldMkLst>
        <pc:spChg chg="mod">
          <ac:chgData name="Kazuyo Takehara" userId="fa7eaadb-9681-4610-86a8-8be5debccd15" providerId="ADAL" clId="{E3CA7FFF-B52C-45FD-A6BB-88E0395A0802}" dt="2023-04-21T08:45:05.143" v="15" actId="404"/>
          <ac:spMkLst>
            <pc:docMk/>
            <pc:sldMk cId="0" sldId="287"/>
            <ac:spMk id="349" creationId="{00000000-0000-0000-0000-000000000000}"/>
          </ac:spMkLst>
        </pc:spChg>
        <pc:spChg chg="mod">
          <ac:chgData name="Kazuyo Takehara" userId="fa7eaadb-9681-4610-86a8-8be5debccd15" providerId="ADAL" clId="{E3CA7FFF-B52C-45FD-A6BB-88E0395A0802}" dt="2023-04-21T08:45:05.143" v="15" actId="404"/>
          <ac:spMkLst>
            <pc:docMk/>
            <pc:sldMk cId="0" sldId="287"/>
            <ac:spMk id="350" creationId="{00000000-0000-0000-0000-000000000000}"/>
          </ac:spMkLst>
        </pc:spChg>
      </pc:sldChg>
      <pc:sldChg chg="modSp mod">
        <pc:chgData name="Kazuyo Takehara" userId="fa7eaadb-9681-4610-86a8-8be5debccd15" providerId="ADAL" clId="{E3CA7FFF-B52C-45FD-A6BB-88E0395A0802}" dt="2023-04-21T08:45:10.865" v="16" actId="1076"/>
        <pc:sldMkLst>
          <pc:docMk/>
          <pc:sldMk cId="0" sldId="288"/>
        </pc:sldMkLst>
        <pc:picChg chg="mod">
          <ac:chgData name="Kazuyo Takehara" userId="fa7eaadb-9681-4610-86a8-8be5debccd15" providerId="ADAL" clId="{E3CA7FFF-B52C-45FD-A6BB-88E0395A0802}" dt="2023-04-21T08:45:10.865" v="16" actId="1076"/>
          <ac:picMkLst>
            <pc:docMk/>
            <pc:sldMk cId="0" sldId="288"/>
            <ac:picMk id="11" creationId="{9E74B2E1-3EFC-AA41-B03B-DBA58A398577}"/>
          </ac:picMkLst>
        </pc:picChg>
      </pc:sldChg>
      <pc:sldChg chg="modSp mod">
        <pc:chgData name="Kazuyo Takehara" userId="fa7eaadb-9681-4610-86a8-8be5debccd15" providerId="ADAL" clId="{E3CA7FFF-B52C-45FD-A6BB-88E0395A0802}" dt="2023-04-21T08:45:15.789" v="17" actId="1076"/>
        <pc:sldMkLst>
          <pc:docMk/>
          <pc:sldMk cId="0" sldId="289"/>
        </pc:sldMkLst>
        <pc:picChg chg="mod">
          <ac:chgData name="Kazuyo Takehara" userId="fa7eaadb-9681-4610-86a8-8be5debccd15" providerId="ADAL" clId="{E3CA7FFF-B52C-45FD-A6BB-88E0395A0802}" dt="2023-04-21T08:45:15.789" v="17" actId="1076"/>
          <ac:picMkLst>
            <pc:docMk/>
            <pc:sldMk cId="0" sldId="289"/>
            <ac:picMk id="2" creationId="{A77511D9-78E6-1D42-A3BA-F915B266EBED}"/>
          </ac:picMkLst>
        </pc:picChg>
      </pc:sldChg>
      <pc:sldChg chg="del">
        <pc:chgData name="Kazuyo Takehara" userId="fa7eaadb-9681-4610-86a8-8be5debccd15" providerId="ADAL" clId="{E3CA7FFF-B52C-45FD-A6BB-88E0395A0802}" dt="2023-04-21T08:45:45.459" v="20" actId="2696"/>
        <pc:sldMkLst>
          <pc:docMk/>
          <pc:sldMk cId="0" sldId="290"/>
        </pc:sldMkLst>
      </pc:sldChg>
      <pc:sldChg chg="modSp mod">
        <pc:chgData name="Kazuyo Takehara" userId="fa7eaadb-9681-4610-86a8-8be5debccd15" providerId="ADAL" clId="{E3CA7FFF-B52C-45FD-A6BB-88E0395A0802}" dt="2023-04-21T08:46:51.473" v="21" actId="1076"/>
        <pc:sldMkLst>
          <pc:docMk/>
          <pc:sldMk cId="0" sldId="292"/>
        </pc:sldMkLst>
        <pc:picChg chg="mod">
          <ac:chgData name="Kazuyo Takehara" userId="fa7eaadb-9681-4610-86a8-8be5debccd15" providerId="ADAL" clId="{E3CA7FFF-B52C-45FD-A6BB-88E0395A0802}" dt="2023-04-21T08:46:51.473" v="21" actId="1076"/>
          <ac:picMkLst>
            <pc:docMk/>
            <pc:sldMk cId="0" sldId="292"/>
            <ac:picMk id="2" creationId="{BABCD6A5-DD14-0645-B5AB-0C5E8CF2FCFC}"/>
          </ac:picMkLst>
        </pc:picChg>
      </pc:sldChg>
      <pc:sldChg chg="modSp mod">
        <pc:chgData name="Kazuyo Takehara" userId="fa7eaadb-9681-4610-86a8-8be5debccd15" providerId="ADAL" clId="{E3CA7FFF-B52C-45FD-A6BB-88E0395A0802}" dt="2023-04-21T08:47:05.343" v="22" actId="1076"/>
        <pc:sldMkLst>
          <pc:docMk/>
          <pc:sldMk cId="0" sldId="295"/>
        </pc:sldMkLst>
        <pc:picChg chg="mod">
          <ac:chgData name="Kazuyo Takehara" userId="fa7eaadb-9681-4610-86a8-8be5debccd15" providerId="ADAL" clId="{E3CA7FFF-B52C-45FD-A6BB-88E0395A0802}" dt="2023-04-21T08:47:05.343" v="22" actId="1076"/>
          <ac:picMkLst>
            <pc:docMk/>
            <pc:sldMk cId="0" sldId="295"/>
            <ac:picMk id="13" creationId="{F8F796E9-AB2D-A149-A6ED-ADFBFC95ECDC}"/>
          </ac:picMkLst>
        </pc:picChg>
      </pc:sldChg>
      <pc:sldChg chg="modSp mod">
        <pc:chgData name="Kazuyo Takehara" userId="fa7eaadb-9681-4610-86a8-8be5debccd15" providerId="ADAL" clId="{E3CA7FFF-B52C-45FD-A6BB-88E0395A0802}" dt="2023-04-21T08:47:30.242" v="23" actId="1076"/>
        <pc:sldMkLst>
          <pc:docMk/>
          <pc:sldMk cId="0" sldId="297"/>
        </pc:sldMkLst>
        <pc:picChg chg="mod">
          <ac:chgData name="Kazuyo Takehara" userId="fa7eaadb-9681-4610-86a8-8be5debccd15" providerId="ADAL" clId="{E3CA7FFF-B52C-45FD-A6BB-88E0395A0802}" dt="2023-04-21T08:47:30.242" v="23" actId="1076"/>
          <ac:picMkLst>
            <pc:docMk/>
            <pc:sldMk cId="0" sldId="297"/>
            <ac:picMk id="2" creationId="{E6158A8A-CCB9-2647-8AB2-DC2A3499C710}"/>
          </ac:picMkLst>
        </pc:picChg>
      </pc:sldChg>
      <pc:sldChg chg="modSp mod">
        <pc:chgData name="Kazuyo Takehara" userId="fa7eaadb-9681-4610-86a8-8be5debccd15" providerId="ADAL" clId="{E3CA7FFF-B52C-45FD-A6BB-88E0395A0802}" dt="2023-04-21T08:47:42.412" v="24" actId="1076"/>
        <pc:sldMkLst>
          <pc:docMk/>
          <pc:sldMk cId="0" sldId="305"/>
        </pc:sldMkLst>
        <pc:picChg chg="mod">
          <ac:chgData name="Kazuyo Takehara" userId="fa7eaadb-9681-4610-86a8-8be5debccd15" providerId="ADAL" clId="{E3CA7FFF-B52C-45FD-A6BB-88E0395A0802}" dt="2023-04-21T08:47:42.412" v="24" actId="1076"/>
          <ac:picMkLst>
            <pc:docMk/>
            <pc:sldMk cId="0" sldId="305"/>
            <ac:picMk id="2" creationId="{C9E3E7E4-5121-604F-A86A-1DD3F77499DD}"/>
          </ac:picMkLst>
        </pc:picChg>
      </pc:sldChg>
      <pc:sldChg chg="modSp mod">
        <pc:chgData name="Kazuyo Takehara" userId="fa7eaadb-9681-4610-86a8-8be5debccd15" providerId="ADAL" clId="{E3CA7FFF-B52C-45FD-A6BB-88E0395A0802}" dt="2023-04-21T08:47:45.699" v="25" actId="1076"/>
        <pc:sldMkLst>
          <pc:docMk/>
          <pc:sldMk cId="0" sldId="306"/>
        </pc:sldMkLst>
        <pc:picChg chg="mod">
          <ac:chgData name="Kazuyo Takehara" userId="fa7eaadb-9681-4610-86a8-8be5debccd15" providerId="ADAL" clId="{E3CA7FFF-B52C-45FD-A6BB-88E0395A0802}" dt="2023-04-21T08:47:45.699" v="25" actId="1076"/>
          <ac:picMkLst>
            <pc:docMk/>
            <pc:sldMk cId="0" sldId="306"/>
            <ac:picMk id="8" creationId="{77BEC4A4-C72C-764B-AB13-CECF928C9A76}"/>
          </ac:picMkLst>
        </pc:picChg>
      </pc:sldChg>
      <pc:sldChg chg="modSp mod">
        <pc:chgData name="Kazuyo Takehara" userId="fa7eaadb-9681-4610-86a8-8be5debccd15" providerId="ADAL" clId="{E3CA7FFF-B52C-45FD-A6BB-88E0395A0802}" dt="2023-04-21T08:47:54.384" v="26" actId="1076"/>
        <pc:sldMkLst>
          <pc:docMk/>
          <pc:sldMk cId="0" sldId="311"/>
        </pc:sldMkLst>
        <pc:picChg chg="mod">
          <ac:chgData name="Kazuyo Takehara" userId="fa7eaadb-9681-4610-86a8-8be5debccd15" providerId="ADAL" clId="{E3CA7FFF-B52C-45FD-A6BB-88E0395A0802}" dt="2023-04-21T08:47:54.384" v="26" actId="1076"/>
          <ac:picMkLst>
            <pc:docMk/>
            <pc:sldMk cId="0" sldId="311"/>
            <ac:picMk id="2" creationId="{44796F64-C024-BB46-9EF6-D2819B9AEC1C}"/>
          </ac:picMkLst>
        </pc:picChg>
      </pc:sldChg>
      <pc:sldChg chg="modSp">
        <pc:chgData name="Kazuyo Takehara" userId="fa7eaadb-9681-4610-86a8-8be5debccd15" providerId="ADAL" clId="{E3CA7FFF-B52C-45FD-A6BB-88E0395A0802}" dt="2023-04-21T08:48:23.771" v="33" actId="20577"/>
        <pc:sldMkLst>
          <pc:docMk/>
          <pc:sldMk cId="0" sldId="312"/>
        </pc:sldMkLst>
        <pc:spChg chg="mod">
          <ac:chgData name="Kazuyo Takehara" userId="fa7eaadb-9681-4610-86a8-8be5debccd15" providerId="ADAL" clId="{E3CA7FFF-B52C-45FD-A6BB-88E0395A0802}" dt="2023-04-21T08:48:23.771" v="33" actId="20577"/>
          <ac:spMkLst>
            <pc:docMk/>
            <pc:sldMk cId="0" sldId="312"/>
            <ac:spMk id="584" creationId="{00000000-0000-0000-0000-000000000000}"/>
          </ac:spMkLst>
        </pc:spChg>
        <pc:spChg chg="mod">
          <ac:chgData name="Kazuyo Takehara" userId="fa7eaadb-9681-4610-86a8-8be5debccd15" providerId="ADAL" clId="{E3CA7FFF-B52C-45FD-A6BB-88E0395A0802}" dt="2023-04-21T08:48:21.970" v="31" actId="20577"/>
          <ac:spMkLst>
            <pc:docMk/>
            <pc:sldMk cId="0" sldId="312"/>
            <ac:spMk id="585" creationId="{00000000-0000-0000-0000-000000000000}"/>
          </ac:spMkLst>
        </pc:spChg>
        <pc:spChg chg="mod">
          <ac:chgData name="Kazuyo Takehara" userId="fa7eaadb-9681-4610-86a8-8be5debccd15" providerId="ADAL" clId="{E3CA7FFF-B52C-45FD-A6BB-88E0395A0802}" dt="2023-04-21T08:48:16.822" v="29" actId="20577"/>
          <ac:spMkLst>
            <pc:docMk/>
            <pc:sldMk cId="0" sldId="312"/>
            <ac:spMk id="586" creationId="{00000000-0000-0000-0000-000000000000}"/>
          </ac:spMkLst>
        </pc:spChg>
      </pc:sldChg>
      <pc:sldChg chg="modSp mod">
        <pc:chgData name="Kazuyo Takehara" userId="fa7eaadb-9681-4610-86a8-8be5debccd15" providerId="ADAL" clId="{E3CA7FFF-B52C-45FD-A6BB-88E0395A0802}" dt="2023-04-21T08:48:35.210" v="34" actId="1076"/>
        <pc:sldMkLst>
          <pc:docMk/>
          <pc:sldMk cId="0" sldId="314"/>
        </pc:sldMkLst>
        <pc:picChg chg="mod">
          <ac:chgData name="Kazuyo Takehara" userId="fa7eaadb-9681-4610-86a8-8be5debccd15" providerId="ADAL" clId="{E3CA7FFF-B52C-45FD-A6BB-88E0395A0802}" dt="2023-04-21T08:48:35.210" v="34" actId="1076"/>
          <ac:picMkLst>
            <pc:docMk/>
            <pc:sldMk cId="0" sldId="314"/>
            <ac:picMk id="2" creationId="{E56A42EC-FB39-DC46-951C-C45E00D1203D}"/>
          </ac:picMkLst>
        </pc:picChg>
      </pc:sldChg>
      <pc:sldChg chg="modSp mod">
        <pc:chgData name="Kazuyo Takehara" userId="fa7eaadb-9681-4610-86a8-8be5debccd15" providerId="ADAL" clId="{E3CA7FFF-B52C-45FD-A6BB-88E0395A0802}" dt="2023-04-21T08:48:40.491" v="35" actId="1076"/>
        <pc:sldMkLst>
          <pc:docMk/>
          <pc:sldMk cId="0" sldId="315"/>
        </pc:sldMkLst>
        <pc:picChg chg="mod">
          <ac:chgData name="Kazuyo Takehara" userId="fa7eaadb-9681-4610-86a8-8be5debccd15" providerId="ADAL" clId="{E3CA7FFF-B52C-45FD-A6BB-88E0395A0802}" dt="2023-04-21T08:48:40.491" v="35" actId="1076"/>
          <ac:picMkLst>
            <pc:docMk/>
            <pc:sldMk cId="0" sldId="315"/>
            <ac:picMk id="10" creationId="{6AD83BE2-4A17-8840-A42F-41930F17CED8}"/>
          </ac:picMkLst>
        </pc:picChg>
      </pc:sldChg>
      <pc:sldChg chg="addSp delSp modSp mod delAnim modAnim">
        <pc:chgData name="Kazuyo Takehara" userId="fa7eaadb-9681-4610-86a8-8be5debccd15" providerId="ADAL" clId="{E3CA7FFF-B52C-45FD-A6BB-88E0395A0802}" dt="2023-04-21T08:45:42.270" v="19"/>
        <pc:sldMkLst>
          <pc:docMk/>
          <pc:sldMk cId="2107701391" sldId="328"/>
        </pc:sldMkLst>
        <pc:spChg chg="add mod">
          <ac:chgData name="Kazuyo Takehara" userId="fa7eaadb-9681-4610-86a8-8be5debccd15" providerId="ADAL" clId="{E3CA7FFF-B52C-45FD-A6BB-88E0395A0802}" dt="2023-04-21T08:45:42.270" v="19"/>
          <ac:spMkLst>
            <pc:docMk/>
            <pc:sldMk cId="2107701391" sldId="328"/>
            <ac:spMk id="14" creationId="{BA099833-0989-4A2A-82C3-02390CE92327}"/>
          </ac:spMkLst>
        </pc:spChg>
        <pc:spChg chg="add mod">
          <ac:chgData name="Kazuyo Takehara" userId="fa7eaadb-9681-4610-86a8-8be5debccd15" providerId="ADAL" clId="{E3CA7FFF-B52C-45FD-A6BB-88E0395A0802}" dt="2023-04-21T08:45:42.270" v="19"/>
          <ac:spMkLst>
            <pc:docMk/>
            <pc:sldMk cId="2107701391" sldId="328"/>
            <ac:spMk id="15" creationId="{D49FEF00-23B7-4F42-91A3-2C527601A710}"/>
          </ac:spMkLst>
        </pc:spChg>
        <pc:spChg chg="add mod">
          <ac:chgData name="Kazuyo Takehara" userId="fa7eaadb-9681-4610-86a8-8be5debccd15" providerId="ADAL" clId="{E3CA7FFF-B52C-45FD-A6BB-88E0395A0802}" dt="2023-04-21T08:45:42.270" v="19"/>
          <ac:spMkLst>
            <pc:docMk/>
            <pc:sldMk cId="2107701391" sldId="328"/>
            <ac:spMk id="16" creationId="{3E0A3F8A-23E8-4E39-829E-646B29CC0933}"/>
          </ac:spMkLst>
        </pc:spChg>
        <pc:spChg chg="add mod">
          <ac:chgData name="Kazuyo Takehara" userId="fa7eaadb-9681-4610-86a8-8be5debccd15" providerId="ADAL" clId="{E3CA7FFF-B52C-45FD-A6BB-88E0395A0802}" dt="2023-04-21T08:45:42.270" v="19"/>
          <ac:spMkLst>
            <pc:docMk/>
            <pc:sldMk cId="2107701391" sldId="328"/>
            <ac:spMk id="17" creationId="{453EFCBD-24B5-4891-8577-BA5F295BD8E2}"/>
          </ac:spMkLst>
        </pc:spChg>
        <pc:spChg chg="add mod">
          <ac:chgData name="Kazuyo Takehara" userId="fa7eaadb-9681-4610-86a8-8be5debccd15" providerId="ADAL" clId="{E3CA7FFF-B52C-45FD-A6BB-88E0395A0802}" dt="2023-04-21T08:45:42.270" v="19"/>
          <ac:spMkLst>
            <pc:docMk/>
            <pc:sldMk cId="2107701391" sldId="328"/>
            <ac:spMk id="18" creationId="{F5A2BCF8-C75C-45A4-838A-CD2CAF33F14A}"/>
          </ac:spMkLst>
        </pc:spChg>
        <pc:spChg chg="add mod">
          <ac:chgData name="Kazuyo Takehara" userId="fa7eaadb-9681-4610-86a8-8be5debccd15" providerId="ADAL" clId="{E3CA7FFF-B52C-45FD-A6BB-88E0395A0802}" dt="2023-04-21T08:45:42.270" v="19"/>
          <ac:spMkLst>
            <pc:docMk/>
            <pc:sldMk cId="2107701391" sldId="328"/>
            <ac:spMk id="19" creationId="{221ED8B5-2F65-4FA7-9529-CFCF5D4E77E4}"/>
          </ac:spMkLst>
        </pc:spChg>
        <pc:spChg chg="add mod">
          <ac:chgData name="Kazuyo Takehara" userId="fa7eaadb-9681-4610-86a8-8be5debccd15" providerId="ADAL" clId="{E3CA7FFF-B52C-45FD-A6BB-88E0395A0802}" dt="2023-04-21T08:45:42.270" v="19"/>
          <ac:spMkLst>
            <pc:docMk/>
            <pc:sldMk cId="2107701391" sldId="328"/>
            <ac:spMk id="20" creationId="{1D9A1595-5186-4596-BFD9-24517EF00C4E}"/>
          </ac:spMkLst>
        </pc:spChg>
        <pc:spChg chg="add mod">
          <ac:chgData name="Kazuyo Takehara" userId="fa7eaadb-9681-4610-86a8-8be5debccd15" providerId="ADAL" clId="{E3CA7FFF-B52C-45FD-A6BB-88E0395A0802}" dt="2023-04-21T08:45:42.270" v="19"/>
          <ac:spMkLst>
            <pc:docMk/>
            <pc:sldMk cId="2107701391" sldId="328"/>
            <ac:spMk id="21" creationId="{2F38BB65-98B8-48E3-AB9D-EE242ED5AECF}"/>
          </ac:spMkLst>
        </pc:spChg>
        <pc:spChg chg="add mod">
          <ac:chgData name="Kazuyo Takehara" userId="fa7eaadb-9681-4610-86a8-8be5debccd15" providerId="ADAL" clId="{E3CA7FFF-B52C-45FD-A6BB-88E0395A0802}" dt="2023-04-21T08:45:42.270" v="19"/>
          <ac:spMkLst>
            <pc:docMk/>
            <pc:sldMk cId="2107701391" sldId="328"/>
            <ac:spMk id="22" creationId="{8F9B5F01-E474-406B-9C66-1F998F8DFA88}"/>
          </ac:spMkLst>
        </pc:spChg>
        <pc:spChg chg="add mod">
          <ac:chgData name="Kazuyo Takehara" userId="fa7eaadb-9681-4610-86a8-8be5debccd15" providerId="ADAL" clId="{E3CA7FFF-B52C-45FD-A6BB-88E0395A0802}" dt="2023-04-21T08:45:42.270" v="19"/>
          <ac:spMkLst>
            <pc:docMk/>
            <pc:sldMk cId="2107701391" sldId="328"/>
            <ac:spMk id="23" creationId="{F5B5A943-207B-405B-99DB-B1611BCA2FCB}"/>
          </ac:spMkLst>
        </pc:spChg>
        <pc:spChg chg="del">
          <ac:chgData name="Kazuyo Takehara" userId="fa7eaadb-9681-4610-86a8-8be5debccd15" providerId="ADAL" clId="{E3CA7FFF-B52C-45FD-A6BB-88E0395A0802}" dt="2023-04-21T08:45:36.957" v="18" actId="478"/>
          <ac:spMkLst>
            <pc:docMk/>
            <pc:sldMk cId="2107701391" sldId="328"/>
            <ac:spMk id="415" creationId="{00000000-0000-0000-0000-000000000000}"/>
          </ac:spMkLst>
        </pc:spChg>
        <pc:spChg chg="del">
          <ac:chgData name="Kazuyo Takehara" userId="fa7eaadb-9681-4610-86a8-8be5debccd15" providerId="ADAL" clId="{E3CA7FFF-B52C-45FD-A6BB-88E0395A0802}" dt="2023-04-21T08:45:36.957" v="18" actId="478"/>
          <ac:spMkLst>
            <pc:docMk/>
            <pc:sldMk cId="2107701391" sldId="328"/>
            <ac:spMk id="416" creationId="{00000000-0000-0000-0000-000000000000}"/>
          </ac:spMkLst>
        </pc:spChg>
        <pc:picChg chg="del">
          <ac:chgData name="Kazuyo Takehara" userId="fa7eaadb-9681-4610-86a8-8be5debccd15" providerId="ADAL" clId="{E3CA7FFF-B52C-45FD-A6BB-88E0395A0802}" dt="2023-04-21T08:45:36.957" v="18" actId="478"/>
          <ac:picMkLst>
            <pc:docMk/>
            <pc:sldMk cId="2107701391" sldId="328"/>
            <ac:picMk id="7" creationId="{1F35D6C6-5E0A-E840-AE55-2360CA5E39C3}"/>
          </ac:picMkLst>
        </pc:picChg>
        <pc:picChg chg="add mod">
          <ac:chgData name="Kazuyo Takehara" userId="fa7eaadb-9681-4610-86a8-8be5debccd15" providerId="ADAL" clId="{E3CA7FFF-B52C-45FD-A6BB-88E0395A0802}" dt="2023-04-21T08:45:42.270" v="19"/>
          <ac:picMkLst>
            <pc:docMk/>
            <pc:sldMk cId="2107701391" sldId="328"/>
            <ac:picMk id="8" creationId="{437EDB0D-657F-4EB7-8C2E-CAB95CB96ED7}"/>
          </ac:picMkLst>
        </pc:picChg>
        <pc:picChg chg="add mod">
          <ac:chgData name="Kazuyo Takehara" userId="fa7eaadb-9681-4610-86a8-8be5debccd15" providerId="ADAL" clId="{E3CA7FFF-B52C-45FD-A6BB-88E0395A0802}" dt="2023-04-21T08:45:42.270" v="19"/>
          <ac:picMkLst>
            <pc:docMk/>
            <pc:sldMk cId="2107701391" sldId="328"/>
            <ac:picMk id="9" creationId="{4E849010-3B43-4FE6-9A9A-67C52567214B}"/>
          </ac:picMkLst>
        </pc:picChg>
        <pc:picChg chg="add mod">
          <ac:chgData name="Kazuyo Takehara" userId="fa7eaadb-9681-4610-86a8-8be5debccd15" providerId="ADAL" clId="{E3CA7FFF-B52C-45FD-A6BB-88E0395A0802}" dt="2023-04-21T08:45:42.270" v="19"/>
          <ac:picMkLst>
            <pc:docMk/>
            <pc:sldMk cId="2107701391" sldId="328"/>
            <ac:picMk id="10" creationId="{1605AD5A-CBFD-4391-9152-8F00E0C688E8}"/>
          </ac:picMkLst>
        </pc:picChg>
        <pc:picChg chg="add mod">
          <ac:chgData name="Kazuyo Takehara" userId="fa7eaadb-9681-4610-86a8-8be5debccd15" providerId="ADAL" clId="{E3CA7FFF-B52C-45FD-A6BB-88E0395A0802}" dt="2023-04-21T08:45:42.270" v="19"/>
          <ac:picMkLst>
            <pc:docMk/>
            <pc:sldMk cId="2107701391" sldId="328"/>
            <ac:picMk id="11" creationId="{ACB9BBE5-4B82-40AF-9642-0F8D7E5FCBA7}"/>
          </ac:picMkLst>
        </pc:picChg>
        <pc:picChg chg="add mod">
          <ac:chgData name="Kazuyo Takehara" userId="fa7eaadb-9681-4610-86a8-8be5debccd15" providerId="ADAL" clId="{E3CA7FFF-B52C-45FD-A6BB-88E0395A0802}" dt="2023-04-21T08:45:42.270" v="19"/>
          <ac:picMkLst>
            <pc:docMk/>
            <pc:sldMk cId="2107701391" sldId="328"/>
            <ac:picMk id="12" creationId="{0C543078-06B0-4680-B7E5-5B9810DCDD6D}"/>
          </ac:picMkLst>
        </pc:picChg>
        <pc:picChg chg="add mod">
          <ac:chgData name="Kazuyo Takehara" userId="fa7eaadb-9681-4610-86a8-8be5debccd15" providerId="ADAL" clId="{E3CA7FFF-B52C-45FD-A6BB-88E0395A0802}" dt="2023-04-21T08:45:42.270" v="19"/>
          <ac:picMkLst>
            <pc:docMk/>
            <pc:sldMk cId="2107701391" sldId="328"/>
            <ac:picMk id="13" creationId="{5D32BA92-85CC-405D-837F-707D5E7E5E51}"/>
          </ac:picMkLst>
        </pc:picChg>
        <pc:picChg chg="add mod">
          <ac:chgData name="Kazuyo Takehara" userId="fa7eaadb-9681-4610-86a8-8be5debccd15" providerId="ADAL" clId="{E3CA7FFF-B52C-45FD-A6BB-88E0395A0802}" dt="2023-04-21T08:45:42.270" v="19"/>
          <ac:picMkLst>
            <pc:docMk/>
            <pc:sldMk cId="2107701391" sldId="328"/>
            <ac:picMk id="24" creationId="{BD7BC2BB-BBF4-4A6A-A69D-8320C7FE487B}"/>
          </ac:picMkLst>
        </pc:picChg>
        <pc:picChg chg="del">
          <ac:chgData name="Kazuyo Takehara" userId="fa7eaadb-9681-4610-86a8-8be5debccd15" providerId="ADAL" clId="{E3CA7FFF-B52C-45FD-A6BB-88E0395A0802}" dt="2023-04-21T08:45:36.957" v="18" actId="478"/>
          <ac:picMkLst>
            <pc:docMk/>
            <pc:sldMk cId="2107701391" sldId="328"/>
            <ac:picMk id="413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" name="Google Shape;244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3" name="Google Shape;293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" name="Google Shape;303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" name="Google Shape;309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4" name="Google Shape;314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6" name="Google Shape;326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5" name="Google Shape;335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5" name="Google Shape;345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3" name="Google Shape;353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5" name="Google Shape;365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0" name="Google Shape;410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6797694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7" name="Google Shape;397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3" name="Google Shape;403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0" name="Google Shape;410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9" name="Google Shape;419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5" name="Google Shape;425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0" name="Google Shape;440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9" name="Google Shape;459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8" name="Google Shape;468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2" name="Google Shape;482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7" name="Google Shape;487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5" name="Google Shape;495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2" name="Google Shape;502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9" name="Google Shape;509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6" name="Google Shape;516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1" name="Google Shape;531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9" name="Google Shape;539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9" name="Google Shape;549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p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6" name="Google Shape;556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2" name="Google Shape;562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7" name="Google Shape;567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3" name="Google Shape;573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9" name="Google Shape;579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p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9" name="Google Shape;589;p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p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0" name="Google Shape;600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0" name="Google Shape;610;p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p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2" name="Google Shape;622;p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1" name="Google Shape;631;p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p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7" name="Google Shape;637;p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p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3" name="Google Shape;643;p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p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2" name="Google Shape;652;p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p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3" name="Google Shape;663;p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p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4" name="Google Shape;674;p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p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0" name="Google Shape;690;p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p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6" name="Google Shape;696;p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Google Shape;703;p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4" name="Google Shape;704;p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p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0" name="Google Shape;710;p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p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6" name="Google Shape;716;p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7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7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7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7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7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7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7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7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7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7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7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7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7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7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7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7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7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7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8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8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8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8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82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82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8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8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8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8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83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8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8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8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84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84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8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8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8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7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7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7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7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7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7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6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5.png"/><Relationship Id="rId5" Type="http://schemas.microsoft.com/office/2007/relationships/media" Target="../media/media3.mp3"/><Relationship Id="rId10" Type="http://schemas.openxmlformats.org/officeDocument/2006/relationships/notesSlide" Target="../notesSlides/notesSlide2.xml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7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6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5.png"/><Relationship Id="rId5" Type="http://schemas.microsoft.com/office/2007/relationships/media" Target="../media/media3.mp3"/><Relationship Id="rId10" Type="http://schemas.openxmlformats.org/officeDocument/2006/relationships/notesSlide" Target="../notesSlides/notesSlide3.xml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7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9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8.png"/><Relationship Id="rId5" Type="http://schemas.microsoft.com/office/2007/relationships/media" Target="../media/media3.mp3"/><Relationship Id="rId10" Type="http://schemas.openxmlformats.org/officeDocument/2006/relationships/notesSlide" Target="../notesSlides/notesSlide4.xml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7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9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8.png"/><Relationship Id="rId5" Type="http://schemas.microsoft.com/office/2007/relationships/media" Target="../media/media3.mp3"/><Relationship Id="rId10" Type="http://schemas.openxmlformats.org/officeDocument/2006/relationships/notesSlide" Target="../notesSlides/notesSlide5.xml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7.png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7.png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7.png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7.png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7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11.xml"/><Relationship Id="rId9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7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12.xml"/><Relationship Id="rId9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7.png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7.png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7.png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7.png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microsoft.com/office/2007/relationships/media" Target="../media/media7.mp3"/><Relationship Id="rId7" Type="http://schemas.openxmlformats.org/officeDocument/2006/relationships/image" Target="../media/image28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notesSlide" Target="../notesSlides/notesSlide22.xml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7.png"/><Relationship Id="rId4" Type="http://schemas.openxmlformats.org/officeDocument/2006/relationships/audio" Target="../media/media7.mp3"/><Relationship Id="rId9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microsoft.com/office/2007/relationships/media" Target="../media/media7.mp3"/><Relationship Id="rId7" Type="http://schemas.openxmlformats.org/officeDocument/2006/relationships/image" Target="../media/image28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notesSlide" Target="../notesSlides/notesSlide23.xml"/><Relationship Id="rId11" Type="http://schemas.openxmlformats.org/officeDocument/2006/relationships/image" Target="../media/image7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32.png"/><Relationship Id="rId4" Type="http://schemas.openxmlformats.org/officeDocument/2006/relationships/audio" Target="../media/media7.mp3"/><Relationship Id="rId9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4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9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4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5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44.png"/><Relationship Id="rId11" Type="http://schemas.openxmlformats.org/officeDocument/2006/relationships/image" Target="../media/image7.png"/><Relationship Id="rId5" Type="http://schemas.openxmlformats.org/officeDocument/2006/relationships/image" Target="../media/image43.png"/><Relationship Id="rId10" Type="http://schemas.openxmlformats.org/officeDocument/2006/relationships/image" Target="../media/image48.png"/><Relationship Id="rId4" Type="http://schemas.openxmlformats.org/officeDocument/2006/relationships/notesSlide" Target="../notesSlides/notesSlide29.xml"/><Relationship Id="rId9" Type="http://schemas.openxmlformats.org/officeDocument/2006/relationships/image" Target="../media/image4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5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44.png"/><Relationship Id="rId11" Type="http://schemas.openxmlformats.org/officeDocument/2006/relationships/image" Target="../media/image7.png"/><Relationship Id="rId5" Type="http://schemas.openxmlformats.org/officeDocument/2006/relationships/image" Target="../media/image43.png"/><Relationship Id="rId10" Type="http://schemas.openxmlformats.org/officeDocument/2006/relationships/image" Target="../media/image48.png"/><Relationship Id="rId4" Type="http://schemas.openxmlformats.org/officeDocument/2006/relationships/notesSlide" Target="../notesSlides/notesSlide33.xml"/><Relationship Id="rId9" Type="http://schemas.openxmlformats.org/officeDocument/2006/relationships/image" Target="../media/image47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5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44.png"/><Relationship Id="rId11" Type="http://schemas.openxmlformats.org/officeDocument/2006/relationships/image" Target="../media/image7.png"/><Relationship Id="rId5" Type="http://schemas.openxmlformats.org/officeDocument/2006/relationships/image" Target="../media/image43.png"/><Relationship Id="rId10" Type="http://schemas.openxmlformats.org/officeDocument/2006/relationships/image" Target="../media/image48.png"/><Relationship Id="rId4" Type="http://schemas.openxmlformats.org/officeDocument/2006/relationships/notesSlide" Target="../notesSlides/notesSlide34.xml"/><Relationship Id="rId9" Type="http://schemas.openxmlformats.org/officeDocument/2006/relationships/image" Target="../media/image47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5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44.png"/><Relationship Id="rId11" Type="http://schemas.openxmlformats.org/officeDocument/2006/relationships/image" Target="../media/image7.png"/><Relationship Id="rId5" Type="http://schemas.openxmlformats.org/officeDocument/2006/relationships/image" Target="../media/image43.png"/><Relationship Id="rId10" Type="http://schemas.openxmlformats.org/officeDocument/2006/relationships/image" Target="../media/image49.png"/><Relationship Id="rId4" Type="http://schemas.openxmlformats.org/officeDocument/2006/relationships/notesSlide" Target="../notesSlides/notesSlide35.xml"/><Relationship Id="rId9" Type="http://schemas.openxmlformats.org/officeDocument/2006/relationships/image" Target="../media/image4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youtu.be/_O6nMJ0J4_I" TargetMode="Externa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7.png"/><Relationship Id="rId5" Type="http://schemas.openxmlformats.org/officeDocument/2006/relationships/image" Target="../media/image53.png"/><Relationship Id="rId4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7.png"/><Relationship Id="rId5" Type="http://schemas.openxmlformats.org/officeDocument/2006/relationships/image" Target="../media/image53.png"/><Relationship Id="rId4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6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7.png"/><Relationship Id="rId12" Type="http://schemas.openxmlformats.org/officeDocument/2006/relationships/image" Target="../media/image62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56.png"/><Relationship Id="rId11" Type="http://schemas.openxmlformats.org/officeDocument/2006/relationships/image" Target="../media/image61.png"/><Relationship Id="rId5" Type="http://schemas.openxmlformats.org/officeDocument/2006/relationships/image" Target="../media/image55.png"/><Relationship Id="rId10" Type="http://schemas.openxmlformats.org/officeDocument/2006/relationships/image" Target="../media/image60.png"/><Relationship Id="rId4" Type="http://schemas.openxmlformats.org/officeDocument/2006/relationships/notesSlide" Target="../notesSlides/notesSlide40.xml"/><Relationship Id="rId9" Type="http://schemas.openxmlformats.org/officeDocument/2006/relationships/image" Target="../media/image59.png"/><Relationship Id="rId14" Type="http://schemas.openxmlformats.org/officeDocument/2006/relationships/image" Target="../media/image7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6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7.png"/><Relationship Id="rId12" Type="http://schemas.openxmlformats.org/officeDocument/2006/relationships/image" Target="../media/image62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56.png"/><Relationship Id="rId11" Type="http://schemas.openxmlformats.org/officeDocument/2006/relationships/image" Target="../media/image61.png"/><Relationship Id="rId5" Type="http://schemas.openxmlformats.org/officeDocument/2006/relationships/image" Target="../media/image55.png"/><Relationship Id="rId10" Type="http://schemas.openxmlformats.org/officeDocument/2006/relationships/image" Target="../media/image60.png"/><Relationship Id="rId4" Type="http://schemas.openxmlformats.org/officeDocument/2006/relationships/notesSlide" Target="../notesSlides/notesSlide41.xml"/><Relationship Id="rId9" Type="http://schemas.openxmlformats.org/officeDocument/2006/relationships/image" Target="../media/image59.png"/><Relationship Id="rId14" Type="http://schemas.openxmlformats.org/officeDocument/2006/relationships/image" Target="../media/image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8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7.png"/><Relationship Id="rId5" Type="http://schemas.openxmlformats.org/officeDocument/2006/relationships/image" Target="../media/image64.png"/><Relationship Id="rId4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8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7.png"/><Relationship Id="rId5" Type="http://schemas.openxmlformats.org/officeDocument/2006/relationships/image" Target="../media/image64.png"/><Relationship Id="rId4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openxmlformats.org/officeDocument/2006/relationships/image" Target="../media/image5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8.png"/><Relationship Id="rId12" Type="http://schemas.openxmlformats.org/officeDocument/2006/relationships/image" Target="../media/image77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57.png"/><Relationship Id="rId11" Type="http://schemas.openxmlformats.org/officeDocument/2006/relationships/image" Target="../media/image63.png"/><Relationship Id="rId5" Type="http://schemas.openxmlformats.org/officeDocument/2006/relationships/image" Target="../media/image56.png"/><Relationship Id="rId10" Type="http://schemas.openxmlformats.org/officeDocument/2006/relationships/image" Target="../media/image61.png"/><Relationship Id="rId4" Type="http://schemas.openxmlformats.org/officeDocument/2006/relationships/notesSlide" Target="../notesSlides/notesSlide49.xml"/><Relationship Id="rId9" Type="http://schemas.openxmlformats.org/officeDocument/2006/relationships/image" Target="../media/image60.png"/><Relationship Id="rId14" Type="http://schemas.openxmlformats.org/officeDocument/2006/relationships/image" Target="../media/image7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0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1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notesSlide" Target="../notesSlides/notesSlide51.xml"/><Relationship Id="rId9" Type="http://schemas.openxmlformats.org/officeDocument/2006/relationships/image" Target="../media/image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2.png"/><Relationship Id="rId4" Type="http://schemas.openxmlformats.org/officeDocument/2006/relationships/image" Target="../media/image7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youtu.be/dpWorI-5WxA" TargetMode="External"/><Relationship Id="rId5" Type="http://schemas.openxmlformats.org/officeDocument/2006/relationships/image" Target="../media/image52.png"/><Relationship Id="rId4" Type="http://schemas.openxmlformats.org/officeDocument/2006/relationships/image" Target="../media/image8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7.png"/><Relationship Id="rId5" Type="http://schemas.openxmlformats.org/officeDocument/2006/relationships/image" Target="../media/image86.png"/><Relationship Id="rId4" Type="http://schemas.openxmlformats.org/officeDocument/2006/relationships/notesSlide" Target="../notesSlides/notesSlide56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7.png"/><Relationship Id="rId5" Type="http://schemas.openxmlformats.org/officeDocument/2006/relationships/image" Target="../media/image86.png"/><Relationship Id="rId4" Type="http://schemas.openxmlformats.org/officeDocument/2006/relationships/notesSlide" Target="../notesSlides/notesSlide57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9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88.png"/><Relationship Id="rId11" Type="http://schemas.openxmlformats.org/officeDocument/2006/relationships/image" Target="../media/image7.png"/><Relationship Id="rId5" Type="http://schemas.openxmlformats.org/officeDocument/2006/relationships/image" Target="../media/image87.png"/><Relationship Id="rId10" Type="http://schemas.openxmlformats.org/officeDocument/2006/relationships/image" Target="../media/image92.png"/><Relationship Id="rId4" Type="http://schemas.openxmlformats.org/officeDocument/2006/relationships/notesSlide" Target="../notesSlides/notesSlide58.xml"/><Relationship Id="rId9" Type="http://schemas.openxmlformats.org/officeDocument/2006/relationships/image" Target="../media/image91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5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94.png"/><Relationship Id="rId5" Type="http://schemas.openxmlformats.org/officeDocument/2006/relationships/image" Target="../media/image93.png"/><Relationship Id="rId4" Type="http://schemas.openxmlformats.org/officeDocument/2006/relationships/notesSlide" Target="../notesSlides/notesSlide59.xml"/><Relationship Id="rId9" Type="http://schemas.openxmlformats.org/officeDocument/2006/relationships/image" Target="../media/image7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5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94.png"/><Relationship Id="rId5" Type="http://schemas.openxmlformats.org/officeDocument/2006/relationships/image" Target="../media/image93.png"/><Relationship Id="rId10" Type="http://schemas.openxmlformats.org/officeDocument/2006/relationships/image" Target="../media/image7.png"/><Relationship Id="rId4" Type="http://schemas.openxmlformats.org/officeDocument/2006/relationships/notesSlide" Target="../notesSlides/notesSlide60.xml"/><Relationship Id="rId9" Type="http://schemas.openxmlformats.org/officeDocument/2006/relationships/image" Target="../media/image32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.png"/><Relationship Id="rId5" Type="http://schemas.openxmlformats.org/officeDocument/2006/relationships/image" Target="../media/image95.png"/><Relationship Id="rId4" Type="http://schemas.openxmlformats.org/officeDocument/2006/relationships/image" Target="../media/image94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8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7" Type="http://schemas.openxmlformats.org/officeDocument/2006/relationships/image" Target="../media/image103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7" Type="http://schemas.openxmlformats.org/officeDocument/2006/relationships/image" Target="../media/image103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image" Target="../media/image104.png"/><Relationship Id="rId7" Type="http://schemas.openxmlformats.org/officeDocument/2006/relationships/image" Target="../media/image103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image" Target="../media/image104.png"/><Relationship Id="rId7" Type="http://schemas.openxmlformats.org/officeDocument/2006/relationships/image" Target="../media/image103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9.png"/><Relationship Id="rId5" Type="http://schemas.openxmlformats.org/officeDocument/2006/relationships/image" Target="../media/image108.png"/><Relationship Id="rId4" Type="http://schemas.openxmlformats.org/officeDocument/2006/relationships/image" Target="../media/image107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1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3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594583" cy="22595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04141" y="0"/>
            <a:ext cx="9317420" cy="409313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42938" y="4258350"/>
            <a:ext cx="10087527" cy="18672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5ACDC500-9962-4C8F-8DE6-DD4887598D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30465" y="5951964"/>
            <a:ext cx="1161535" cy="90603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/>
          <p:nvPr/>
        </p:nvSpPr>
        <p:spPr>
          <a:xfrm>
            <a:off x="210104" y="171414"/>
            <a:ext cx="11771791" cy="6515171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2" name="Google Shape;92;p2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899080" y="2378853"/>
            <a:ext cx="8393838" cy="3846792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2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397830" y="258493"/>
            <a:ext cx="4436644" cy="21739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18-01]_kiku1.mp3" descr="Y_[18-01]_kiku1.mp3">
            <a:hlinkClick r:id="" action="ppaction://media"/>
            <a:extLst>
              <a:ext uri="{FF2B5EF4-FFF2-40B4-BE49-F238E27FC236}">
                <a16:creationId xmlns:a16="http://schemas.microsoft.com/office/drawing/2014/main" id="{D072AFDC-521A-1249-899E-83364C4F5C5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411013" y="4746031"/>
            <a:ext cx="812800" cy="812800"/>
          </a:xfrm>
          <a:prstGeom prst="rect">
            <a:avLst/>
          </a:prstGeom>
        </p:spPr>
      </p:pic>
      <p:pic>
        <p:nvPicPr>
          <p:cNvPr id="3" name="Y_[18-02]_kiku2.mp3" descr="Y_[18-02]_kiku2.mp3">
            <a:hlinkClick r:id="" action="ppaction://media"/>
            <a:extLst>
              <a:ext uri="{FF2B5EF4-FFF2-40B4-BE49-F238E27FC236}">
                <a16:creationId xmlns:a16="http://schemas.microsoft.com/office/drawing/2014/main" id="{3C928D06-67CC-E64D-B962-27232F90262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234400" y="5419958"/>
            <a:ext cx="812800" cy="812800"/>
          </a:xfrm>
          <a:prstGeom prst="rect">
            <a:avLst/>
          </a:prstGeom>
        </p:spPr>
      </p:pic>
      <p:pic>
        <p:nvPicPr>
          <p:cNvPr id="4" name="Y_[18-03]_kiku3.mp3" descr="Y_[18-03]_kiku3.mp3">
            <a:hlinkClick r:id="" action="ppaction://media"/>
            <a:extLst>
              <a:ext uri="{FF2B5EF4-FFF2-40B4-BE49-F238E27FC236}">
                <a16:creationId xmlns:a16="http://schemas.microsoft.com/office/drawing/2014/main" id="{6DC289DD-CF3C-1D42-86E2-35B0287D07C4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7188672" y="4753388"/>
            <a:ext cx="812800" cy="812800"/>
          </a:xfrm>
          <a:prstGeom prst="rect">
            <a:avLst/>
          </a:prstGeom>
        </p:spPr>
      </p:pic>
      <p:pic>
        <p:nvPicPr>
          <p:cNvPr id="5" name="Y_[18-04]_kiku4.mp3" descr="Y_[18-04]_kiku4.mp3">
            <a:hlinkClick r:id="" action="ppaction://media"/>
            <a:extLst>
              <a:ext uri="{FF2B5EF4-FFF2-40B4-BE49-F238E27FC236}">
                <a16:creationId xmlns:a16="http://schemas.microsoft.com/office/drawing/2014/main" id="{3FAB8D9F-BD91-6545-A8F5-895BDA086B08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9841709" y="5403432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"/>
          <p:cNvSpPr/>
          <p:nvPr/>
        </p:nvSpPr>
        <p:spPr>
          <a:xfrm>
            <a:off x="210104" y="171414"/>
            <a:ext cx="11771791" cy="6515171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5" name="Google Shape;105;p3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899080" y="2378853"/>
            <a:ext cx="8393838" cy="38467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3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397830" y="258493"/>
            <a:ext cx="4436644" cy="217398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3"/>
          <p:cNvSpPr txBox="1"/>
          <p:nvPr/>
        </p:nvSpPr>
        <p:spPr>
          <a:xfrm>
            <a:off x="3561455" y="5750694"/>
            <a:ext cx="85902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ｃ</a:t>
            </a:r>
            <a:endParaRPr sz="2800" b="1" i="0" u="none" strike="noStrike" cap="non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3"/>
          <p:cNvSpPr txBox="1"/>
          <p:nvPr/>
        </p:nvSpPr>
        <p:spPr>
          <a:xfrm>
            <a:off x="5393837" y="5750694"/>
            <a:ext cx="85902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ｂ</a:t>
            </a:r>
            <a:endParaRPr sz="2800" b="1" i="0" u="none" strike="noStrike" cap="non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3"/>
          <p:cNvSpPr txBox="1"/>
          <p:nvPr/>
        </p:nvSpPr>
        <p:spPr>
          <a:xfrm>
            <a:off x="7127211" y="5750694"/>
            <a:ext cx="85902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116" name="Google Shape;116;p3"/>
          <p:cNvSpPr txBox="1"/>
          <p:nvPr/>
        </p:nvSpPr>
        <p:spPr>
          <a:xfrm>
            <a:off x="8862289" y="5750694"/>
            <a:ext cx="85902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</p:txBody>
      </p:sp>
      <p:pic>
        <p:nvPicPr>
          <p:cNvPr id="15" name="Y_[18-01]_kiku1.mp3" descr="Y_[18-01]_kiku1.mp3">
            <a:hlinkClick r:id="" action="ppaction://media"/>
            <a:extLst>
              <a:ext uri="{FF2B5EF4-FFF2-40B4-BE49-F238E27FC236}">
                <a16:creationId xmlns:a16="http://schemas.microsoft.com/office/drawing/2014/main" id="{FC3D9323-24B0-D149-BF42-4DD47889A39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561455" y="4756304"/>
            <a:ext cx="812800" cy="812800"/>
          </a:xfrm>
          <a:prstGeom prst="rect">
            <a:avLst/>
          </a:prstGeom>
        </p:spPr>
      </p:pic>
      <p:pic>
        <p:nvPicPr>
          <p:cNvPr id="16" name="Y_[18-02]_kiku2.mp3" descr="Y_[18-02]_kiku2.mp3">
            <a:hlinkClick r:id="" action="ppaction://media"/>
            <a:extLst>
              <a:ext uri="{FF2B5EF4-FFF2-40B4-BE49-F238E27FC236}">
                <a16:creationId xmlns:a16="http://schemas.microsoft.com/office/drawing/2014/main" id="{404E5317-5099-C646-B7BE-40BCCA43FDD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242538" y="5403432"/>
            <a:ext cx="812800" cy="812800"/>
          </a:xfrm>
          <a:prstGeom prst="rect">
            <a:avLst/>
          </a:prstGeom>
        </p:spPr>
      </p:pic>
      <p:pic>
        <p:nvPicPr>
          <p:cNvPr id="17" name="Y_[18-03]_kiku3.mp3" descr="Y_[18-03]_kiku3.mp3">
            <a:hlinkClick r:id="" action="ppaction://media"/>
            <a:extLst>
              <a:ext uri="{FF2B5EF4-FFF2-40B4-BE49-F238E27FC236}">
                <a16:creationId xmlns:a16="http://schemas.microsoft.com/office/drawing/2014/main" id="{92B2B07C-2197-6145-A33C-2F138DE8544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7411347" y="4898620"/>
            <a:ext cx="812800" cy="812800"/>
          </a:xfrm>
          <a:prstGeom prst="rect">
            <a:avLst/>
          </a:prstGeom>
        </p:spPr>
      </p:pic>
      <p:pic>
        <p:nvPicPr>
          <p:cNvPr id="18" name="Y_[18-04]_kiku4.mp3" descr="Y_[18-04]_kiku4.mp3">
            <a:hlinkClick r:id="" action="ppaction://media"/>
            <a:extLst>
              <a:ext uri="{FF2B5EF4-FFF2-40B4-BE49-F238E27FC236}">
                <a16:creationId xmlns:a16="http://schemas.microsoft.com/office/drawing/2014/main" id="{CCDC9692-90DB-5941-91A4-FC0F82855623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9881356" y="5344294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"/>
          <p:cNvSpPr/>
          <p:nvPr/>
        </p:nvSpPr>
        <p:spPr>
          <a:xfrm>
            <a:off x="210104" y="171414"/>
            <a:ext cx="11771791" cy="6515171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2" name="Google Shape;122;p4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06695" y="277387"/>
            <a:ext cx="5552567" cy="8373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4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322783" y="1114765"/>
            <a:ext cx="9546431" cy="5218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Y_[18-01]_kiku1.mp3" descr="Y_[18-01]_kiku1.mp3">
            <a:hlinkClick r:id="" action="ppaction://media"/>
            <a:extLst>
              <a:ext uri="{FF2B5EF4-FFF2-40B4-BE49-F238E27FC236}">
                <a16:creationId xmlns:a16="http://schemas.microsoft.com/office/drawing/2014/main" id="{E1E0B4F2-2E6D-9646-B3CB-793A813217C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11966" y="1756601"/>
            <a:ext cx="812800" cy="812800"/>
          </a:xfrm>
          <a:prstGeom prst="rect">
            <a:avLst/>
          </a:prstGeom>
        </p:spPr>
      </p:pic>
      <p:pic>
        <p:nvPicPr>
          <p:cNvPr id="10" name="Y_[18-02]_kiku2.mp3" descr="Y_[18-02]_kiku2.mp3">
            <a:hlinkClick r:id="" action="ppaction://media"/>
            <a:extLst>
              <a:ext uri="{FF2B5EF4-FFF2-40B4-BE49-F238E27FC236}">
                <a16:creationId xmlns:a16="http://schemas.microsoft.com/office/drawing/2014/main" id="{1D547EA5-82C2-2F4F-8435-FFB61BB0335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09983" y="2877832"/>
            <a:ext cx="812800" cy="812800"/>
          </a:xfrm>
          <a:prstGeom prst="rect">
            <a:avLst/>
          </a:prstGeom>
        </p:spPr>
      </p:pic>
      <p:pic>
        <p:nvPicPr>
          <p:cNvPr id="11" name="Y_[18-03]_kiku3.mp3" descr="Y_[18-03]_kiku3.mp3">
            <a:hlinkClick r:id="" action="ppaction://media"/>
            <a:extLst>
              <a:ext uri="{FF2B5EF4-FFF2-40B4-BE49-F238E27FC236}">
                <a16:creationId xmlns:a16="http://schemas.microsoft.com/office/drawing/2014/main" id="{6535B3D3-3209-E746-81AF-E4A77B972B9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09983" y="3980168"/>
            <a:ext cx="812800" cy="812800"/>
          </a:xfrm>
          <a:prstGeom prst="rect">
            <a:avLst/>
          </a:prstGeom>
        </p:spPr>
      </p:pic>
      <p:pic>
        <p:nvPicPr>
          <p:cNvPr id="12" name="Y_[18-04]_kiku4.mp3" descr="Y_[18-04]_kiku4.mp3">
            <a:hlinkClick r:id="" action="ppaction://media"/>
            <a:extLst>
              <a:ext uri="{FF2B5EF4-FFF2-40B4-BE49-F238E27FC236}">
                <a16:creationId xmlns:a16="http://schemas.microsoft.com/office/drawing/2014/main" id="{12A8284D-D8CE-3449-ADB4-7E9C1CFEB17C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09983" y="5211657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5"/>
          <p:cNvSpPr/>
          <p:nvPr/>
        </p:nvSpPr>
        <p:spPr>
          <a:xfrm>
            <a:off x="210104" y="171414"/>
            <a:ext cx="11771791" cy="6515171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3" name="Google Shape;133;p5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06695" y="277387"/>
            <a:ext cx="5552567" cy="8373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5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322783" y="1114765"/>
            <a:ext cx="9546431" cy="5218123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5"/>
          <p:cNvSpPr txBox="1"/>
          <p:nvPr/>
        </p:nvSpPr>
        <p:spPr>
          <a:xfrm>
            <a:off x="7499681" y="1596678"/>
            <a:ext cx="213800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おんなのこ</a:t>
            </a:r>
            <a:endParaRPr sz="2400" b="1" i="0" u="none" strike="noStrike" cap="non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5"/>
          <p:cNvSpPr txBox="1"/>
          <p:nvPr/>
        </p:nvSpPr>
        <p:spPr>
          <a:xfrm>
            <a:off x="7499681" y="2230689"/>
            <a:ext cx="302287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なまえはまだです</a:t>
            </a:r>
            <a:endParaRPr sz="2400" b="1" i="0" u="none" strike="noStrike" cap="non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5"/>
          <p:cNvSpPr txBox="1"/>
          <p:nvPr/>
        </p:nvSpPr>
        <p:spPr>
          <a:xfrm>
            <a:off x="7469790" y="2739186"/>
            <a:ext cx="213800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ふつうの</a:t>
            </a:r>
            <a:r>
              <a:rPr lang="ja-JP" altLang="en-US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人</a:t>
            </a:r>
            <a:endParaRPr sz="2000" b="1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5"/>
          <p:cNvSpPr txBox="1"/>
          <p:nvPr/>
        </p:nvSpPr>
        <p:spPr>
          <a:xfrm>
            <a:off x="7469790" y="3478500"/>
            <a:ext cx="2236185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おもしろい</a:t>
            </a:r>
            <a:r>
              <a:rPr lang="ja-JP" altLang="en-US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人</a:t>
            </a:r>
            <a:endParaRPr sz="2400" b="1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5"/>
          <p:cNvSpPr txBox="1"/>
          <p:nvPr/>
        </p:nvSpPr>
        <p:spPr>
          <a:xfrm>
            <a:off x="7521300" y="4188726"/>
            <a:ext cx="134647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いいえ</a:t>
            </a:r>
            <a:endParaRPr sz="2400" b="1" i="0" u="none" strike="noStrike" cap="non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5"/>
          <p:cNvSpPr txBox="1"/>
          <p:nvPr/>
        </p:nvSpPr>
        <p:spPr>
          <a:xfrm>
            <a:off x="7521300" y="5407267"/>
            <a:ext cx="269689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べんきょうの</a:t>
            </a:r>
            <a:r>
              <a:rPr lang="ja-JP" altLang="en-US" sz="24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本</a:t>
            </a:r>
            <a:endParaRPr sz="2400" b="1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5"/>
          <p:cNvSpPr txBox="1"/>
          <p:nvPr/>
        </p:nvSpPr>
        <p:spPr>
          <a:xfrm>
            <a:off x="7470106" y="3090090"/>
            <a:ext cx="202631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かっこよくない</a:t>
            </a:r>
            <a:endParaRPr sz="2400" b="1" i="0" u="none" strike="noStrike" cap="non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" name="Y_[18-01]_kiku1.mp3" descr="Y_[18-01]_kiku1.mp3">
            <a:hlinkClick r:id="" action="ppaction://media"/>
            <a:extLst>
              <a:ext uri="{FF2B5EF4-FFF2-40B4-BE49-F238E27FC236}">
                <a16:creationId xmlns:a16="http://schemas.microsoft.com/office/drawing/2014/main" id="{8B9E61C1-2E5D-E348-97B6-B67308B396E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11966" y="1756601"/>
            <a:ext cx="812800" cy="812800"/>
          </a:xfrm>
          <a:prstGeom prst="rect">
            <a:avLst/>
          </a:prstGeom>
        </p:spPr>
      </p:pic>
      <p:pic>
        <p:nvPicPr>
          <p:cNvPr id="17" name="Y_[18-02]_kiku2.mp3" descr="Y_[18-02]_kiku2.mp3">
            <a:hlinkClick r:id="" action="ppaction://media"/>
            <a:extLst>
              <a:ext uri="{FF2B5EF4-FFF2-40B4-BE49-F238E27FC236}">
                <a16:creationId xmlns:a16="http://schemas.microsoft.com/office/drawing/2014/main" id="{7C7F2B17-ED0F-804B-A035-E65EFF87685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09983" y="2877832"/>
            <a:ext cx="812800" cy="812800"/>
          </a:xfrm>
          <a:prstGeom prst="rect">
            <a:avLst/>
          </a:prstGeom>
        </p:spPr>
      </p:pic>
      <p:pic>
        <p:nvPicPr>
          <p:cNvPr id="18" name="Y_[18-03]_kiku3.mp3" descr="Y_[18-03]_kiku3.mp3">
            <a:hlinkClick r:id="" action="ppaction://media"/>
            <a:extLst>
              <a:ext uri="{FF2B5EF4-FFF2-40B4-BE49-F238E27FC236}">
                <a16:creationId xmlns:a16="http://schemas.microsoft.com/office/drawing/2014/main" id="{DEE3B45E-7D08-284E-B5A7-6CE33E24651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09983" y="3980168"/>
            <a:ext cx="812800" cy="812800"/>
          </a:xfrm>
          <a:prstGeom prst="rect">
            <a:avLst/>
          </a:prstGeom>
        </p:spPr>
      </p:pic>
      <p:pic>
        <p:nvPicPr>
          <p:cNvPr id="19" name="Y_[18-04]_kiku4.mp3" descr="Y_[18-04]_kiku4.mp3">
            <a:hlinkClick r:id="" action="ppaction://media"/>
            <a:extLst>
              <a:ext uri="{FF2B5EF4-FFF2-40B4-BE49-F238E27FC236}">
                <a16:creationId xmlns:a16="http://schemas.microsoft.com/office/drawing/2014/main" id="{E5640D7C-4864-754C-89A9-9A2EC1219406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09983" y="5211657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8142" y="468654"/>
            <a:ext cx="10835716" cy="31001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87015" y="1487863"/>
            <a:ext cx="8817970" cy="3882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Y_[18-01]_kiku1.mp3" descr="Y_[18-01]_kiku1.mp3">
            <a:hlinkClick r:id="" action="ppaction://media"/>
            <a:extLst>
              <a:ext uri="{FF2B5EF4-FFF2-40B4-BE49-F238E27FC236}">
                <a16:creationId xmlns:a16="http://schemas.microsoft.com/office/drawing/2014/main" id="{3FEAEC45-5648-FF49-9C68-99B2CE723E4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240754" y="2356676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Google Shape;161;p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91136" y="1040907"/>
            <a:ext cx="7470743" cy="4776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Y_[18-02]_kiku2.mp3" descr="Y_[18-02]_kiku2.mp3">
            <a:hlinkClick r:id="" action="ppaction://media"/>
            <a:extLst>
              <a:ext uri="{FF2B5EF4-FFF2-40B4-BE49-F238E27FC236}">
                <a16:creationId xmlns:a16="http://schemas.microsoft.com/office/drawing/2014/main" id="{19A43CA7-3E54-794A-BFB5-1E81363840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991136" y="197772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07920" y="909900"/>
            <a:ext cx="10376160" cy="4904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Y_[18-03]_kiku3.mp3" descr="Y_[18-03]_kiku3.mp3">
            <a:hlinkClick r:id="" action="ppaction://media"/>
            <a:extLst>
              <a:ext uri="{FF2B5EF4-FFF2-40B4-BE49-F238E27FC236}">
                <a16:creationId xmlns:a16="http://schemas.microsoft.com/office/drawing/2014/main" id="{46DF3D4D-48D7-1A47-93D7-C2B43CCB9AD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865184" y="1994206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Google Shape;173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24430" y="1074023"/>
            <a:ext cx="10343140" cy="42969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Y_[18-04]_kiku4.mp3" descr="Y_[18-04]_kiku4.mp3">
            <a:hlinkClick r:id="" action="ppaction://media"/>
            <a:extLst>
              <a:ext uri="{FF2B5EF4-FFF2-40B4-BE49-F238E27FC236}">
                <a16:creationId xmlns:a16="http://schemas.microsoft.com/office/drawing/2014/main" id="{14AB7AB9-6E95-164B-A04F-647A0E0E238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10083" y="2225569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1"/>
          <p:cNvSpPr/>
          <p:nvPr/>
        </p:nvSpPr>
        <p:spPr>
          <a:xfrm>
            <a:off x="205666" y="59431"/>
            <a:ext cx="11780668" cy="5904126"/>
          </a:xfrm>
          <a:prstGeom prst="rect">
            <a:avLst/>
          </a:prstGeom>
          <a:solidFill>
            <a:schemeClr val="lt1"/>
          </a:solidFill>
          <a:ln w="9525" cap="flat" cmpd="thinThick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2" name="Google Shape;182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83543" y="1757778"/>
            <a:ext cx="7000043" cy="9538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1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324470" y="2826470"/>
            <a:ext cx="5942119" cy="12713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324469" y="4306256"/>
            <a:ext cx="5942119" cy="13278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18-05]_katachi.mp3" descr="Y_[18-05]_katachi.mp3">
            <a:hlinkClick r:id="" action="ppaction://media"/>
            <a:extLst>
              <a:ext uri="{FF2B5EF4-FFF2-40B4-BE49-F238E27FC236}">
                <a16:creationId xmlns:a16="http://schemas.microsoft.com/office/drawing/2014/main" id="{BE609E26-709A-4249-BB92-99F115B96F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176625" y="1622530"/>
            <a:ext cx="812800" cy="812800"/>
          </a:xfrm>
          <a:prstGeom prst="rect">
            <a:avLst/>
          </a:prstGeom>
        </p:spPr>
      </p:pic>
      <p:sp>
        <p:nvSpPr>
          <p:cNvPr id="9" name="Google Shape;360;p15">
            <a:extLst>
              <a:ext uri="{FF2B5EF4-FFF2-40B4-BE49-F238E27FC236}">
                <a16:creationId xmlns:a16="http://schemas.microsoft.com/office/drawing/2014/main" id="{DBB284BD-00F6-4950-A928-5185257A7CD3}"/>
              </a:ext>
            </a:extLst>
          </p:cNvPr>
          <p:cNvSpPr/>
          <p:nvPr/>
        </p:nvSpPr>
        <p:spPr>
          <a:xfrm>
            <a:off x="1085850" y="767444"/>
            <a:ext cx="10009414" cy="5323114"/>
          </a:xfrm>
          <a:prstGeom prst="rect">
            <a:avLst/>
          </a:prstGeom>
          <a:noFill/>
          <a:ln w="635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" name="Google Shape;181;p11">
            <a:extLst>
              <a:ext uri="{FF2B5EF4-FFF2-40B4-BE49-F238E27FC236}">
                <a16:creationId xmlns:a16="http://schemas.microsoft.com/office/drawing/2014/main" id="{85F9EE60-9402-4D80-813D-82ACF129C243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689100" y="348410"/>
            <a:ext cx="2495722" cy="11565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2"/>
          <p:cNvSpPr/>
          <p:nvPr/>
        </p:nvSpPr>
        <p:spPr>
          <a:xfrm>
            <a:off x="204186" y="186431"/>
            <a:ext cx="11780668" cy="6485138"/>
          </a:xfrm>
          <a:prstGeom prst="rect">
            <a:avLst/>
          </a:prstGeom>
          <a:solidFill>
            <a:schemeClr val="lt1"/>
          </a:solidFill>
          <a:ln w="9525" cap="flat" cmpd="thinThick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3" name="Google Shape;193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83543" y="1757778"/>
            <a:ext cx="7000043" cy="9538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324470" y="2826470"/>
            <a:ext cx="5942119" cy="12713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1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324469" y="4306256"/>
            <a:ext cx="5942119" cy="1327807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12"/>
          <p:cNvSpPr txBox="1"/>
          <p:nvPr/>
        </p:nvSpPr>
        <p:spPr>
          <a:xfrm>
            <a:off x="3657074" y="4411483"/>
            <a:ext cx="345298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おめでとうございます</a:t>
            </a:r>
            <a:endParaRPr sz="2400" b="1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12"/>
          <p:cNvSpPr txBox="1"/>
          <p:nvPr/>
        </p:nvSpPr>
        <p:spPr>
          <a:xfrm>
            <a:off x="4569997" y="3532594"/>
            <a:ext cx="269689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そうです</a:t>
            </a:r>
            <a:endParaRPr sz="2400" b="1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12"/>
          <p:cNvSpPr txBox="1"/>
          <p:nvPr/>
        </p:nvSpPr>
        <p:spPr>
          <a:xfrm>
            <a:off x="4907349" y="2956072"/>
            <a:ext cx="269689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そうです</a:t>
            </a:r>
            <a:endParaRPr sz="2400" b="1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12"/>
          <p:cNvSpPr txBox="1"/>
          <p:nvPr/>
        </p:nvSpPr>
        <p:spPr>
          <a:xfrm>
            <a:off x="4022538" y="5042263"/>
            <a:ext cx="345298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おめでとうございます</a:t>
            </a:r>
            <a:endParaRPr sz="2400" b="1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" name="Y_[18-05]_katachi.mp3" descr="Y_[18-05]_katachi.mp3">
            <a:hlinkClick r:id="" action="ppaction://media"/>
            <a:extLst>
              <a:ext uri="{FF2B5EF4-FFF2-40B4-BE49-F238E27FC236}">
                <a16:creationId xmlns:a16="http://schemas.microsoft.com/office/drawing/2014/main" id="{8DB2DFD3-6CA3-DB40-8D34-0A1E23AFD4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883586" y="944978"/>
            <a:ext cx="812800" cy="812800"/>
          </a:xfrm>
          <a:prstGeom prst="rect">
            <a:avLst/>
          </a:prstGeom>
        </p:spPr>
      </p:pic>
      <p:sp>
        <p:nvSpPr>
          <p:cNvPr id="13" name="Google Shape;360;p15">
            <a:extLst>
              <a:ext uri="{FF2B5EF4-FFF2-40B4-BE49-F238E27FC236}">
                <a16:creationId xmlns:a16="http://schemas.microsoft.com/office/drawing/2014/main" id="{6C167AFF-7FC4-4BA2-B4EF-4352E21F61B5}"/>
              </a:ext>
            </a:extLst>
          </p:cNvPr>
          <p:cNvSpPr/>
          <p:nvPr/>
        </p:nvSpPr>
        <p:spPr>
          <a:xfrm>
            <a:off x="1085850" y="767444"/>
            <a:ext cx="10009414" cy="5323114"/>
          </a:xfrm>
          <a:prstGeom prst="rect">
            <a:avLst/>
          </a:prstGeom>
          <a:noFill/>
          <a:ln w="635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" name="Google Shape;192;p12">
            <a:extLst>
              <a:ext uri="{FF2B5EF4-FFF2-40B4-BE49-F238E27FC236}">
                <a16:creationId xmlns:a16="http://schemas.microsoft.com/office/drawing/2014/main" id="{ED00D0D8-21BE-434C-98A7-0D3C79C320EF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689100" y="615370"/>
            <a:ext cx="1920535" cy="934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198" grpId="0"/>
      <p:bldP spid="199" grpId="0"/>
      <p:bldP spid="20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7588" y="614150"/>
            <a:ext cx="10976824" cy="24014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Google Shape;210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8424" y="191684"/>
            <a:ext cx="11695152" cy="6474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04839" y="540898"/>
            <a:ext cx="4847208" cy="9334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1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09456" y="2029512"/>
            <a:ext cx="9573087" cy="2093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1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309456" y="4073247"/>
            <a:ext cx="6623954" cy="16275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Google Shape;218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2408" y="416123"/>
            <a:ext cx="4427257" cy="5185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09710" y="1058940"/>
            <a:ext cx="9617595" cy="52353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Google Shape;224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05628" y="991192"/>
            <a:ext cx="9800337" cy="487561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19;p15">
            <a:extLst>
              <a:ext uri="{FF2B5EF4-FFF2-40B4-BE49-F238E27FC236}">
                <a16:creationId xmlns:a16="http://schemas.microsoft.com/office/drawing/2014/main" id="{40449115-9A5F-4870-A5BE-D4A9D9C5999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26834" b="89386"/>
          <a:stretch/>
        </p:blipFill>
        <p:spPr>
          <a:xfrm>
            <a:off x="3759260" y="468975"/>
            <a:ext cx="7179908" cy="555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" name="Google Shape;229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0080" y="615093"/>
            <a:ext cx="8050138" cy="9831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Google Shape;234;p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87015" y="1487863"/>
            <a:ext cx="8817970" cy="3882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Y_[18-01]_kiku1.mp3" descr="Y_[18-01]_kiku1.mp3">
            <a:hlinkClick r:id="" action="ppaction://media"/>
            <a:extLst>
              <a:ext uri="{FF2B5EF4-FFF2-40B4-BE49-F238E27FC236}">
                <a16:creationId xmlns:a16="http://schemas.microsoft.com/office/drawing/2014/main" id="{F6231337-1308-BE46-9B5F-383B5E056B9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939401" y="2435148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Google Shape;240;p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91136" y="1040907"/>
            <a:ext cx="7470743" cy="4776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Y_[18-02]_kiku2.mp3" descr="Y_[18-02]_kiku2.mp3">
            <a:hlinkClick r:id="" action="ppaction://media"/>
            <a:extLst>
              <a:ext uri="{FF2B5EF4-FFF2-40B4-BE49-F238E27FC236}">
                <a16:creationId xmlns:a16="http://schemas.microsoft.com/office/drawing/2014/main" id="{4B8BE878-A4E3-EA49-8AB8-5EE68ABA5A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917321" y="2148638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Google Shape;246;p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07920" y="909900"/>
            <a:ext cx="10376160" cy="4904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Y_[18-03]_kiku3.mp3" descr="Y_[18-03]_kiku3.mp3">
            <a:hlinkClick r:id="" action="ppaction://media"/>
            <a:extLst>
              <a:ext uri="{FF2B5EF4-FFF2-40B4-BE49-F238E27FC236}">
                <a16:creationId xmlns:a16="http://schemas.microsoft.com/office/drawing/2014/main" id="{4C7F3241-F6A7-BD42-85DD-9B41E264F28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462112" y="222367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Google Shape;252;p2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24430" y="1074023"/>
            <a:ext cx="10343140" cy="42969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Y_[18-04]_kiku4.mp3" descr="Y_[18-04]_kiku4.mp3">
            <a:hlinkClick r:id="" action="ppaction://media"/>
            <a:extLst>
              <a:ext uri="{FF2B5EF4-FFF2-40B4-BE49-F238E27FC236}">
                <a16:creationId xmlns:a16="http://schemas.microsoft.com/office/drawing/2014/main" id="{B7C7B333-06CF-FF4C-98F4-7CEDBF3E33B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54794" y="2180807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" name="Google Shape;258;p2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43884" y="292137"/>
            <a:ext cx="2947387" cy="70035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2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822327" y="2212613"/>
            <a:ext cx="8149700" cy="3652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2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43883" y="992489"/>
            <a:ext cx="5047001" cy="845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18-06]_hanasu1.mp3" descr="Y_[18-06]_hanasu1.mp3">
            <a:hlinkClick r:id="" action="ppaction://media"/>
            <a:extLst>
              <a:ext uri="{FF2B5EF4-FFF2-40B4-BE49-F238E27FC236}">
                <a16:creationId xmlns:a16="http://schemas.microsoft.com/office/drawing/2014/main" id="{B3002B3B-CDBA-F949-8AAD-3A480ECD7C3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159227" y="1865774"/>
            <a:ext cx="812800" cy="812800"/>
          </a:xfrm>
          <a:prstGeom prst="rect">
            <a:avLst/>
          </a:prstGeom>
        </p:spPr>
      </p:pic>
      <p:pic>
        <p:nvPicPr>
          <p:cNvPr id="3" name="Y_[18-07]_hanasu2.mp3" descr="Y_[18-07]_hanasu2.mp3">
            <a:hlinkClick r:id="" action="ppaction://media"/>
            <a:extLst>
              <a:ext uri="{FF2B5EF4-FFF2-40B4-BE49-F238E27FC236}">
                <a16:creationId xmlns:a16="http://schemas.microsoft.com/office/drawing/2014/main" id="{2E2EED50-09D9-A441-9BDB-FFD57B1E352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159227" y="282591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" name="Google Shape;267;p2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43884" y="292137"/>
            <a:ext cx="2947387" cy="70035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2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68172" y="2756458"/>
            <a:ext cx="7311960" cy="32774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2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43884" y="1083901"/>
            <a:ext cx="5770485" cy="800914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23"/>
          <p:cNvSpPr/>
          <p:nvPr/>
        </p:nvSpPr>
        <p:spPr>
          <a:xfrm>
            <a:off x="6924583" y="70876"/>
            <a:ext cx="5157643" cy="2685582"/>
          </a:xfrm>
          <a:prstGeom prst="rect">
            <a:avLst/>
          </a:prstGeom>
          <a:noFill/>
          <a:ln w="76200" cap="flat" cmpd="sng">
            <a:solidFill>
              <a:srgbClr val="FFD9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3" name="Google Shape;273;p23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059614" y="238806"/>
            <a:ext cx="4871823" cy="240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Y_[18-06]_hanasu1.mp3" descr="Y_[18-06]_hanasu1.mp3">
            <a:hlinkClick r:id="" action="ppaction://media"/>
            <a:extLst>
              <a:ext uri="{FF2B5EF4-FFF2-40B4-BE49-F238E27FC236}">
                <a16:creationId xmlns:a16="http://schemas.microsoft.com/office/drawing/2014/main" id="{27B1BE47-4EDB-C242-B561-BA6481ADBD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059614" y="2517988"/>
            <a:ext cx="812800" cy="812800"/>
          </a:xfrm>
          <a:prstGeom prst="rect">
            <a:avLst/>
          </a:prstGeom>
        </p:spPr>
      </p:pic>
      <p:pic>
        <p:nvPicPr>
          <p:cNvPr id="10" name="Y_[18-07]_hanasu2.mp3" descr="Y_[18-07]_hanasu2.mp3">
            <a:hlinkClick r:id="" action="ppaction://media"/>
            <a:extLst>
              <a:ext uri="{FF2B5EF4-FFF2-40B4-BE49-F238E27FC236}">
                <a16:creationId xmlns:a16="http://schemas.microsoft.com/office/drawing/2014/main" id="{888ABB92-1836-2F4A-A757-BF0BBA14BC0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059614" y="3180242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" name="Google Shape;278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3884" y="292137"/>
            <a:ext cx="2947387" cy="70035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1746" y="1002784"/>
            <a:ext cx="5033657" cy="941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2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148396" y="2200275"/>
            <a:ext cx="8031581" cy="37388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" name="Google Shape;285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94560" y="110874"/>
            <a:ext cx="4589763" cy="2899026"/>
          </a:xfrm>
          <a:prstGeom prst="rect">
            <a:avLst/>
          </a:prstGeom>
          <a:noFill/>
          <a:ln w="1905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86" name="Google Shape;286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5078" y="1492273"/>
            <a:ext cx="4914856" cy="880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282391" y="2509496"/>
            <a:ext cx="3304819" cy="9796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65078" y="3668510"/>
            <a:ext cx="3736491" cy="9796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2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60303" y="114801"/>
            <a:ext cx="4459347" cy="8340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2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194560" y="3231555"/>
            <a:ext cx="3559039" cy="3474501"/>
          </a:xfrm>
          <a:prstGeom prst="rect">
            <a:avLst/>
          </a:prstGeom>
          <a:noFill/>
          <a:ln w="1905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5" name="Google Shape;295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04981" y="174179"/>
            <a:ext cx="5094421" cy="3310036"/>
          </a:xfrm>
          <a:prstGeom prst="rect">
            <a:avLst/>
          </a:prstGeom>
          <a:noFill/>
          <a:ln w="1905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96" name="Google Shape;296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04981" y="3820952"/>
            <a:ext cx="5234950" cy="2958120"/>
          </a:xfrm>
          <a:prstGeom prst="rect">
            <a:avLst/>
          </a:prstGeom>
          <a:noFill/>
          <a:ln w="1905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97" name="Google Shape;297;p2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17405" y="1115800"/>
            <a:ext cx="4678099" cy="837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2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218606" y="1953545"/>
            <a:ext cx="2959154" cy="8772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2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17405" y="2830765"/>
            <a:ext cx="3356827" cy="8801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2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65078" y="174179"/>
            <a:ext cx="3738570" cy="6992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5" name="Google Shape;305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1518" y="268883"/>
            <a:ext cx="10608964" cy="6320234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27"/>
          <p:cNvSpPr/>
          <p:nvPr/>
        </p:nvSpPr>
        <p:spPr>
          <a:xfrm>
            <a:off x="587480" y="994299"/>
            <a:ext cx="11095534" cy="923278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0070C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1" name="Google Shape;311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1819" y="374178"/>
            <a:ext cx="10968361" cy="20002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6" name="Google Shape;316;p2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0500" y="274844"/>
            <a:ext cx="1864359" cy="706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2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601074" y="368297"/>
            <a:ext cx="6144059" cy="192965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2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601074" y="2425687"/>
            <a:ext cx="1896949" cy="193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2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712948" y="2350930"/>
            <a:ext cx="4032185" cy="201375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29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687511" y="4492422"/>
            <a:ext cx="4050874" cy="1971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29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46867" y="1281205"/>
            <a:ext cx="4532976" cy="2288963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Google Shape;322;p29"/>
          <p:cNvSpPr/>
          <p:nvPr/>
        </p:nvSpPr>
        <p:spPr>
          <a:xfrm>
            <a:off x="190500" y="1216241"/>
            <a:ext cx="4789343" cy="967666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Y_[18-08]_kotoba1.mp3" descr="Y_[18-08]_kotoba1.mp3">
            <a:hlinkClick r:id="" action="ppaction://media"/>
            <a:extLst>
              <a:ext uri="{FF2B5EF4-FFF2-40B4-BE49-F238E27FC236}">
                <a16:creationId xmlns:a16="http://schemas.microsoft.com/office/drawing/2014/main" id="{00C3C68C-4665-404D-AC19-3272F1D878B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381968" y="153813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8" name="Google Shape;328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0500" y="274844"/>
            <a:ext cx="1864359" cy="706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3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22679" y="1605344"/>
            <a:ext cx="9500363" cy="2983764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p30"/>
          <p:cNvSpPr txBox="1"/>
          <p:nvPr/>
        </p:nvSpPr>
        <p:spPr>
          <a:xfrm>
            <a:off x="1447060" y="4982544"/>
            <a:ext cx="218390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0" i="0" u="none" strike="noStrike" cap="none">
                <a:solidFill>
                  <a:srgbClr val="FF0000"/>
                </a:solidFill>
                <a:latin typeface="Khmer OS" panose="02000500000000000000" pitchFamily="2" charset="0"/>
                <a:ea typeface="Khmer"/>
                <a:cs typeface="Khmer OS" panose="02000500000000000000" pitchFamily="2" charset="0"/>
                <a:sym typeface="Khmer"/>
              </a:rPr>
              <a:t>អាលប៊ុមរូបថត</a:t>
            </a:r>
            <a:endParaRPr sz="2000" b="0" i="0" u="none" strike="noStrike" cap="none">
              <a:solidFill>
                <a:srgbClr val="FF0000"/>
              </a:solidFill>
              <a:latin typeface="Khmer OS" panose="02000500000000000000" pitchFamily="2" charset="0"/>
              <a:ea typeface="Khmer"/>
              <a:cs typeface="Khmer OS" panose="02000500000000000000" pitchFamily="2" charset="0"/>
              <a:sym typeface="Khmer"/>
            </a:endParaRPr>
          </a:p>
        </p:txBody>
      </p:sp>
      <p:sp>
        <p:nvSpPr>
          <p:cNvPr id="331" name="Google Shape;331;p30"/>
          <p:cNvSpPr txBox="1"/>
          <p:nvPr/>
        </p:nvSpPr>
        <p:spPr>
          <a:xfrm>
            <a:off x="4458070" y="4982543"/>
            <a:ext cx="218390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0" i="0" u="none" strike="noStrike" cap="none">
                <a:solidFill>
                  <a:srgbClr val="FF0000"/>
                </a:solidFill>
                <a:latin typeface="Khmer OS" panose="02000500000000000000" pitchFamily="2" charset="0"/>
                <a:ea typeface="Khmer"/>
                <a:cs typeface="Khmer OS" panose="02000500000000000000" pitchFamily="2" charset="0"/>
                <a:sym typeface="Khmer"/>
              </a:rPr>
              <a:t>នាឡិកា</a:t>
            </a:r>
            <a:endParaRPr sz="2000" b="0" i="0" u="none" strike="noStrike" cap="none">
              <a:solidFill>
                <a:srgbClr val="FF0000"/>
              </a:solidFill>
              <a:latin typeface="Khmer OS" panose="02000500000000000000" pitchFamily="2" charset="0"/>
              <a:ea typeface="Khmer"/>
              <a:cs typeface="Khmer OS" panose="02000500000000000000" pitchFamily="2" charset="0"/>
              <a:sym typeface="Khmer"/>
            </a:endParaRPr>
          </a:p>
        </p:txBody>
      </p:sp>
      <p:sp>
        <p:nvSpPr>
          <p:cNvPr id="332" name="Google Shape;332;p30"/>
          <p:cNvSpPr txBox="1"/>
          <p:nvPr/>
        </p:nvSpPr>
        <p:spPr>
          <a:xfrm>
            <a:off x="7858218" y="4982542"/>
            <a:ext cx="218390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0" i="0" u="none" strike="noStrike" cap="none">
                <a:solidFill>
                  <a:srgbClr val="FF0000"/>
                </a:solidFill>
                <a:latin typeface="Khmer OS" panose="02000500000000000000" pitchFamily="2" charset="0"/>
                <a:ea typeface="Khmer"/>
                <a:cs typeface="Khmer OS" panose="02000500000000000000" pitchFamily="2" charset="0"/>
                <a:sym typeface="Khmer"/>
              </a:rPr>
              <a:t>ក្រវ៉ាត់ក</a:t>
            </a:r>
            <a:endParaRPr sz="2000" b="0" i="0" u="none" strike="noStrike" cap="none">
              <a:solidFill>
                <a:srgbClr val="FF0000"/>
              </a:solidFill>
              <a:latin typeface="Khmer OS" panose="02000500000000000000" pitchFamily="2" charset="0"/>
              <a:ea typeface="Khmer"/>
              <a:cs typeface="Khmer OS" panose="02000500000000000000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" name="Google Shape;337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0500" y="274844"/>
            <a:ext cx="1864359" cy="706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03648" y="1957930"/>
            <a:ext cx="2878333" cy="2942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3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410455" y="1782760"/>
            <a:ext cx="6118230" cy="3055571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31"/>
          <p:cNvSpPr txBox="1"/>
          <p:nvPr/>
        </p:nvSpPr>
        <p:spPr>
          <a:xfrm>
            <a:off x="1402672" y="5177853"/>
            <a:ext cx="218390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0" i="0" u="none" strike="noStrike" cap="none">
                <a:solidFill>
                  <a:srgbClr val="FF0000"/>
                </a:solidFill>
                <a:latin typeface="Khmer OS" panose="02000500000000000000" pitchFamily="2" charset="0"/>
                <a:ea typeface="Khmer"/>
                <a:cs typeface="Khmer OS" panose="02000500000000000000" pitchFamily="2" charset="0"/>
                <a:sym typeface="Khmer"/>
              </a:rPr>
              <a:t>គ្រឿងអលង្ការ</a:t>
            </a:r>
            <a:endParaRPr sz="2000" b="0" i="0" u="none" strike="noStrike" cap="none">
              <a:solidFill>
                <a:srgbClr val="FF0000"/>
              </a:solidFill>
              <a:latin typeface="Khmer OS" panose="02000500000000000000" pitchFamily="2" charset="0"/>
              <a:ea typeface="Khmer"/>
              <a:cs typeface="Khmer OS" panose="02000500000000000000" pitchFamily="2" charset="0"/>
              <a:sym typeface="Khmer"/>
            </a:endParaRPr>
          </a:p>
        </p:txBody>
      </p:sp>
      <p:sp>
        <p:nvSpPr>
          <p:cNvPr id="341" name="Google Shape;341;p31"/>
          <p:cNvSpPr txBox="1"/>
          <p:nvPr/>
        </p:nvSpPr>
        <p:spPr>
          <a:xfrm>
            <a:off x="4484703" y="5177852"/>
            <a:ext cx="218390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0" i="0" u="none" strike="noStrike" cap="none">
                <a:solidFill>
                  <a:srgbClr val="FF0000"/>
                </a:solidFill>
                <a:latin typeface="Khmer OS" panose="02000500000000000000" pitchFamily="2" charset="0"/>
                <a:ea typeface="Khmer"/>
                <a:cs typeface="Khmer OS" panose="02000500000000000000" pitchFamily="2" charset="0"/>
                <a:sym typeface="Khmer"/>
              </a:rPr>
              <a:t>កន្សែងដៃ</a:t>
            </a:r>
            <a:endParaRPr sz="2000" b="0" i="0" u="none" strike="noStrike" cap="none">
              <a:solidFill>
                <a:srgbClr val="FF0000"/>
              </a:solidFill>
              <a:latin typeface="Khmer OS" panose="02000500000000000000" pitchFamily="2" charset="0"/>
              <a:ea typeface="Khmer"/>
              <a:cs typeface="Khmer OS" panose="02000500000000000000" pitchFamily="2" charset="0"/>
              <a:sym typeface="Khmer"/>
            </a:endParaRPr>
          </a:p>
        </p:txBody>
      </p:sp>
      <p:sp>
        <p:nvSpPr>
          <p:cNvPr id="342" name="Google Shape;342;p31"/>
          <p:cNvSpPr txBox="1"/>
          <p:nvPr/>
        </p:nvSpPr>
        <p:spPr>
          <a:xfrm>
            <a:off x="7725052" y="5177852"/>
            <a:ext cx="218390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0" i="0" u="none" strike="noStrike" cap="none">
                <a:solidFill>
                  <a:srgbClr val="FF0000"/>
                </a:solidFill>
                <a:latin typeface="Khmer OS" panose="02000500000000000000" pitchFamily="2" charset="0"/>
                <a:ea typeface="Khmer"/>
                <a:cs typeface="Khmer OS" panose="02000500000000000000" pitchFamily="2" charset="0"/>
                <a:sym typeface="Khmer"/>
              </a:rPr>
              <a:t>ផ្កា</a:t>
            </a:r>
            <a:endParaRPr sz="2000" b="0" i="0" u="none" strike="noStrike" cap="none">
              <a:solidFill>
                <a:srgbClr val="FF0000"/>
              </a:solidFill>
              <a:latin typeface="Khmer OS" panose="02000500000000000000" pitchFamily="2" charset="0"/>
              <a:ea typeface="Khmer"/>
              <a:cs typeface="Khmer OS" panose="02000500000000000000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7" name="Google Shape;347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0500" y="274844"/>
            <a:ext cx="1864359" cy="706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55534" y="1742403"/>
            <a:ext cx="6930234" cy="3373194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32"/>
          <p:cNvSpPr txBox="1"/>
          <p:nvPr/>
        </p:nvSpPr>
        <p:spPr>
          <a:xfrm>
            <a:off x="3303973" y="5479693"/>
            <a:ext cx="218390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0" i="0" u="none" strike="noStrike" cap="none">
                <a:solidFill>
                  <a:srgbClr val="FF0000"/>
                </a:solidFill>
                <a:latin typeface="Khmer OS" panose="02000500000000000000" pitchFamily="2" charset="0"/>
                <a:ea typeface="Khmer"/>
                <a:cs typeface="Khmer OS" panose="02000500000000000000" pitchFamily="2" charset="0"/>
                <a:sym typeface="Khmer"/>
              </a:rPr>
              <a:t>នំខួបកំណើត</a:t>
            </a:r>
            <a:endParaRPr sz="2000" b="0" i="0" u="none" strike="noStrike" cap="none">
              <a:solidFill>
                <a:srgbClr val="FF0000"/>
              </a:solidFill>
              <a:latin typeface="Khmer OS" panose="02000500000000000000" pitchFamily="2" charset="0"/>
              <a:ea typeface="Khmer"/>
              <a:cs typeface="Khmer OS" panose="02000500000000000000" pitchFamily="2" charset="0"/>
              <a:sym typeface="Khmer"/>
            </a:endParaRPr>
          </a:p>
        </p:txBody>
      </p:sp>
      <p:sp>
        <p:nvSpPr>
          <p:cNvPr id="350" name="Google Shape;350;p32"/>
          <p:cNvSpPr txBox="1"/>
          <p:nvPr/>
        </p:nvSpPr>
        <p:spPr>
          <a:xfrm>
            <a:off x="6607946" y="5479692"/>
            <a:ext cx="218390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0" i="0" u="none" strike="noStrike" cap="none">
                <a:solidFill>
                  <a:srgbClr val="FF0000"/>
                </a:solidFill>
                <a:latin typeface="Khmer OS" panose="02000500000000000000" pitchFamily="2" charset="0"/>
                <a:ea typeface="Khmer"/>
                <a:cs typeface="Khmer OS" panose="02000500000000000000" pitchFamily="2" charset="0"/>
                <a:sym typeface="Khmer"/>
              </a:rPr>
              <a:t>កាតទឹកប្រាក់</a:t>
            </a:r>
            <a:endParaRPr sz="2000" b="0" i="0" u="none" strike="noStrike" cap="none">
              <a:solidFill>
                <a:srgbClr val="FF0000"/>
              </a:solidFill>
              <a:latin typeface="Khmer OS" panose="02000500000000000000" pitchFamily="2" charset="0"/>
              <a:ea typeface="Khmer"/>
              <a:cs typeface="Khmer OS" panose="02000500000000000000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5" name="Google Shape;355;p3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0500" y="274844"/>
            <a:ext cx="1864359" cy="706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3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601074" y="368297"/>
            <a:ext cx="6144059" cy="192965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3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601074" y="2425687"/>
            <a:ext cx="1896949" cy="193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p3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712948" y="2350930"/>
            <a:ext cx="4032185" cy="2013757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" name="Google Shape;359;p3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687511" y="4492422"/>
            <a:ext cx="4050874" cy="1971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" name="Google Shape;360;p33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46867" y="1281205"/>
            <a:ext cx="4532976" cy="2288963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Google Shape;361;p33"/>
          <p:cNvSpPr/>
          <p:nvPr/>
        </p:nvSpPr>
        <p:spPr>
          <a:xfrm>
            <a:off x="190500" y="2032986"/>
            <a:ext cx="4789343" cy="870011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" name="Y_[18-08]_kotoba1.mp3" descr="Y_[18-08]_kotoba1.mp3">
            <a:hlinkClick r:id="" action="ppaction://media"/>
            <a:extLst>
              <a:ext uri="{FF2B5EF4-FFF2-40B4-BE49-F238E27FC236}">
                <a16:creationId xmlns:a16="http://schemas.microsoft.com/office/drawing/2014/main" id="{9E74B2E1-3EFC-AA41-B03B-DBA58A39857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167043" y="194453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7" name="Google Shape;367;p3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0500" y="274844"/>
            <a:ext cx="1864359" cy="706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3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601074" y="368297"/>
            <a:ext cx="6144059" cy="192965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p3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601074" y="2425687"/>
            <a:ext cx="1896949" cy="193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p3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712948" y="2350930"/>
            <a:ext cx="4032185" cy="2013757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34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687511" y="4492422"/>
            <a:ext cx="4050874" cy="1971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Google Shape;372;p34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46867" y="1281205"/>
            <a:ext cx="4532976" cy="2288963"/>
          </a:xfrm>
          <a:prstGeom prst="rect">
            <a:avLst/>
          </a:prstGeom>
          <a:noFill/>
          <a:ln>
            <a:noFill/>
          </a:ln>
        </p:spPr>
      </p:pic>
      <p:sp>
        <p:nvSpPr>
          <p:cNvPr id="373" name="Google Shape;373;p34"/>
          <p:cNvSpPr/>
          <p:nvPr/>
        </p:nvSpPr>
        <p:spPr>
          <a:xfrm>
            <a:off x="190500" y="2760955"/>
            <a:ext cx="5195649" cy="94991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Y_[18-09]_kotoba2.mp3" descr="Y_[18-09]_kotoba2.mp3">
            <a:hlinkClick r:id="" action="ppaction://media"/>
            <a:extLst>
              <a:ext uri="{FF2B5EF4-FFF2-40B4-BE49-F238E27FC236}">
                <a16:creationId xmlns:a16="http://schemas.microsoft.com/office/drawing/2014/main" id="{A77511D9-78E6-1D42-A3BA-F915B266EBE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776502" y="2986764"/>
            <a:ext cx="812800" cy="812800"/>
          </a:xfrm>
          <a:prstGeom prst="rect">
            <a:avLst/>
          </a:prstGeom>
        </p:spPr>
      </p:pic>
      <p:sp>
        <p:nvSpPr>
          <p:cNvPr id="10" name="Google Shape;385;p35">
            <a:extLst>
              <a:ext uri="{FF2B5EF4-FFF2-40B4-BE49-F238E27FC236}">
                <a16:creationId xmlns:a16="http://schemas.microsoft.com/office/drawing/2014/main" id="{697F3A49-56A8-4FC2-B795-DB9A241E4A3E}"/>
              </a:ext>
            </a:extLst>
          </p:cNvPr>
          <p:cNvSpPr txBox="1"/>
          <p:nvPr/>
        </p:nvSpPr>
        <p:spPr>
          <a:xfrm>
            <a:off x="1026566" y="3888263"/>
            <a:ext cx="1212124" cy="2677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4.(      )</a:t>
            </a:r>
            <a:endParaRPr/>
          </a:p>
        </p:txBody>
      </p:sp>
      <p:sp>
        <p:nvSpPr>
          <p:cNvPr id="11" name="Google Shape;386;p35">
            <a:extLst>
              <a:ext uri="{FF2B5EF4-FFF2-40B4-BE49-F238E27FC236}">
                <a16:creationId xmlns:a16="http://schemas.microsoft.com/office/drawing/2014/main" id="{CC706645-F3FF-43B5-99E8-20C2809E1944}"/>
              </a:ext>
            </a:extLst>
          </p:cNvPr>
          <p:cNvSpPr txBox="1"/>
          <p:nvPr/>
        </p:nvSpPr>
        <p:spPr>
          <a:xfrm>
            <a:off x="2453615" y="3888263"/>
            <a:ext cx="1212124" cy="2677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5.(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6.(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7.(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8.(      )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38"/>
          <p:cNvSpPr/>
          <p:nvPr/>
        </p:nvSpPr>
        <p:spPr>
          <a:xfrm>
            <a:off x="214543" y="130945"/>
            <a:ext cx="11762913" cy="659611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" name="Google Shape;378;p35">
            <a:extLst>
              <a:ext uri="{FF2B5EF4-FFF2-40B4-BE49-F238E27FC236}">
                <a16:creationId xmlns:a16="http://schemas.microsoft.com/office/drawing/2014/main" id="{437EDB0D-657F-4EB7-8C2E-CAB95CB96ED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0500" y="274844"/>
            <a:ext cx="1864359" cy="706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379;p35">
            <a:extLst>
              <a:ext uri="{FF2B5EF4-FFF2-40B4-BE49-F238E27FC236}">
                <a16:creationId xmlns:a16="http://schemas.microsoft.com/office/drawing/2014/main" id="{4E849010-3B43-4FE6-9A9A-67C52567214B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601074" y="368297"/>
            <a:ext cx="6144059" cy="19296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380;p35">
            <a:extLst>
              <a:ext uri="{FF2B5EF4-FFF2-40B4-BE49-F238E27FC236}">
                <a16:creationId xmlns:a16="http://schemas.microsoft.com/office/drawing/2014/main" id="{1605AD5A-CBFD-4391-9152-8F00E0C688E8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601074" y="2425687"/>
            <a:ext cx="1896949" cy="193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381;p35">
            <a:extLst>
              <a:ext uri="{FF2B5EF4-FFF2-40B4-BE49-F238E27FC236}">
                <a16:creationId xmlns:a16="http://schemas.microsoft.com/office/drawing/2014/main" id="{ACB9BBE5-4B82-40AF-9642-0F8D7E5FCBA7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712948" y="2350930"/>
            <a:ext cx="4032185" cy="20137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382;p35">
            <a:extLst>
              <a:ext uri="{FF2B5EF4-FFF2-40B4-BE49-F238E27FC236}">
                <a16:creationId xmlns:a16="http://schemas.microsoft.com/office/drawing/2014/main" id="{0C543078-06B0-4680-B7E5-5B9810DCDD6D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687511" y="4492422"/>
            <a:ext cx="4050874" cy="1971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383;p35">
            <a:extLst>
              <a:ext uri="{FF2B5EF4-FFF2-40B4-BE49-F238E27FC236}">
                <a16:creationId xmlns:a16="http://schemas.microsoft.com/office/drawing/2014/main" id="{5D32BA92-85CC-405D-837F-707D5E7E5E51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90500" y="1052097"/>
            <a:ext cx="5047325" cy="874085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385;p35">
            <a:extLst>
              <a:ext uri="{FF2B5EF4-FFF2-40B4-BE49-F238E27FC236}">
                <a16:creationId xmlns:a16="http://schemas.microsoft.com/office/drawing/2014/main" id="{BA099833-0989-4A2A-82C3-02390CE92327}"/>
              </a:ext>
            </a:extLst>
          </p:cNvPr>
          <p:cNvSpPr txBox="1"/>
          <p:nvPr/>
        </p:nvSpPr>
        <p:spPr>
          <a:xfrm>
            <a:off x="1128826" y="2297952"/>
            <a:ext cx="1212124" cy="2677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4.(      )</a:t>
            </a:r>
            <a:endParaRPr/>
          </a:p>
        </p:txBody>
      </p:sp>
      <p:sp>
        <p:nvSpPr>
          <p:cNvPr id="15" name="Google Shape;386;p35">
            <a:extLst>
              <a:ext uri="{FF2B5EF4-FFF2-40B4-BE49-F238E27FC236}">
                <a16:creationId xmlns:a16="http://schemas.microsoft.com/office/drawing/2014/main" id="{D49FEF00-23B7-4F42-91A3-2C527601A710}"/>
              </a:ext>
            </a:extLst>
          </p:cNvPr>
          <p:cNvSpPr txBox="1"/>
          <p:nvPr/>
        </p:nvSpPr>
        <p:spPr>
          <a:xfrm>
            <a:off x="2555875" y="2297952"/>
            <a:ext cx="1212124" cy="2677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5.(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6.(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7.(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8.(      )</a:t>
            </a:r>
            <a:endParaRPr/>
          </a:p>
        </p:txBody>
      </p:sp>
      <p:sp>
        <p:nvSpPr>
          <p:cNvPr id="16" name="Google Shape;387;p35">
            <a:extLst>
              <a:ext uri="{FF2B5EF4-FFF2-40B4-BE49-F238E27FC236}">
                <a16:creationId xmlns:a16="http://schemas.microsoft.com/office/drawing/2014/main" id="{3E0A3F8A-23E8-4E39-829E-646B29CC0933}"/>
              </a:ext>
            </a:extLst>
          </p:cNvPr>
          <p:cNvSpPr txBox="1"/>
          <p:nvPr/>
        </p:nvSpPr>
        <p:spPr>
          <a:xfrm>
            <a:off x="1267626" y="2297952"/>
            <a:ext cx="1001697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f</a:t>
            </a:r>
            <a:endParaRPr/>
          </a:p>
        </p:txBody>
      </p:sp>
      <p:sp>
        <p:nvSpPr>
          <p:cNvPr id="17" name="Google Shape;388;p35">
            <a:extLst>
              <a:ext uri="{FF2B5EF4-FFF2-40B4-BE49-F238E27FC236}">
                <a16:creationId xmlns:a16="http://schemas.microsoft.com/office/drawing/2014/main" id="{453EFCBD-24B5-4891-8577-BA5F295BD8E2}"/>
              </a:ext>
            </a:extLst>
          </p:cNvPr>
          <p:cNvSpPr txBox="1"/>
          <p:nvPr/>
        </p:nvSpPr>
        <p:spPr>
          <a:xfrm>
            <a:off x="1234039" y="3052005"/>
            <a:ext cx="1001697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b</a:t>
            </a:r>
            <a:endParaRPr/>
          </a:p>
        </p:txBody>
      </p:sp>
      <p:sp>
        <p:nvSpPr>
          <p:cNvPr id="18" name="Google Shape;389;p35">
            <a:extLst>
              <a:ext uri="{FF2B5EF4-FFF2-40B4-BE49-F238E27FC236}">
                <a16:creationId xmlns:a16="http://schemas.microsoft.com/office/drawing/2014/main" id="{F5A2BCF8-C75C-45A4-838A-CD2CAF33F14A}"/>
              </a:ext>
            </a:extLst>
          </p:cNvPr>
          <p:cNvSpPr txBox="1"/>
          <p:nvPr/>
        </p:nvSpPr>
        <p:spPr>
          <a:xfrm>
            <a:off x="1234038" y="3759694"/>
            <a:ext cx="1001697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c</a:t>
            </a:r>
            <a:endParaRPr/>
          </a:p>
        </p:txBody>
      </p:sp>
      <p:sp>
        <p:nvSpPr>
          <p:cNvPr id="19" name="Google Shape;390;p35">
            <a:extLst>
              <a:ext uri="{FF2B5EF4-FFF2-40B4-BE49-F238E27FC236}">
                <a16:creationId xmlns:a16="http://schemas.microsoft.com/office/drawing/2014/main" id="{221ED8B5-2F65-4FA7-9529-CFCF5D4E77E4}"/>
              </a:ext>
            </a:extLst>
          </p:cNvPr>
          <p:cNvSpPr txBox="1"/>
          <p:nvPr/>
        </p:nvSpPr>
        <p:spPr>
          <a:xfrm>
            <a:off x="1234037" y="4513747"/>
            <a:ext cx="1001697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e</a:t>
            </a:r>
            <a:endParaRPr/>
          </a:p>
        </p:txBody>
      </p:sp>
      <p:sp>
        <p:nvSpPr>
          <p:cNvPr id="20" name="Google Shape;391;p35">
            <a:extLst>
              <a:ext uri="{FF2B5EF4-FFF2-40B4-BE49-F238E27FC236}">
                <a16:creationId xmlns:a16="http://schemas.microsoft.com/office/drawing/2014/main" id="{1D9A1595-5186-4596-BFD9-24517EF00C4E}"/>
              </a:ext>
            </a:extLst>
          </p:cNvPr>
          <p:cNvSpPr txBox="1"/>
          <p:nvPr/>
        </p:nvSpPr>
        <p:spPr>
          <a:xfrm>
            <a:off x="2684168" y="2297952"/>
            <a:ext cx="1001697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h</a:t>
            </a:r>
            <a:endParaRPr/>
          </a:p>
        </p:txBody>
      </p:sp>
      <p:sp>
        <p:nvSpPr>
          <p:cNvPr id="21" name="Google Shape;392;p35">
            <a:extLst>
              <a:ext uri="{FF2B5EF4-FFF2-40B4-BE49-F238E27FC236}">
                <a16:creationId xmlns:a16="http://schemas.microsoft.com/office/drawing/2014/main" id="{2F38BB65-98B8-48E3-AB9D-EE242ED5AECF}"/>
              </a:ext>
            </a:extLst>
          </p:cNvPr>
          <p:cNvSpPr txBox="1"/>
          <p:nvPr/>
        </p:nvSpPr>
        <p:spPr>
          <a:xfrm>
            <a:off x="2665820" y="3048372"/>
            <a:ext cx="1001697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a</a:t>
            </a:r>
            <a:endParaRPr/>
          </a:p>
        </p:txBody>
      </p:sp>
      <p:sp>
        <p:nvSpPr>
          <p:cNvPr id="22" name="Google Shape;393;p35">
            <a:extLst>
              <a:ext uri="{FF2B5EF4-FFF2-40B4-BE49-F238E27FC236}">
                <a16:creationId xmlns:a16="http://schemas.microsoft.com/office/drawing/2014/main" id="{8F9B5F01-E474-406B-9C66-1F998F8DFA88}"/>
              </a:ext>
            </a:extLst>
          </p:cNvPr>
          <p:cNvSpPr txBox="1"/>
          <p:nvPr/>
        </p:nvSpPr>
        <p:spPr>
          <a:xfrm>
            <a:off x="2684167" y="3765313"/>
            <a:ext cx="1001697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g</a:t>
            </a:r>
            <a:endParaRPr/>
          </a:p>
        </p:txBody>
      </p:sp>
      <p:sp>
        <p:nvSpPr>
          <p:cNvPr id="23" name="Google Shape;394;p35">
            <a:extLst>
              <a:ext uri="{FF2B5EF4-FFF2-40B4-BE49-F238E27FC236}">
                <a16:creationId xmlns:a16="http://schemas.microsoft.com/office/drawing/2014/main" id="{F5B5A943-207B-405B-99DB-B1611BCA2FCB}"/>
              </a:ext>
            </a:extLst>
          </p:cNvPr>
          <p:cNvSpPr txBox="1"/>
          <p:nvPr/>
        </p:nvSpPr>
        <p:spPr>
          <a:xfrm>
            <a:off x="2667184" y="4492422"/>
            <a:ext cx="1001697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d</a:t>
            </a:r>
            <a:endParaRPr/>
          </a:p>
        </p:txBody>
      </p:sp>
      <p:pic>
        <p:nvPicPr>
          <p:cNvPr id="24" name="Y_[18-09]_kotoba2.mp3" descr="Y_[18-09]_kotoba2.mp3">
            <a:hlinkClick r:id="" action="ppaction://media"/>
            <a:extLst>
              <a:ext uri="{FF2B5EF4-FFF2-40B4-BE49-F238E27FC236}">
                <a16:creationId xmlns:a16="http://schemas.microsoft.com/office/drawing/2014/main" id="{BD7BC2BB-BBF4-4A6A-A69D-8320C7FE487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499240" y="505968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701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" name="Google Shape;399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5314" y="297970"/>
            <a:ext cx="6945959" cy="203235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0" name="Google Shape;400;p3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56412" y="2523176"/>
            <a:ext cx="4873634" cy="374059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F081C48D-5378-4947-8D5F-3376DD98C8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21917" y="118383"/>
            <a:ext cx="935645" cy="935196"/>
          </a:xfrm>
          <a:prstGeom prst="rect">
            <a:avLst/>
          </a:prstGeom>
        </p:spPr>
      </p:pic>
      <p:sp>
        <p:nvSpPr>
          <p:cNvPr id="5" name="Google Shape;108;p3">
            <a:extLst>
              <a:ext uri="{FF2B5EF4-FFF2-40B4-BE49-F238E27FC236}">
                <a16:creationId xmlns:a16="http://schemas.microsoft.com/office/drawing/2014/main" id="{03A359A0-67A1-4F05-BA41-90EB479958ED}"/>
              </a:ext>
            </a:extLst>
          </p:cNvPr>
          <p:cNvSpPr/>
          <p:nvPr/>
        </p:nvSpPr>
        <p:spPr>
          <a:xfrm>
            <a:off x="8214507" y="297970"/>
            <a:ext cx="3120978" cy="331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★スキットあります</a:t>
            </a:r>
            <a:endParaRPr sz="2000" b="1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EA4EDB0-0460-4103-9C82-38E2CC085E4D}"/>
              </a:ext>
            </a:extLst>
          </p:cNvPr>
          <p:cNvSpPr txBox="1"/>
          <p:nvPr/>
        </p:nvSpPr>
        <p:spPr>
          <a:xfrm>
            <a:off x="8357562" y="594233"/>
            <a:ext cx="288324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dirty="0">
                <a:hlinkClick r:id="rId6"/>
              </a:rPr>
              <a:t>https://youtu.be/_O6nMJ0J4_I</a:t>
            </a:r>
            <a:endParaRPr lang="en-US" altLang="ja-JP" dirty="0"/>
          </a:p>
          <a:p>
            <a:endParaRPr lang="ja-JP" alt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37"/>
          <p:cNvSpPr/>
          <p:nvPr/>
        </p:nvSpPr>
        <p:spPr>
          <a:xfrm>
            <a:off x="214543" y="130945"/>
            <a:ext cx="11762913" cy="659611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06" name="Google Shape;406;p3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14543" y="487658"/>
            <a:ext cx="10564427" cy="29413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18-10]_kaiwa.mp3" descr="Y_[18-10]_kaiwa.mp3">
            <a:hlinkClick r:id="" action="ppaction://media"/>
            <a:extLst>
              <a:ext uri="{FF2B5EF4-FFF2-40B4-BE49-F238E27FC236}">
                <a16:creationId xmlns:a16="http://schemas.microsoft.com/office/drawing/2014/main" id="{BABCD6A5-DD14-0645-B5AB-0C5E8CF2FC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977312" y="487658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38"/>
          <p:cNvSpPr/>
          <p:nvPr/>
        </p:nvSpPr>
        <p:spPr>
          <a:xfrm>
            <a:off x="214543" y="130945"/>
            <a:ext cx="11762913" cy="659611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13" name="Google Shape;413;p3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43143" y="487658"/>
            <a:ext cx="10564427" cy="2941342"/>
          </a:xfrm>
          <a:prstGeom prst="rect">
            <a:avLst/>
          </a:prstGeom>
          <a:noFill/>
          <a:ln>
            <a:noFill/>
          </a:ln>
        </p:spPr>
      </p:pic>
      <p:sp>
        <p:nvSpPr>
          <p:cNvPr id="415" name="Google Shape;415;p38"/>
          <p:cNvSpPr txBox="1"/>
          <p:nvPr/>
        </p:nvSpPr>
        <p:spPr>
          <a:xfrm>
            <a:off x="4947747" y="2477472"/>
            <a:ext cx="3702673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400" b="1" dirty="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やきとりの店</a:t>
            </a:r>
            <a:endParaRPr lang="en-US" altLang="ja-JP" sz="2400" b="1" dirty="0">
              <a:solidFill>
                <a:srgbClr val="FF0000"/>
              </a:solidFill>
              <a:latin typeface="Khmer"/>
              <a:ea typeface="Khmer"/>
              <a:cs typeface="Khmer"/>
              <a:sym typeface="Khmer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2400" b="1" dirty="0">
              <a:solidFill>
                <a:srgbClr val="FF0000"/>
              </a:solidFill>
              <a:latin typeface="Khmer"/>
              <a:ea typeface="Khmer"/>
              <a:cs typeface="Khmer"/>
              <a:sym typeface="Khmer"/>
            </a:endParaRPr>
          </a:p>
        </p:txBody>
      </p:sp>
      <p:sp>
        <p:nvSpPr>
          <p:cNvPr id="416" name="Google Shape;416;p38"/>
          <p:cNvSpPr txBox="1"/>
          <p:nvPr/>
        </p:nvSpPr>
        <p:spPr>
          <a:xfrm>
            <a:off x="4863080" y="2967335"/>
            <a:ext cx="370267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デジタルフォトフレーム</a:t>
            </a:r>
            <a:endParaRPr sz="2400" b="1">
              <a:solidFill>
                <a:srgbClr val="FF0000"/>
              </a:solidFill>
              <a:latin typeface="Khmer"/>
              <a:ea typeface="Khmer"/>
              <a:cs typeface="Khmer"/>
              <a:sym typeface="Khmer"/>
            </a:endParaRPr>
          </a:p>
        </p:txBody>
      </p:sp>
      <p:pic>
        <p:nvPicPr>
          <p:cNvPr id="7" name="Y_[18-10]_kaiwa.mp3" descr="Y_[18-10]_kaiwa.mp3">
            <a:hlinkClick r:id="" action="ppaction://media"/>
            <a:extLst>
              <a:ext uri="{FF2B5EF4-FFF2-40B4-BE49-F238E27FC236}">
                <a16:creationId xmlns:a16="http://schemas.microsoft.com/office/drawing/2014/main" id="{1F35D6C6-5E0A-E840-AE55-2360CA5E39C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90112" y="544808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1" name="Google Shape;421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4905" y="1735958"/>
            <a:ext cx="11162190" cy="2132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422" name="Google Shape;422;p3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0924" y="296292"/>
            <a:ext cx="7554728" cy="11862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40"/>
          <p:cNvSpPr/>
          <p:nvPr/>
        </p:nvSpPr>
        <p:spPr>
          <a:xfrm>
            <a:off x="0" y="107348"/>
            <a:ext cx="12085660" cy="6750651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29" name="Google Shape;429;p4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13072" y="44932"/>
            <a:ext cx="6795599" cy="1067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4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36897" y="1112010"/>
            <a:ext cx="11621554" cy="5638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4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89927" y="1141928"/>
            <a:ext cx="5137375" cy="2895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4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044496" y="1107245"/>
            <a:ext cx="5913955" cy="1413773"/>
          </a:xfrm>
          <a:prstGeom prst="rect">
            <a:avLst/>
          </a:prstGeom>
          <a:noFill/>
          <a:ln>
            <a:noFill/>
          </a:ln>
        </p:spPr>
      </p:pic>
      <p:pic>
        <p:nvPicPr>
          <p:cNvPr id="433" name="Google Shape;433;p40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036949" y="2583434"/>
            <a:ext cx="4221409" cy="1816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434" name="Google Shape;434;p40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332310" y="4075847"/>
            <a:ext cx="5617738" cy="1088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5" name="Google Shape;435;p40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54035" y="5167095"/>
            <a:ext cx="4629692" cy="1471984"/>
          </a:xfrm>
          <a:prstGeom prst="rect">
            <a:avLst/>
          </a:prstGeom>
          <a:noFill/>
          <a:ln>
            <a:noFill/>
          </a:ln>
        </p:spPr>
      </p:pic>
      <p:pic>
        <p:nvPicPr>
          <p:cNvPr id="436" name="Google Shape;436;p40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5199543" y="5103696"/>
            <a:ext cx="6758908" cy="1662191"/>
          </a:xfrm>
          <a:prstGeom prst="rect">
            <a:avLst/>
          </a:prstGeom>
          <a:noFill/>
          <a:ln>
            <a:noFill/>
          </a:ln>
        </p:spPr>
      </p:pic>
      <p:pic>
        <p:nvPicPr>
          <p:cNvPr id="437" name="Google Shape;437;p40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9913339" y="3080933"/>
            <a:ext cx="1888734" cy="17557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Y_[18-10]_kaiwa.mp3" descr="Y_[18-10]_kaiwa.mp3">
            <a:hlinkClick r:id="" action="ppaction://media"/>
            <a:extLst>
              <a:ext uri="{FF2B5EF4-FFF2-40B4-BE49-F238E27FC236}">
                <a16:creationId xmlns:a16="http://schemas.microsoft.com/office/drawing/2014/main" id="{F8F796E9-AB2D-A149-A6ED-ADFBFC95ECD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815343" y="15236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41"/>
          <p:cNvSpPr/>
          <p:nvPr/>
        </p:nvSpPr>
        <p:spPr>
          <a:xfrm>
            <a:off x="226572" y="107349"/>
            <a:ext cx="11859088" cy="6585013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44" name="Google Shape;444;p4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33549" y="136493"/>
            <a:ext cx="6795599" cy="1067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445" name="Google Shape;445;p4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36897" y="1208963"/>
            <a:ext cx="11621554" cy="5430116"/>
          </a:xfrm>
          <a:prstGeom prst="rect">
            <a:avLst/>
          </a:prstGeom>
          <a:noFill/>
          <a:ln>
            <a:noFill/>
          </a:ln>
        </p:spPr>
      </p:pic>
      <p:pic>
        <p:nvPicPr>
          <p:cNvPr id="446" name="Google Shape;446;p4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20046" y="1203570"/>
            <a:ext cx="5137375" cy="2895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47" name="Google Shape;447;p4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044496" y="1288919"/>
            <a:ext cx="5913955" cy="1413773"/>
          </a:xfrm>
          <a:prstGeom prst="rect">
            <a:avLst/>
          </a:prstGeom>
          <a:noFill/>
          <a:ln>
            <a:noFill/>
          </a:ln>
        </p:spPr>
      </p:pic>
      <p:pic>
        <p:nvPicPr>
          <p:cNvPr id="448" name="Google Shape;448;p4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096859" y="2782645"/>
            <a:ext cx="4221409" cy="1816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449" name="Google Shape;449;p41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336897" y="4129289"/>
            <a:ext cx="5617738" cy="1088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0" name="Google Shape;450;p41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54035" y="5167095"/>
            <a:ext cx="4629692" cy="1471984"/>
          </a:xfrm>
          <a:prstGeom prst="rect">
            <a:avLst/>
          </a:prstGeom>
          <a:noFill/>
          <a:ln>
            <a:noFill/>
          </a:ln>
        </p:spPr>
      </p:pic>
      <p:pic>
        <p:nvPicPr>
          <p:cNvPr id="451" name="Google Shape;451;p41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5208713" y="4976888"/>
            <a:ext cx="6758908" cy="1662191"/>
          </a:xfrm>
          <a:prstGeom prst="rect">
            <a:avLst/>
          </a:prstGeom>
          <a:noFill/>
          <a:ln>
            <a:noFill/>
          </a:ln>
        </p:spPr>
      </p:pic>
      <p:pic>
        <p:nvPicPr>
          <p:cNvPr id="452" name="Google Shape;452;p41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9913339" y="3080933"/>
            <a:ext cx="1888734" cy="1755759"/>
          </a:xfrm>
          <a:prstGeom prst="rect">
            <a:avLst/>
          </a:prstGeom>
          <a:noFill/>
          <a:ln>
            <a:noFill/>
          </a:ln>
        </p:spPr>
      </p:pic>
      <p:sp>
        <p:nvSpPr>
          <p:cNvPr id="453" name="Google Shape;453;p41"/>
          <p:cNvSpPr/>
          <p:nvPr/>
        </p:nvSpPr>
        <p:spPr>
          <a:xfrm>
            <a:off x="8384475" y="5113812"/>
            <a:ext cx="1380962" cy="332434"/>
          </a:xfrm>
          <a:prstGeom prst="ellipse">
            <a:avLst/>
          </a:prstGeom>
          <a:noFill/>
          <a:ln w="28575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4" name="Google Shape;454;p41"/>
          <p:cNvSpPr/>
          <p:nvPr/>
        </p:nvSpPr>
        <p:spPr>
          <a:xfrm>
            <a:off x="8384475" y="5482820"/>
            <a:ext cx="1380962" cy="332434"/>
          </a:xfrm>
          <a:prstGeom prst="ellipse">
            <a:avLst/>
          </a:prstGeom>
          <a:noFill/>
          <a:ln w="28575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5" name="Google Shape;455;p41"/>
          <p:cNvSpPr/>
          <p:nvPr/>
        </p:nvSpPr>
        <p:spPr>
          <a:xfrm>
            <a:off x="8384475" y="5849643"/>
            <a:ext cx="1380962" cy="332434"/>
          </a:xfrm>
          <a:prstGeom prst="ellipse">
            <a:avLst/>
          </a:prstGeom>
          <a:noFill/>
          <a:ln w="28575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6" name="Google Shape;456;p41"/>
          <p:cNvSpPr/>
          <p:nvPr/>
        </p:nvSpPr>
        <p:spPr>
          <a:xfrm>
            <a:off x="10318268" y="6233688"/>
            <a:ext cx="1380962" cy="332434"/>
          </a:xfrm>
          <a:prstGeom prst="ellipse">
            <a:avLst/>
          </a:prstGeom>
          <a:noFill/>
          <a:ln w="28575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" name="Y_[18-10]_kaiwa.mp3" descr="Y_[18-10]_kaiwa.mp3">
            <a:hlinkClick r:id="" action="ppaction://media"/>
            <a:extLst>
              <a:ext uri="{FF2B5EF4-FFF2-40B4-BE49-F238E27FC236}">
                <a16:creationId xmlns:a16="http://schemas.microsoft.com/office/drawing/2014/main" id="{3218AA68-AF3D-D841-B140-C500AC3FD44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9290050" y="191686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42"/>
          <p:cNvSpPr/>
          <p:nvPr/>
        </p:nvSpPr>
        <p:spPr>
          <a:xfrm>
            <a:off x="204186" y="186431"/>
            <a:ext cx="11780668" cy="6485138"/>
          </a:xfrm>
          <a:prstGeom prst="rect">
            <a:avLst/>
          </a:prstGeom>
          <a:solidFill>
            <a:schemeClr val="lt1"/>
          </a:solidFill>
          <a:ln w="9525" cap="flat" cmpd="thinThick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64" name="Google Shape;464;p4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64310" y="1381402"/>
            <a:ext cx="7414888" cy="4489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18-11]_katachi.mp3" descr="Y_[18-11]_katachi.mp3">
            <a:hlinkClick r:id="" action="ppaction://media"/>
            <a:extLst>
              <a:ext uri="{FF2B5EF4-FFF2-40B4-BE49-F238E27FC236}">
                <a16:creationId xmlns:a16="http://schemas.microsoft.com/office/drawing/2014/main" id="{E6158A8A-CCB9-2647-8AB2-DC2A3499C71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771410" y="1365519"/>
            <a:ext cx="812800" cy="812800"/>
          </a:xfrm>
          <a:prstGeom prst="rect">
            <a:avLst/>
          </a:prstGeom>
        </p:spPr>
      </p:pic>
      <p:sp>
        <p:nvSpPr>
          <p:cNvPr id="7" name="Google Shape;360;p15">
            <a:extLst>
              <a:ext uri="{FF2B5EF4-FFF2-40B4-BE49-F238E27FC236}">
                <a16:creationId xmlns:a16="http://schemas.microsoft.com/office/drawing/2014/main" id="{C1BDFD46-A454-4324-B9F6-803510B1E88A}"/>
              </a:ext>
            </a:extLst>
          </p:cNvPr>
          <p:cNvSpPr/>
          <p:nvPr/>
        </p:nvSpPr>
        <p:spPr>
          <a:xfrm>
            <a:off x="1085850" y="767444"/>
            <a:ext cx="10009414" cy="5323114"/>
          </a:xfrm>
          <a:prstGeom prst="rect">
            <a:avLst/>
          </a:prstGeom>
          <a:noFill/>
          <a:ln w="635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" name="Google Shape;463;p42">
            <a:extLst>
              <a:ext uri="{FF2B5EF4-FFF2-40B4-BE49-F238E27FC236}">
                <a16:creationId xmlns:a16="http://schemas.microsoft.com/office/drawing/2014/main" id="{F45BE6BA-CC4C-459E-A87D-3DBD1B963529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792320" y="228090"/>
            <a:ext cx="1920535" cy="934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43"/>
          <p:cNvSpPr/>
          <p:nvPr/>
        </p:nvSpPr>
        <p:spPr>
          <a:xfrm>
            <a:off x="204186" y="186431"/>
            <a:ext cx="11780668" cy="6485138"/>
          </a:xfrm>
          <a:prstGeom prst="rect">
            <a:avLst/>
          </a:prstGeom>
          <a:solidFill>
            <a:schemeClr val="lt1"/>
          </a:solidFill>
          <a:ln w="9525" cap="flat" cmpd="thinThick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73" name="Google Shape;473;p4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64310" y="1381402"/>
            <a:ext cx="7414888" cy="4489850"/>
          </a:xfrm>
          <a:prstGeom prst="rect">
            <a:avLst/>
          </a:prstGeom>
          <a:noFill/>
          <a:ln>
            <a:noFill/>
          </a:ln>
        </p:spPr>
      </p:pic>
      <p:sp>
        <p:nvSpPr>
          <p:cNvPr id="475" name="Google Shape;475;p43"/>
          <p:cNvSpPr txBox="1"/>
          <p:nvPr/>
        </p:nvSpPr>
        <p:spPr>
          <a:xfrm>
            <a:off x="5571754" y="2505697"/>
            <a:ext cx="205290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あげません</a:t>
            </a:r>
            <a:endParaRPr sz="2400" b="1">
              <a:solidFill>
                <a:srgbClr val="FF0000"/>
              </a:solidFill>
              <a:latin typeface="Khmer"/>
              <a:ea typeface="Khmer"/>
              <a:cs typeface="Khmer"/>
              <a:sym typeface="Khmer"/>
            </a:endParaRPr>
          </a:p>
        </p:txBody>
      </p:sp>
      <p:sp>
        <p:nvSpPr>
          <p:cNvPr id="476" name="Google Shape;476;p43"/>
          <p:cNvSpPr txBox="1"/>
          <p:nvPr/>
        </p:nvSpPr>
        <p:spPr>
          <a:xfrm>
            <a:off x="6385757" y="2967335"/>
            <a:ext cx="205290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あげます</a:t>
            </a:r>
            <a:endParaRPr sz="2400" b="1">
              <a:solidFill>
                <a:srgbClr val="FF0000"/>
              </a:solidFill>
              <a:latin typeface="Khmer"/>
              <a:ea typeface="Khmer"/>
              <a:cs typeface="Khmer"/>
              <a:sym typeface="Khmer"/>
            </a:endParaRPr>
          </a:p>
        </p:txBody>
      </p:sp>
      <p:sp>
        <p:nvSpPr>
          <p:cNvPr id="477" name="Google Shape;477;p43"/>
          <p:cNvSpPr txBox="1"/>
          <p:nvPr/>
        </p:nvSpPr>
        <p:spPr>
          <a:xfrm>
            <a:off x="6107348" y="3957655"/>
            <a:ext cx="233131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といってました</a:t>
            </a:r>
            <a:endParaRPr sz="2400" b="1">
              <a:solidFill>
                <a:srgbClr val="FF0000"/>
              </a:solidFill>
              <a:latin typeface="Khmer"/>
              <a:ea typeface="Khmer"/>
              <a:cs typeface="Khmer"/>
              <a:sym typeface="Khmer"/>
            </a:endParaRPr>
          </a:p>
        </p:txBody>
      </p:sp>
      <p:sp>
        <p:nvSpPr>
          <p:cNvPr id="478" name="Google Shape;478;p43"/>
          <p:cNvSpPr txBox="1"/>
          <p:nvPr/>
        </p:nvSpPr>
        <p:spPr>
          <a:xfrm>
            <a:off x="5806986" y="4942183"/>
            <a:ext cx="233131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とおもいます</a:t>
            </a:r>
            <a:endParaRPr sz="2400" b="1">
              <a:solidFill>
                <a:srgbClr val="FF0000"/>
              </a:solidFill>
              <a:latin typeface="Khmer"/>
              <a:ea typeface="Khmer"/>
              <a:cs typeface="Khmer"/>
              <a:sym typeface="Khmer"/>
            </a:endParaRPr>
          </a:p>
        </p:txBody>
      </p:sp>
      <p:sp>
        <p:nvSpPr>
          <p:cNvPr id="479" name="Google Shape;479;p43"/>
          <p:cNvSpPr txBox="1"/>
          <p:nvPr/>
        </p:nvSpPr>
        <p:spPr>
          <a:xfrm>
            <a:off x="5080897" y="5440186"/>
            <a:ext cx="233131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とおもいます</a:t>
            </a:r>
            <a:endParaRPr sz="2400" b="1">
              <a:solidFill>
                <a:srgbClr val="FF0000"/>
              </a:solidFill>
              <a:latin typeface="Khmer"/>
              <a:ea typeface="Khmer"/>
              <a:cs typeface="Khmer"/>
              <a:sym typeface="Khmer"/>
            </a:endParaRPr>
          </a:p>
        </p:txBody>
      </p:sp>
      <p:pic>
        <p:nvPicPr>
          <p:cNvPr id="12" name="Y_[18-11]_katachi.mp3" descr="Y_[18-11]_katachi.mp3">
            <a:hlinkClick r:id="" action="ppaction://media"/>
            <a:extLst>
              <a:ext uri="{FF2B5EF4-FFF2-40B4-BE49-F238E27FC236}">
                <a16:creationId xmlns:a16="http://schemas.microsoft.com/office/drawing/2014/main" id="{2504E3D5-54C6-4D4A-BB3A-07284639BC7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315941" y="975002"/>
            <a:ext cx="812800" cy="812800"/>
          </a:xfrm>
          <a:prstGeom prst="rect">
            <a:avLst/>
          </a:prstGeom>
        </p:spPr>
      </p:pic>
      <p:sp>
        <p:nvSpPr>
          <p:cNvPr id="13" name="Google Shape;360;p15">
            <a:extLst>
              <a:ext uri="{FF2B5EF4-FFF2-40B4-BE49-F238E27FC236}">
                <a16:creationId xmlns:a16="http://schemas.microsoft.com/office/drawing/2014/main" id="{27D44658-7A58-4B41-838F-3AD1F38C5925}"/>
              </a:ext>
            </a:extLst>
          </p:cNvPr>
          <p:cNvSpPr/>
          <p:nvPr/>
        </p:nvSpPr>
        <p:spPr>
          <a:xfrm>
            <a:off x="1085850" y="767444"/>
            <a:ext cx="10009414" cy="5323114"/>
          </a:xfrm>
          <a:prstGeom prst="rect">
            <a:avLst/>
          </a:prstGeom>
          <a:noFill/>
          <a:ln w="635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" name="Google Shape;472;p43">
            <a:extLst>
              <a:ext uri="{FF2B5EF4-FFF2-40B4-BE49-F238E27FC236}">
                <a16:creationId xmlns:a16="http://schemas.microsoft.com/office/drawing/2014/main" id="{E8B1785B-2472-4D6D-AF0C-4CD3B03F89BD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66924" y="447396"/>
            <a:ext cx="1920535" cy="934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63636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4" name="Google Shape;484;p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6092" y="520501"/>
            <a:ext cx="11099816" cy="38056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9" name="Google Shape;489;p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8424" y="191684"/>
            <a:ext cx="11695152" cy="6474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90" name="Google Shape;490;p4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600001" y="343183"/>
            <a:ext cx="5750949" cy="1006223"/>
          </a:xfrm>
          <a:prstGeom prst="rect">
            <a:avLst/>
          </a:prstGeom>
          <a:noFill/>
          <a:ln>
            <a:noFill/>
          </a:ln>
        </p:spPr>
      </p:pic>
      <p:pic>
        <p:nvPicPr>
          <p:cNvPr id="491" name="Google Shape;491;p4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107983" y="1778983"/>
            <a:ext cx="7386317" cy="1765427"/>
          </a:xfrm>
          <a:prstGeom prst="rect">
            <a:avLst/>
          </a:prstGeom>
          <a:noFill/>
          <a:ln>
            <a:noFill/>
          </a:ln>
        </p:spPr>
      </p:pic>
      <p:pic>
        <p:nvPicPr>
          <p:cNvPr id="492" name="Google Shape;492;p4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979075" y="3664964"/>
            <a:ext cx="8233849" cy="17197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7" name="Google Shape;497;p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8423" y="191684"/>
            <a:ext cx="11695152" cy="6474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98" name="Google Shape;498;p4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38237" y="524302"/>
            <a:ext cx="9915525" cy="1934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499" name="Google Shape;499;p4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38237" y="2626569"/>
            <a:ext cx="8980335" cy="38723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4" name="Google Shape;504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39901" y="258998"/>
            <a:ext cx="5608800" cy="973428"/>
          </a:xfrm>
          <a:prstGeom prst="rect">
            <a:avLst/>
          </a:prstGeom>
          <a:noFill/>
          <a:ln>
            <a:noFill/>
          </a:ln>
        </p:spPr>
      </p:pic>
      <p:pic>
        <p:nvPicPr>
          <p:cNvPr id="505" name="Google Shape;505;p4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23925" y="1412591"/>
            <a:ext cx="10287000" cy="2840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6" name="Google Shape;506;p4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23925" y="4252711"/>
            <a:ext cx="5695131" cy="24657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1" name="Google Shape;511;p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22940" y="318963"/>
            <a:ext cx="4711360" cy="976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" name="Google Shape;512;p4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66657" y="1490055"/>
            <a:ext cx="8458686" cy="1858609"/>
          </a:xfrm>
          <a:prstGeom prst="rect">
            <a:avLst/>
          </a:prstGeom>
          <a:noFill/>
          <a:ln>
            <a:noFill/>
          </a:ln>
        </p:spPr>
      </p:pic>
      <p:pic>
        <p:nvPicPr>
          <p:cNvPr id="513" name="Google Shape;513;p4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48841" y="3348664"/>
            <a:ext cx="6881225" cy="33348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49"/>
          <p:cNvSpPr/>
          <p:nvPr/>
        </p:nvSpPr>
        <p:spPr>
          <a:xfrm>
            <a:off x="226572" y="107349"/>
            <a:ext cx="11859088" cy="6585013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20" name="Google Shape;520;p4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36897" y="1208963"/>
            <a:ext cx="11621554" cy="5430116"/>
          </a:xfrm>
          <a:prstGeom prst="rect">
            <a:avLst/>
          </a:prstGeom>
          <a:noFill/>
          <a:ln>
            <a:noFill/>
          </a:ln>
        </p:spPr>
      </p:pic>
      <p:pic>
        <p:nvPicPr>
          <p:cNvPr id="521" name="Google Shape;521;p4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20046" y="1203570"/>
            <a:ext cx="5137375" cy="2895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22" name="Google Shape;522;p4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044496" y="1288919"/>
            <a:ext cx="5913955" cy="141377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3" name="Google Shape;523;p4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096859" y="2782645"/>
            <a:ext cx="4221409" cy="1816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49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36897" y="4129289"/>
            <a:ext cx="5617738" cy="1088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49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354035" y="5167095"/>
            <a:ext cx="4629692" cy="1471984"/>
          </a:xfrm>
          <a:prstGeom prst="rect">
            <a:avLst/>
          </a:prstGeom>
          <a:noFill/>
          <a:ln>
            <a:noFill/>
          </a:ln>
        </p:spPr>
      </p:pic>
      <p:pic>
        <p:nvPicPr>
          <p:cNvPr id="526" name="Google Shape;526;p49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9913339" y="3080933"/>
            <a:ext cx="1888734" cy="1755759"/>
          </a:xfrm>
          <a:prstGeom prst="rect">
            <a:avLst/>
          </a:prstGeom>
          <a:noFill/>
          <a:ln>
            <a:noFill/>
          </a:ln>
        </p:spPr>
      </p:pic>
      <p:pic>
        <p:nvPicPr>
          <p:cNvPr id="527" name="Google Shape;527;p49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226572" y="229238"/>
            <a:ext cx="5940481" cy="894379"/>
          </a:xfrm>
          <a:prstGeom prst="rect">
            <a:avLst/>
          </a:prstGeom>
          <a:noFill/>
          <a:ln>
            <a:noFill/>
          </a:ln>
        </p:spPr>
      </p:pic>
      <p:pic>
        <p:nvPicPr>
          <p:cNvPr id="528" name="Google Shape;528;p49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5043232" y="5317724"/>
            <a:ext cx="6915219" cy="13213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18-10]_kaiwa.mp3" descr="Y_[18-10]_kaiwa.mp3">
            <a:hlinkClick r:id="" action="ppaction://media"/>
            <a:extLst>
              <a:ext uri="{FF2B5EF4-FFF2-40B4-BE49-F238E27FC236}">
                <a16:creationId xmlns:a16="http://schemas.microsoft.com/office/drawing/2014/main" id="{8512EE7C-E73C-7449-933D-80EF8AF22FB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575425" y="235603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3" name="Google Shape;533;p5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82939" y="0"/>
            <a:ext cx="6063355" cy="884436"/>
          </a:xfrm>
          <a:prstGeom prst="rect">
            <a:avLst/>
          </a:prstGeom>
          <a:noFill/>
          <a:ln>
            <a:noFill/>
          </a:ln>
        </p:spPr>
      </p:pic>
      <p:pic>
        <p:nvPicPr>
          <p:cNvPr id="534" name="Google Shape;534;p5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740165" y="1954085"/>
            <a:ext cx="9212258" cy="4597636"/>
          </a:xfrm>
          <a:prstGeom prst="rect">
            <a:avLst/>
          </a:prstGeom>
          <a:noFill/>
          <a:ln>
            <a:noFill/>
          </a:ln>
        </p:spPr>
      </p:pic>
      <p:pic>
        <p:nvPicPr>
          <p:cNvPr id="535" name="Google Shape;535;p5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94936" y="884436"/>
            <a:ext cx="3564440" cy="7774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18-12]_hanasu.mp3" descr="Y_[18-12]_hanasu.mp3">
            <a:hlinkClick r:id="" action="ppaction://media"/>
            <a:extLst>
              <a:ext uri="{FF2B5EF4-FFF2-40B4-BE49-F238E27FC236}">
                <a16:creationId xmlns:a16="http://schemas.microsoft.com/office/drawing/2014/main" id="{C9E3E7E4-5121-604F-A86A-1DD3F77499D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340035" y="849055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1" name="Google Shape;541;p5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82939" y="0"/>
            <a:ext cx="6063355" cy="884436"/>
          </a:xfrm>
          <a:prstGeom prst="rect">
            <a:avLst/>
          </a:prstGeom>
          <a:noFill/>
          <a:ln>
            <a:noFill/>
          </a:ln>
        </p:spPr>
      </p:pic>
      <p:pic>
        <p:nvPicPr>
          <p:cNvPr id="542" name="Google Shape;542;p5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16105" y="1979524"/>
            <a:ext cx="8002836" cy="3994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4" name="Google Shape;544;p5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16105" y="884436"/>
            <a:ext cx="3688637" cy="669156"/>
          </a:xfrm>
          <a:prstGeom prst="rect">
            <a:avLst/>
          </a:prstGeom>
          <a:noFill/>
          <a:ln>
            <a:noFill/>
          </a:ln>
        </p:spPr>
      </p:pic>
      <p:sp>
        <p:nvSpPr>
          <p:cNvPr id="545" name="Google Shape;545;p51"/>
          <p:cNvSpPr/>
          <p:nvPr/>
        </p:nvSpPr>
        <p:spPr>
          <a:xfrm>
            <a:off x="6479461" y="70875"/>
            <a:ext cx="5602766" cy="2920899"/>
          </a:xfrm>
          <a:prstGeom prst="rect">
            <a:avLst/>
          </a:prstGeom>
          <a:noFill/>
          <a:ln w="76200" cap="flat" cmpd="sng">
            <a:solidFill>
              <a:srgbClr val="FFD9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46" name="Google Shape;546;p5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632734" y="238806"/>
            <a:ext cx="5298703" cy="261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Y_[18-12]_hanasu.mp3" descr="Y_[18-12]_hanasu.mp3">
            <a:hlinkClick r:id="" action="ppaction://media"/>
            <a:extLst>
              <a:ext uri="{FF2B5EF4-FFF2-40B4-BE49-F238E27FC236}">
                <a16:creationId xmlns:a16="http://schemas.microsoft.com/office/drawing/2014/main" id="{77BEC4A4-C72C-764B-AB13-CECF928C9A7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258015" y="844198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1" name="Google Shape;551;p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2939" y="0"/>
            <a:ext cx="6063355" cy="884436"/>
          </a:xfrm>
          <a:prstGeom prst="rect">
            <a:avLst/>
          </a:prstGeom>
          <a:noFill/>
          <a:ln>
            <a:noFill/>
          </a:ln>
        </p:spPr>
      </p:pic>
      <p:pic>
        <p:nvPicPr>
          <p:cNvPr id="552" name="Google Shape;552;p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446470" y="2649562"/>
            <a:ext cx="7799648" cy="3892633"/>
          </a:xfrm>
          <a:prstGeom prst="rect">
            <a:avLst/>
          </a:prstGeom>
          <a:noFill/>
          <a:ln>
            <a:noFill/>
          </a:ln>
        </p:spPr>
      </p:pic>
      <p:pic>
        <p:nvPicPr>
          <p:cNvPr id="553" name="Google Shape;553;p5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40091" y="884436"/>
            <a:ext cx="7212035" cy="1765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8" name="Google Shape;558;p5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1518" y="268883"/>
            <a:ext cx="10608964" cy="6320234"/>
          </a:xfrm>
          <a:prstGeom prst="rect">
            <a:avLst/>
          </a:prstGeom>
          <a:noFill/>
          <a:ln>
            <a:noFill/>
          </a:ln>
        </p:spPr>
      </p:pic>
      <p:sp>
        <p:nvSpPr>
          <p:cNvPr id="559" name="Google Shape;559;p53"/>
          <p:cNvSpPr/>
          <p:nvPr/>
        </p:nvSpPr>
        <p:spPr>
          <a:xfrm>
            <a:off x="587480" y="1873188"/>
            <a:ext cx="11095534" cy="976543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0070C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4" name="Google Shape;564;p5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8379" y="475581"/>
            <a:ext cx="11295241" cy="21166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9" name="Google Shape;569;p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7175" y="226820"/>
            <a:ext cx="5838825" cy="178984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0" name="Google Shape;570;p5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14221" y="2102444"/>
            <a:ext cx="6939107" cy="4528736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C039590C-CFE9-48F5-94CF-E471E14D6A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4739" y="99458"/>
            <a:ext cx="935645" cy="935196"/>
          </a:xfrm>
          <a:prstGeom prst="rect">
            <a:avLst/>
          </a:prstGeom>
        </p:spPr>
      </p:pic>
      <p:sp>
        <p:nvSpPr>
          <p:cNvPr id="5" name="Google Shape;108;p3">
            <a:extLst>
              <a:ext uri="{FF2B5EF4-FFF2-40B4-BE49-F238E27FC236}">
                <a16:creationId xmlns:a16="http://schemas.microsoft.com/office/drawing/2014/main" id="{D49C88FA-27EB-45DC-B52A-4A4075E9E9CE}"/>
              </a:ext>
            </a:extLst>
          </p:cNvPr>
          <p:cNvSpPr/>
          <p:nvPr/>
        </p:nvSpPr>
        <p:spPr>
          <a:xfrm>
            <a:off x="7827329" y="279045"/>
            <a:ext cx="3120978" cy="331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★スキットあります</a:t>
            </a:r>
            <a:endParaRPr sz="2000" b="1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B3BB2C1-BA32-4CA8-AB55-C377340AE65C}"/>
              </a:ext>
            </a:extLst>
          </p:cNvPr>
          <p:cNvSpPr txBox="1"/>
          <p:nvPr/>
        </p:nvSpPr>
        <p:spPr>
          <a:xfrm>
            <a:off x="7995623" y="608634"/>
            <a:ext cx="278438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dirty="0">
                <a:hlinkClick r:id="rId6"/>
              </a:rPr>
              <a:t>https://youtu.be/dpWorI-5WxA</a:t>
            </a:r>
            <a:endParaRPr lang="en-US" altLang="ja-JP" dirty="0"/>
          </a:p>
          <a:p>
            <a:endParaRPr lang="ja-JP" altLang="en-US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5" name="Google Shape;575;p5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13056" y="354138"/>
            <a:ext cx="10747744" cy="3697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18-13]_kaiwa.mp3" descr="Y_[18-13]_kaiwa.mp3">
            <a:hlinkClick r:id="" action="ppaction://media"/>
            <a:extLst>
              <a:ext uri="{FF2B5EF4-FFF2-40B4-BE49-F238E27FC236}">
                <a16:creationId xmlns:a16="http://schemas.microsoft.com/office/drawing/2014/main" id="{44796F64-C024-BB46-9EF6-D2819B9AEC1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85147" y="354138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57"/>
          <p:cNvSpPr/>
          <p:nvPr/>
        </p:nvSpPr>
        <p:spPr>
          <a:xfrm>
            <a:off x="176998" y="134900"/>
            <a:ext cx="11838003" cy="65882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82" name="Google Shape;582;p5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13056" y="354138"/>
            <a:ext cx="10747744" cy="3697224"/>
          </a:xfrm>
          <a:prstGeom prst="rect">
            <a:avLst/>
          </a:prstGeom>
          <a:noFill/>
          <a:ln>
            <a:noFill/>
          </a:ln>
        </p:spPr>
      </p:pic>
      <p:sp>
        <p:nvSpPr>
          <p:cNvPr id="584" name="Google Shape;584;p57"/>
          <p:cNvSpPr txBox="1"/>
          <p:nvPr/>
        </p:nvSpPr>
        <p:spPr>
          <a:xfrm>
            <a:off x="4000436" y="2202750"/>
            <a:ext cx="362972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 dirty="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はじめは</a:t>
            </a:r>
            <a:r>
              <a:rPr lang="en-US" altLang="ja-JP" sz="2400" b="1" dirty="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 </a:t>
            </a:r>
            <a:r>
              <a:rPr lang="ja-JP" sz="2400" b="1" dirty="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さ</a:t>
            </a:r>
            <a:r>
              <a:rPr lang="ja-JP" altLang="en-US" sz="2400" b="1" dirty="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び</a:t>
            </a:r>
            <a:r>
              <a:rPr lang="ja-JP" sz="2400" b="1" dirty="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しかった。</a:t>
            </a:r>
            <a:endParaRPr sz="2400" b="1" dirty="0">
              <a:solidFill>
                <a:srgbClr val="FF0000"/>
              </a:solidFill>
              <a:latin typeface="Khmer"/>
              <a:ea typeface="Khmer"/>
              <a:cs typeface="Khmer"/>
              <a:sym typeface="Khmer"/>
            </a:endParaRPr>
          </a:p>
        </p:txBody>
      </p:sp>
      <p:sp>
        <p:nvSpPr>
          <p:cNvPr id="585" name="Google Shape;585;p57"/>
          <p:cNvSpPr txBox="1"/>
          <p:nvPr/>
        </p:nvSpPr>
        <p:spPr>
          <a:xfrm>
            <a:off x="4000436" y="2612010"/>
            <a:ext cx="6719406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400" b="1" dirty="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友</a:t>
            </a:r>
            <a:r>
              <a:rPr lang="ja-JP" sz="2400" b="1" dirty="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だちが</a:t>
            </a:r>
            <a:r>
              <a:rPr lang="en-US" altLang="ja-JP" sz="2400" b="1" dirty="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 </a:t>
            </a:r>
            <a:r>
              <a:rPr lang="ja-JP" sz="2400" b="1" dirty="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できて</a:t>
            </a:r>
            <a:r>
              <a:rPr lang="en-US" altLang="ja-JP" sz="2400" b="1" dirty="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 </a:t>
            </a:r>
            <a:r>
              <a:rPr lang="ja-JP" sz="2400" b="1" dirty="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よかった。</a:t>
            </a:r>
            <a:endParaRPr sz="2400" b="1" dirty="0">
              <a:solidFill>
                <a:srgbClr val="FF0000"/>
              </a:solidFill>
              <a:latin typeface="Khmer"/>
              <a:ea typeface="Khmer"/>
              <a:cs typeface="Khmer"/>
              <a:sym typeface="Khmer"/>
            </a:endParaRPr>
          </a:p>
        </p:txBody>
      </p:sp>
      <p:sp>
        <p:nvSpPr>
          <p:cNvPr id="586" name="Google Shape;586;p57"/>
          <p:cNvSpPr txBox="1"/>
          <p:nvPr/>
        </p:nvSpPr>
        <p:spPr>
          <a:xfrm>
            <a:off x="4000436" y="3292913"/>
            <a:ext cx="6719406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 dirty="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みんなと</a:t>
            </a:r>
            <a:r>
              <a:rPr lang="en-US" altLang="ja-JP" sz="2400" b="1" dirty="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 </a:t>
            </a:r>
            <a:r>
              <a:rPr lang="ja-JP" sz="2400" b="1" dirty="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とったしゃしんを</a:t>
            </a:r>
            <a:r>
              <a:rPr lang="en-US" altLang="ja-JP" sz="2400" b="1" dirty="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 </a:t>
            </a:r>
            <a:r>
              <a:rPr lang="ja-JP" altLang="en-US" sz="2400" b="1" dirty="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入れて </a:t>
            </a:r>
            <a:r>
              <a:rPr lang="ja-JP" sz="2400" b="1" dirty="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かざる。</a:t>
            </a:r>
            <a:endParaRPr sz="2400" b="1" dirty="0">
              <a:solidFill>
                <a:srgbClr val="FF0000"/>
              </a:solidFill>
              <a:latin typeface="Khmer"/>
              <a:ea typeface="Khmer"/>
              <a:cs typeface="Khmer"/>
              <a:sym typeface="Khmer"/>
            </a:endParaRPr>
          </a:p>
        </p:txBody>
      </p:sp>
      <p:pic>
        <p:nvPicPr>
          <p:cNvPr id="8" name="Y_[18-13]_kaiwa.mp3" descr="Y_[18-13]_kaiwa.mp3">
            <a:hlinkClick r:id="" action="ppaction://media"/>
            <a:extLst>
              <a:ext uri="{FF2B5EF4-FFF2-40B4-BE49-F238E27FC236}">
                <a16:creationId xmlns:a16="http://schemas.microsoft.com/office/drawing/2014/main" id="{5C7CA99C-8DEB-1A48-875B-3F72F7AB8D5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304338" y="22225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1" name="Google Shape;591;p5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57317" y="161889"/>
            <a:ext cx="5829805" cy="941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592" name="Google Shape;592;p5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57317" y="1256836"/>
            <a:ext cx="11659611" cy="4525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593" name="Google Shape;593;p5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67464" y="1356940"/>
            <a:ext cx="4568287" cy="1061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94" name="Google Shape;594;p5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34591" y="2351768"/>
            <a:ext cx="5670287" cy="3245889"/>
          </a:xfrm>
          <a:prstGeom prst="rect">
            <a:avLst/>
          </a:prstGeom>
          <a:noFill/>
          <a:ln>
            <a:noFill/>
          </a:ln>
        </p:spPr>
      </p:pic>
      <p:pic>
        <p:nvPicPr>
          <p:cNvPr id="595" name="Google Shape;595;p5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359955" y="1487653"/>
            <a:ext cx="5319650" cy="3090606"/>
          </a:xfrm>
          <a:prstGeom prst="rect">
            <a:avLst/>
          </a:prstGeom>
          <a:noFill/>
          <a:ln>
            <a:noFill/>
          </a:ln>
        </p:spPr>
      </p:pic>
      <p:pic>
        <p:nvPicPr>
          <p:cNvPr id="596" name="Google Shape;596;p5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401704" y="4916321"/>
            <a:ext cx="7515224" cy="1513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Y_[18-13]_kaiwa.mp3" descr="Y_[18-13]_kaiwa.mp3">
            <a:hlinkClick r:id="" action="ppaction://media"/>
            <a:extLst>
              <a:ext uri="{FF2B5EF4-FFF2-40B4-BE49-F238E27FC236}">
                <a16:creationId xmlns:a16="http://schemas.microsoft.com/office/drawing/2014/main" id="{DA6A1FFB-52E8-624A-9D98-17456BD23F2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104878" y="202375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2" name="Google Shape;602;p5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73803" y="3472123"/>
            <a:ext cx="8424862" cy="2851732"/>
          </a:xfrm>
          <a:prstGeom prst="rect">
            <a:avLst/>
          </a:prstGeom>
          <a:noFill/>
          <a:ln>
            <a:noFill/>
          </a:ln>
        </p:spPr>
      </p:pic>
      <p:pic>
        <p:nvPicPr>
          <p:cNvPr id="603" name="Google Shape;603;p5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88078" y="151650"/>
            <a:ext cx="5031622" cy="824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604" name="Google Shape;604;p5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219700" y="707770"/>
            <a:ext cx="5789760" cy="25384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05" name="Google Shape;605;p5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698665" y="2953858"/>
            <a:ext cx="3305257" cy="3409321"/>
          </a:xfrm>
          <a:prstGeom prst="rect">
            <a:avLst/>
          </a:prstGeom>
          <a:noFill/>
          <a:ln>
            <a:noFill/>
          </a:ln>
        </p:spPr>
      </p:pic>
      <p:sp>
        <p:nvSpPr>
          <p:cNvPr id="607" name="Google Shape;607;p59"/>
          <p:cNvSpPr/>
          <p:nvPr/>
        </p:nvSpPr>
        <p:spPr>
          <a:xfrm>
            <a:off x="214172" y="3335764"/>
            <a:ext cx="4011060" cy="96908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Y_[18-14]_hanasu.mp3" descr="Y_[18-14]_hanasu.mp3">
            <a:hlinkClick r:id="" action="ppaction://media"/>
            <a:extLst>
              <a:ext uri="{FF2B5EF4-FFF2-40B4-BE49-F238E27FC236}">
                <a16:creationId xmlns:a16="http://schemas.microsoft.com/office/drawing/2014/main" id="{E56A42EC-FB39-DC46-951C-C45E00D1203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284863" y="3413904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2" name="Google Shape;612;p6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73803" y="3690122"/>
            <a:ext cx="8424862" cy="2851732"/>
          </a:xfrm>
          <a:prstGeom prst="rect">
            <a:avLst/>
          </a:prstGeom>
          <a:noFill/>
          <a:ln>
            <a:noFill/>
          </a:ln>
        </p:spPr>
      </p:pic>
      <p:pic>
        <p:nvPicPr>
          <p:cNvPr id="613" name="Google Shape;613;p6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88078" y="151650"/>
            <a:ext cx="5031622" cy="824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614" name="Google Shape;614;p6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219700" y="707770"/>
            <a:ext cx="5789760" cy="25384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15" name="Google Shape;615;p6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774770" y="2953859"/>
            <a:ext cx="3229152" cy="3330820"/>
          </a:xfrm>
          <a:prstGeom prst="rect">
            <a:avLst/>
          </a:prstGeom>
          <a:noFill/>
          <a:ln>
            <a:noFill/>
          </a:ln>
        </p:spPr>
      </p:pic>
      <p:sp>
        <p:nvSpPr>
          <p:cNvPr id="617" name="Google Shape;617;p60"/>
          <p:cNvSpPr/>
          <p:nvPr/>
        </p:nvSpPr>
        <p:spPr>
          <a:xfrm>
            <a:off x="188078" y="4465468"/>
            <a:ext cx="4392800" cy="910543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8" name="Google Shape;618;p60"/>
          <p:cNvSpPr/>
          <p:nvPr/>
        </p:nvSpPr>
        <p:spPr>
          <a:xfrm>
            <a:off x="273803" y="1085515"/>
            <a:ext cx="4854738" cy="2495440"/>
          </a:xfrm>
          <a:prstGeom prst="rect">
            <a:avLst/>
          </a:prstGeom>
          <a:noFill/>
          <a:ln w="76200" cap="flat" cmpd="sng">
            <a:solidFill>
              <a:srgbClr val="FFD9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19" name="Google Shape;619;p60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50233" y="1282379"/>
            <a:ext cx="4501877" cy="2220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Y_[18-14]_hanasu.mp3" descr="Y_[18-14]_hanasu.mp3">
            <a:hlinkClick r:id="" action="ppaction://media"/>
            <a:extLst>
              <a:ext uri="{FF2B5EF4-FFF2-40B4-BE49-F238E27FC236}">
                <a16:creationId xmlns:a16="http://schemas.microsoft.com/office/drawing/2014/main" id="{6AD83BE2-4A17-8840-A42F-41930F17CED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813300" y="4514339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" name="Google Shape;624;p6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9451" y="3193403"/>
            <a:ext cx="8424862" cy="2851732"/>
          </a:xfrm>
          <a:prstGeom prst="rect">
            <a:avLst/>
          </a:prstGeom>
          <a:noFill/>
          <a:ln>
            <a:noFill/>
          </a:ln>
        </p:spPr>
      </p:pic>
      <p:pic>
        <p:nvPicPr>
          <p:cNvPr id="625" name="Google Shape;625;p6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48765" y="274320"/>
            <a:ext cx="5031622" cy="839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26" name="Google Shape;626;p6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219700" y="707770"/>
            <a:ext cx="5789760" cy="25384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27" name="Google Shape;627;p6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774770" y="2953859"/>
            <a:ext cx="3229152" cy="3330820"/>
          </a:xfrm>
          <a:prstGeom prst="rect">
            <a:avLst/>
          </a:prstGeom>
          <a:noFill/>
          <a:ln>
            <a:noFill/>
          </a:ln>
        </p:spPr>
      </p:pic>
      <p:sp>
        <p:nvSpPr>
          <p:cNvPr id="628" name="Google Shape;628;p61"/>
          <p:cNvSpPr/>
          <p:nvPr/>
        </p:nvSpPr>
        <p:spPr>
          <a:xfrm>
            <a:off x="188078" y="4761009"/>
            <a:ext cx="8424862" cy="1277396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3" name="Google Shape;633;p6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1518" y="268883"/>
            <a:ext cx="10608964" cy="6320234"/>
          </a:xfrm>
          <a:prstGeom prst="rect">
            <a:avLst/>
          </a:prstGeom>
          <a:noFill/>
          <a:ln>
            <a:noFill/>
          </a:ln>
        </p:spPr>
      </p:pic>
      <p:sp>
        <p:nvSpPr>
          <p:cNvPr id="634" name="Google Shape;634;p62"/>
          <p:cNvSpPr/>
          <p:nvPr/>
        </p:nvSpPr>
        <p:spPr>
          <a:xfrm>
            <a:off x="587480" y="2760954"/>
            <a:ext cx="11095534" cy="985423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0070C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9" name="Google Shape;639;p6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7675" y="564472"/>
            <a:ext cx="11077575" cy="2018527"/>
          </a:xfrm>
          <a:prstGeom prst="rect">
            <a:avLst/>
          </a:prstGeom>
          <a:noFill/>
          <a:ln>
            <a:noFill/>
          </a:ln>
        </p:spPr>
      </p:pic>
      <p:pic>
        <p:nvPicPr>
          <p:cNvPr id="640" name="Google Shape;640;p6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7675" y="3427277"/>
            <a:ext cx="10982326" cy="20855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" name="Google Shape;645;p6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8400" y="211226"/>
            <a:ext cx="5737600" cy="2512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46" name="Google Shape;646;p6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00742" y="144551"/>
            <a:ext cx="3648207" cy="6393483"/>
          </a:xfrm>
          <a:prstGeom prst="rect">
            <a:avLst/>
          </a:prstGeom>
          <a:noFill/>
          <a:ln>
            <a:noFill/>
          </a:ln>
        </p:spPr>
      </p:pic>
      <p:pic>
        <p:nvPicPr>
          <p:cNvPr id="647" name="Google Shape;647;p6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218610" y="825681"/>
            <a:ext cx="3135065" cy="2308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648" name="Google Shape;648;p6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285285" y="3133725"/>
            <a:ext cx="1032267" cy="95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9" name="Google Shape;649;p6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218610" y="4147871"/>
            <a:ext cx="3135065" cy="23182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p65"/>
          <p:cNvSpPr/>
          <p:nvPr/>
        </p:nvSpPr>
        <p:spPr>
          <a:xfrm>
            <a:off x="195262" y="144551"/>
            <a:ext cx="11801475" cy="656889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55" name="Google Shape;655;p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8400" y="211226"/>
            <a:ext cx="5737600" cy="2512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56" name="Google Shape;656;p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00742" y="144551"/>
            <a:ext cx="3758698" cy="6587118"/>
          </a:xfrm>
          <a:prstGeom prst="rect">
            <a:avLst/>
          </a:prstGeom>
          <a:noFill/>
          <a:ln>
            <a:noFill/>
          </a:ln>
        </p:spPr>
      </p:pic>
      <p:pic>
        <p:nvPicPr>
          <p:cNvPr id="657" name="Google Shape;657;p6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218610" y="825680"/>
            <a:ext cx="3308434" cy="2435679"/>
          </a:xfrm>
          <a:prstGeom prst="rect">
            <a:avLst/>
          </a:prstGeom>
          <a:noFill/>
          <a:ln>
            <a:noFill/>
          </a:ln>
        </p:spPr>
      </p:pic>
      <p:pic>
        <p:nvPicPr>
          <p:cNvPr id="658" name="Google Shape;658;p6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218610" y="3261359"/>
            <a:ext cx="1099922" cy="1014927"/>
          </a:xfrm>
          <a:prstGeom prst="rect">
            <a:avLst/>
          </a:prstGeom>
          <a:noFill/>
          <a:ln>
            <a:noFill/>
          </a:ln>
        </p:spPr>
      </p:pic>
      <p:pic>
        <p:nvPicPr>
          <p:cNvPr id="659" name="Google Shape;659;p6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225914" y="4276286"/>
            <a:ext cx="3293826" cy="2435679"/>
          </a:xfrm>
          <a:prstGeom prst="rect">
            <a:avLst/>
          </a:prstGeom>
          <a:noFill/>
          <a:ln>
            <a:noFill/>
          </a:ln>
        </p:spPr>
      </p:pic>
      <p:sp>
        <p:nvSpPr>
          <p:cNvPr id="660" name="Google Shape;660;p65"/>
          <p:cNvSpPr txBox="1"/>
          <p:nvPr/>
        </p:nvSpPr>
        <p:spPr>
          <a:xfrm>
            <a:off x="994497" y="2967335"/>
            <a:ext cx="208398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たんじょうび</a:t>
            </a:r>
            <a:endParaRPr sz="24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66"/>
          <p:cNvSpPr/>
          <p:nvPr/>
        </p:nvSpPr>
        <p:spPr>
          <a:xfrm>
            <a:off x="195262" y="144551"/>
            <a:ext cx="11801475" cy="656889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66" name="Google Shape;666;p6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454" y="229986"/>
            <a:ext cx="3274572" cy="942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67" name="Google Shape;667;p6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73099" y="229986"/>
            <a:ext cx="3648207" cy="6393483"/>
          </a:xfrm>
          <a:prstGeom prst="rect">
            <a:avLst/>
          </a:prstGeom>
          <a:noFill/>
          <a:ln>
            <a:noFill/>
          </a:ln>
        </p:spPr>
      </p:pic>
      <p:pic>
        <p:nvPicPr>
          <p:cNvPr id="668" name="Google Shape;668;p6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990967" y="911116"/>
            <a:ext cx="3135065" cy="2308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669" name="Google Shape;669;p6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057642" y="3219160"/>
            <a:ext cx="1032267" cy="95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0" name="Google Shape;670;p6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990967" y="4233306"/>
            <a:ext cx="3135065" cy="2318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1" name="Google Shape;671;p6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08997" y="1375951"/>
            <a:ext cx="5387003" cy="4443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67"/>
          <p:cNvSpPr/>
          <p:nvPr/>
        </p:nvSpPr>
        <p:spPr>
          <a:xfrm>
            <a:off x="195262" y="144551"/>
            <a:ext cx="11801475" cy="656889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77" name="Google Shape;677;p6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454" y="229986"/>
            <a:ext cx="3274572" cy="942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78" name="Google Shape;678;p6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73099" y="229986"/>
            <a:ext cx="3648207" cy="6393483"/>
          </a:xfrm>
          <a:prstGeom prst="rect">
            <a:avLst/>
          </a:prstGeom>
          <a:noFill/>
          <a:ln>
            <a:noFill/>
          </a:ln>
        </p:spPr>
      </p:pic>
      <p:pic>
        <p:nvPicPr>
          <p:cNvPr id="679" name="Google Shape;679;p6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990967" y="911116"/>
            <a:ext cx="3135065" cy="2308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680" name="Google Shape;680;p6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057642" y="3219160"/>
            <a:ext cx="1032267" cy="95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1" name="Google Shape;681;p6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990967" y="4233306"/>
            <a:ext cx="3135065" cy="2318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2" name="Google Shape;682;p6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08997" y="1375951"/>
            <a:ext cx="5387003" cy="4443824"/>
          </a:xfrm>
          <a:prstGeom prst="rect">
            <a:avLst/>
          </a:prstGeom>
          <a:noFill/>
          <a:ln>
            <a:noFill/>
          </a:ln>
        </p:spPr>
      </p:pic>
      <p:sp>
        <p:nvSpPr>
          <p:cNvPr id="683" name="Google Shape;683;p67"/>
          <p:cNvSpPr txBox="1"/>
          <p:nvPr/>
        </p:nvSpPr>
        <p:spPr>
          <a:xfrm>
            <a:off x="1117273" y="2204182"/>
            <a:ext cx="305586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30さい</a:t>
            </a:r>
            <a:endParaRPr sz="20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4" name="Google Shape;684;p67"/>
          <p:cNvSpPr txBox="1"/>
          <p:nvPr/>
        </p:nvSpPr>
        <p:spPr>
          <a:xfrm>
            <a:off x="1117273" y="3397808"/>
            <a:ext cx="657842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プープインさん、ムギーさんとカラオケにいきました。</a:t>
            </a:r>
            <a:endParaRPr sz="20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5" name="Google Shape;685;p67"/>
          <p:cNvSpPr txBox="1"/>
          <p:nvPr/>
        </p:nvSpPr>
        <p:spPr>
          <a:xfrm>
            <a:off x="1117273" y="4591434"/>
            <a:ext cx="1963278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スマホケース、</a:t>
            </a:r>
            <a:endParaRPr sz="20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6" name="Google Shape;686;p67"/>
          <p:cNvSpPr txBox="1"/>
          <p:nvPr/>
        </p:nvSpPr>
        <p:spPr>
          <a:xfrm>
            <a:off x="2937462" y="4591434"/>
            <a:ext cx="1963278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キーホルダー</a:t>
            </a:r>
            <a:endParaRPr sz="20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7" name="Google Shape;687;p67"/>
          <p:cNvSpPr txBox="1"/>
          <p:nvPr/>
        </p:nvSpPr>
        <p:spPr>
          <a:xfrm>
            <a:off x="1117273" y="5684538"/>
            <a:ext cx="1208677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ケーキ</a:t>
            </a:r>
            <a:endParaRPr sz="20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2" name="Google Shape;692;p6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1518" y="268883"/>
            <a:ext cx="10608964" cy="6320234"/>
          </a:xfrm>
          <a:prstGeom prst="rect">
            <a:avLst/>
          </a:prstGeom>
          <a:noFill/>
          <a:ln>
            <a:noFill/>
          </a:ln>
        </p:spPr>
      </p:pic>
      <p:sp>
        <p:nvSpPr>
          <p:cNvPr id="693" name="Google Shape;693;p68"/>
          <p:cNvSpPr/>
          <p:nvPr/>
        </p:nvSpPr>
        <p:spPr>
          <a:xfrm>
            <a:off x="587480" y="3667125"/>
            <a:ext cx="11095534" cy="97155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0070C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8" name="Google Shape;698;p6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9125" y="693916"/>
            <a:ext cx="10953750" cy="207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9" name="Google Shape;699;p6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7712" y="3996437"/>
            <a:ext cx="10825163" cy="1616939"/>
          </a:xfrm>
          <a:prstGeom prst="rect">
            <a:avLst/>
          </a:prstGeom>
          <a:noFill/>
          <a:ln>
            <a:noFill/>
          </a:ln>
        </p:spPr>
      </p:pic>
      <p:pic>
        <p:nvPicPr>
          <p:cNvPr id="700" name="Google Shape;700;p6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229226" y="4845018"/>
            <a:ext cx="5548314" cy="453411"/>
          </a:xfrm>
          <a:prstGeom prst="rect">
            <a:avLst/>
          </a:prstGeom>
          <a:noFill/>
          <a:ln>
            <a:noFill/>
          </a:ln>
        </p:spPr>
      </p:pic>
      <p:pic>
        <p:nvPicPr>
          <p:cNvPr id="701" name="Google Shape;701;p6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934918" y="4845018"/>
            <a:ext cx="216242" cy="4534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" name="Google Shape;706;p7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1931" y="323696"/>
            <a:ext cx="7551920" cy="232251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7" name="Google Shape;707;p7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05374" y="1953832"/>
            <a:ext cx="6696075" cy="47738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2" name="Google Shape;712;p7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9528" y="154149"/>
            <a:ext cx="7861812" cy="2493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13" name="Google Shape;713;p7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21050" y="1855341"/>
            <a:ext cx="4383277" cy="48485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8" name="Google Shape;718;p7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1518" y="268883"/>
            <a:ext cx="10608964" cy="6320234"/>
          </a:xfrm>
          <a:prstGeom prst="rect">
            <a:avLst/>
          </a:prstGeom>
          <a:noFill/>
          <a:ln>
            <a:noFill/>
          </a:ln>
        </p:spPr>
      </p:pic>
      <p:sp>
        <p:nvSpPr>
          <p:cNvPr id="719" name="Google Shape;719;p72"/>
          <p:cNvSpPr/>
          <p:nvPr/>
        </p:nvSpPr>
        <p:spPr>
          <a:xfrm>
            <a:off x="587480" y="4562475"/>
            <a:ext cx="11095534" cy="9906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0070C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187</Words>
  <Application>Microsoft Office PowerPoint</Application>
  <PresentationFormat>ワイド画面</PresentationFormat>
  <Paragraphs>79</Paragraphs>
  <Slides>72</Slides>
  <Notes>72</Notes>
  <HiddenSlides>0</HiddenSlides>
  <MMClips>48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72</vt:i4>
      </vt:variant>
    </vt:vector>
  </HeadingPairs>
  <TitlesOfParts>
    <vt:vector size="77" baseType="lpstr">
      <vt:lpstr>Khmer</vt:lpstr>
      <vt:lpstr>Arial</vt:lpstr>
      <vt:lpstr>Calibri</vt:lpstr>
      <vt:lpstr>Khmer OS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Khun Alex</dc:creator>
  <cp:lastModifiedBy>Kazuyo Takehara</cp:lastModifiedBy>
  <cp:revision>10</cp:revision>
  <dcterms:created xsi:type="dcterms:W3CDTF">2021-05-04T01:07:51Z</dcterms:created>
  <dcterms:modified xsi:type="dcterms:W3CDTF">2023-04-21T08:48:41Z</dcterms:modified>
</cp:coreProperties>
</file>