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31" r:id="rId16"/>
    <p:sldId id="332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39" r:id="rId26"/>
    <p:sldId id="338" r:id="rId27"/>
    <p:sldId id="281" r:id="rId28"/>
    <p:sldId id="337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333" r:id="rId43"/>
    <p:sldId id="334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35" r:id="rId63"/>
    <p:sldId id="336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0" roundtripDataSignature="AMtx7mijltvC4J46WcztQ9NJRsevMs+d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2B2496-5896-4BF5-86BE-4DB26F3EC961}" v="8" dt="2023-04-21T04:17:56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92" autoAdjust="0"/>
    <p:restoredTop sz="93792" autoAdjust="0"/>
  </p:normalViewPr>
  <p:slideViewPr>
    <p:cSldViewPr snapToGrid="0" snapToObjects="1">
      <p:cViewPr varScale="1">
        <p:scale>
          <a:sx n="67" d="100"/>
          <a:sy n="67" d="100"/>
        </p:scale>
        <p:origin x="4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customschemas.google.com/relationships/presentationmetadata" Target="metadata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6E2B2496-5896-4BF5-86BE-4DB26F3EC961}"/>
    <pc:docChg chg="undo custSel modSld">
      <pc:chgData name="Kazuyo Takehara" userId="fa7eaadb-9681-4610-86a8-8be5debccd15" providerId="ADAL" clId="{6E2B2496-5896-4BF5-86BE-4DB26F3EC961}" dt="2023-04-21T04:22:26.878" v="127" actId="1076"/>
      <pc:docMkLst>
        <pc:docMk/>
      </pc:docMkLst>
      <pc:sldChg chg="modSp mod">
        <pc:chgData name="Kazuyo Takehara" userId="fa7eaadb-9681-4610-86a8-8be5debccd15" providerId="ADAL" clId="{6E2B2496-5896-4BF5-86BE-4DB26F3EC961}" dt="2023-04-21T04:16:11.802" v="4" actId="1076"/>
        <pc:sldMkLst>
          <pc:docMk/>
          <pc:sldMk cId="0" sldId="257"/>
        </pc:sldMkLst>
        <pc:spChg chg="mod">
          <ac:chgData name="Kazuyo Takehara" userId="fa7eaadb-9681-4610-86a8-8be5debccd15" providerId="ADAL" clId="{6E2B2496-5896-4BF5-86BE-4DB26F3EC961}" dt="2023-04-21T04:16:07.670" v="3" actId="1076"/>
          <ac:spMkLst>
            <pc:docMk/>
            <pc:sldMk cId="0" sldId="257"/>
            <ac:spMk id="91" creationId="{00000000-0000-0000-0000-000000000000}"/>
          </ac:spMkLst>
        </pc:spChg>
        <pc:picChg chg="mod">
          <ac:chgData name="Kazuyo Takehara" userId="fa7eaadb-9681-4610-86a8-8be5debccd15" providerId="ADAL" clId="{6E2B2496-5896-4BF5-86BE-4DB26F3EC961}" dt="2023-04-21T04:15:55.681" v="0" actId="1076"/>
          <ac:picMkLst>
            <pc:docMk/>
            <pc:sldMk cId="0" sldId="257"/>
            <ac:picMk id="2" creationId="{EB68C7F1-FDCE-354D-B469-4AE98A45DD18}"/>
          </ac:picMkLst>
        </pc:picChg>
        <pc:picChg chg="mod">
          <ac:chgData name="Kazuyo Takehara" userId="fa7eaadb-9681-4610-86a8-8be5debccd15" providerId="ADAL" clId="{6E2B2496-5896-4BF5-86BE-4DB26F3EC961}" dt="2023-04-21T04:15:59.505" v="1" actId="1076"/>
          <ac:picMkLst>
            <pc:docMk/>
            <pc:sldMk cId="0" sldId="257"/>
            <ac:picMk id="3" creationId="{8E4D02DD-1EBB-B94D-B1DB-1093FA21AA8F}"/>
          </ac:picMkLst>
        </pc:picChg>
        <pc:picChg chg="mod">
          <ac:chgData name="Kazuyo Takehara" userId="fa7eaadb-9681-4610-86a8-8be5debccd15" providerId="ADAL" clId="{6E2B2496-5896-4BF5-86BE-4DB26F3EC961}" dt="2023-04-21T04:16:06.731" v="2" actId="1076"/>
          <ac:picMkLst>
            <pc:docMk/>
            <pc:sldMk cId="0" sldId="257"/>
            <ac:picMk id="4" creationId="{D8E81E5E-E67A-D644-8FBC-84F8DEF87E99}"/>
          </ac:picMkLst>
        </pc:picChg>
        <pc:picChg chg="mod">
          <ac:chgData name="Kazuyo Takehara" userId="fa7eaadb-9681-4610-86a8-8be5debccd15" providerId="ADAL" clId="{6E2B2496-5896-4BF5-86BE-4DB26F3EC961}" dt="2023-04-21T04:16:11.802" v="4" actId="1076"/>
          <ac:picMkLst>
            <pc:docMk/>
            <pc:sldMk cId="0" sldId="257"/>
            <ac:picMk id="5" creationId="{525493BA-53E6-D04B-9C93-E823F4DF8531}"/>
          </ac:picMkLst>
        </pc:picChg>
      </pc:sldChg>
      <pc:sldChg chg="modSp mod">
        <pc:chgData name="Kazuyo Takehara" userId="fa7eaadb-9681-4610-86a8-8be5debccd15" providerId="ADAL" clId="{6E2B2496-5896-4BF5-86BE-4DB26F3EC961}" dt="2023-04-21T04:16:40.193" v="8" actId="1076"/>
        <pc:sldMkLst>
          <pc:docMk/>
          <pc:sldMk cId="0" sldId="258"/>
        </pc:sldMkLst>
        <pc:picChg chg="mod">
          <ac:chgData name="Kazuyo Takehara" userId="fa7eaadb-9681-4610-86a8-8be5debccd15" providerId="ADAL" clId="{6E2B2496-5896-4BF5-86BE-4DB26F3EC961}" dt="2023-04-21T04:16:32.950" v="5" actId="1076"/>
          <ac:picMkLst>
            <pc:docMk/>
            <pc:sldMk cId="0" sldId="258"/>
            <ac:picMk id="13" creationId="{5B7B2467-8D45-ED4C-8F72-A153F8B927CB}"/>
          </ac:picMkLst>
        </pc:picChg>
        <pc:picChg chg="mod">
          <ac:chgData name="Kazuyo Takehara" userId="fa7eaadb-9681-4610-86a8-8be5debccd15" providerId="ADAL" clId="{6E2B2496-5896-4BF5-86BE-4DB26F3EC961}" dt="2023-04-21T04:16:40.193" v="8" actId="1076"/>
          <ac:picMkLst>
            <pc:docMk/>
            <pc:sldMk cId="0" sldId="258"/>
            <ac:picMk id="14" creationId="{BDB15A3F-5D49-284B-8665-FC73ECB152B9}"/>
          </ac:picMkLst>
        </pc:picChg>
        <pc:picChg chg="mod">
          <ac:chgData name="Kazuyo Takehara" userId="fa7eaadb-9681-4610-86a8-8be5debccd15" providerId="ADAL" clId="{6E2B2496-5896-4BF5-86BE-4DB26F3EC961}" dt="2023-04-21T04:16:38.027" v="7" actId="1076"/>
          <ac:picMkLst>
            <pc:docMk/>
            <pc:sldMk cId="0" sldId="258"/>
            <ac:picMk id="15" creationId="{B0A8A38B-65C4-6B46-B197-1A884214C044}"/>
          </ac:picMkLst>
        </pc:picChg>
        <pc:picChg chg="mod">
          <ac:chgData name="Kazuyo Takehara" userId="fa7eaadb-9681-4610-86a8-8be5debccd15" providerId="ADAL" clId="{6E2B2496-5896-4BF5-86BE-4DB26F3EC961}" dt="2023-04-21T04:16:35.639" v="6" actId="1076"/>
          <ac:picMkLst>
            <pc:docMk/>
            <pc:sldMk cId="0" sldId="258"/>
            <ac:picMk id="16" creationId="{CCE97692-84C9-C245-B6BD-841DFB39BD3E}"/>
          </ac:picMkLst>
        </pc:picChg>
      </pc:sldChg>
      <pc:sldChg chg="modSp mod">
        <pc:chgData name="Kazuyo Takehara" userId="fa7eaadb-9681-4610-86a8-8be5debccd15" providerId="ADAL" clId="{6E2B2496-5896-4BF5-86BE-4DB26F3EC961}" dt="2023-04-21T04:16:57.011" v="12" actId="1076"/>
        <pc:sldMkLst>
          <pc:docMk/>
          <pc:sldMk cId="0" sldId="259"/>
        </pc:sldMkLst>
        <pc:picChg chg="mod">
          <ac:chgData name="Kazuyo Takehara" userId="fa7eaadb-9681-4610-86a8-8be5debccd15" providerId="ADAL" clId="{6E2B2496-5896-4BF5-86BE-4DB26F3EC961}" dt="2023-04-21T04:16:48.820" v="9" actId="1076"/>
          <ac:picMkLst>
            <pc:docMk/>
            <pc:sldMk cId="0" sldId="259"/>
            <ac:picMk id="8" creationId="{BB90812E-9561-F243-A426-864219460E83}"/>
          </ac:picMkLst>
        </pc:picChg>
        <pc:picChg chg="mod">
          <ac:chgData name="Kazuyo Takehara" userId="fa7eaadb-9681-4610-86a8-8be5debccd15" providerId="ADAL" clId="{6E2B2496-5896-4BF5-86BE-4DB26F3EC961}" dt="2023-04-21T04:16:51.787" v="10" actId="1076"/>
          <ac:picMkLst>
            <pc:docMk/>
            <pc:sldMk cId="0" sldId="259"/>
            <ac:picMk id="9" creationId="{035C1B91-9DC0-6641-B2BA-B41D69E89BE6}"/>
          </ac:picMkLst>
        </pc:picChg>
        <pc:picChg chg="mod">
          <ac:chgData name="Kazuyo Takehara" userId="fa7eaadb-9681-4610-86a8-8be5debccd15" providerId="ADAL" clId="{6E2B2496-5896-4BF5-86BE-4DB26F3EC961}" dt="2023-04-21T04:16:53.620" v="11" actId="1076"/>
          <ac:picMkLst>
            <pc:docMk/>
            <pc:sldMk cId="0" sldId="259"/>
            <ac:picMk id="10" creationId="{0378D939-E44E-EA4B-B3A4-9003A17C7C34}"/>
          </ac:picMkLst>
        </pc:picChg>
        <pc:picChg chg="mod">
          <ac:chgData name="Kazuyo Takehara" userId="fa7eaadb-9681-4610-86a8-8be5debccd15" providerId="ADAL" clId="{6E2B2496-5896-4BF5-86BE-4DB26F3EC961}" dt="2023-04-21T04:16:57.011" v="12" actId="1076"/>
          <ac:picMkLst>
            <pc:docMk/>
            <pc:sldMk cId="0" sldId="259"/>
            <ac:picMk id="11" creationId="{66CF89A8-29AD-A24B-A459-0C107D3DDFD8}"/>
          </ac:picMkLst>
        </pc:picChg>
      </pc:sldChg>
      <pc:sldChg chg="modSp mod">
        <pc:chgData name="Kazuyo Takehara" userId="fa7eaadb-9681-4610-86a8-8be5debccd15" providerId="ADAL" clId="{6E2B2496-5896-4BF5-86BE-4DB26F3EC961}" dt="2023-04-21T04:18:02.768" v="28" actId="1076"/>
        <pc:sldMkLst>
          <pc:docMk/>
          <pc:sldMk cId="0" sldId="260"/>
        </pc:sldMkLst>
        <pc:spChg chg="mod">
          <ac:chgData name="Kazuyo Takehara" userId="fa7eaadb-9681-4610-86a8-8be5debccd15" providerId="ADAL" clId="{6E2B2496-5896-4BF5-86BE-4DB26F3EC961}" dt="2023-04-21T04:18:02.768" v="28" actId="1076"/>
          <ac:spMkLst>
            <pc:docMk/>
            <pc:sldMk cId="0" sldId="260"/>
            <ac:spMk id="134" creationId="{00000000-0000-0000-0000-000000000000}"/>
          </ac:spMkLst>
        </pc:spChg>
        <pc:picChg chg="mod">
          <ac:chgData name="Kazuyo Takehara" userId="fa7eaadb-9681-4610-86a8-8be5debccd15" providerId="ADAL" clId="{6E2B2496-5896-4BF5-86BE-4DB26F3EC961}" dt="2023-04-21T04:17:08.517" v="13" actId="1076"/>
          <ac:picMkLst>
            <pc:docMk/>
            <pc:sldMk cId="0" sldId="260"/>
            <ac:picMk id="13" creationId="{39786C18-FE1F-E244-B017-F3CBE8EB1A22}"/>
          </ac:picMkLst>
        </pc:picChg>
        <pc:picChg chg="mod">
          <ac:chgData name="Kazuyo Takehara" userId="fa7eaadb-9681-4610-86a8-8be5debccd15" providerId="ADAL" clId="{6E2B2496-5896-4BF5-86BE-4DB26F3EC961}" dt="2023-04-21T04:17:10.656" v="14" actId="1076"/>
          <ac:picMkLst>
            <pc:docMk/>
            <pc:sldMk cId="0" sldId="260"/>
            <ac:picMk id="14" creationId="{2CEFCC58-81A9-4A47-8087-C815DF043493}"/>
          </ac:picMkLst>
        </pc:picChg>
        <pc:picChg chg="mod">
          <ac:chgData name="Kazuyo Takehara" userId="fa7eaadb-9681-4610-86a8-8be5debccd15" providerId="ADAL" clId="{6E2B2496-5896-4BF5-86BE-4DB26F3EC961}" dt="2023-04-21T04:17:12.941" v="15" actId="1076"/>
          <ac:picMkLst>
            <pc:docMk/>
            <pc:sldMk cId="0" sldId="260"/>
            <ac:picMk id="15" creationId="{645C112D-1213-894F-AEF7-953B932C9CBF}"/>
          </ac:picMkLst>
        </pc:picChg>
        <pc:picChg chg="mod">
          <ac:chgData name="Kazuyo Takehara" userId="fa7eaadb-9681-4610-86a8-8be5debccd15" providerId="ADAL" clId="{6E2B2496-5896-4BF5-86BE-4DB26F3EC961}" dt="2023-04-21T04:17:15.247" v="16" actId="1076"/>
          <ac:picMkLst>
            <pc:docMk/>
            <pc:sldMk cId="0" sldId="260"/>
            <ac:picMk id="16" creationId="{93B51AA8-99FC-9145-9413-7E077CD2B49A}"/>
          </ac:picMkLst>
        </pc:picChg>
      </pc:sldChg>
      <pc:sldChg chg="modSp mod">
        <pc:chgData name="Kazuyo Takehara" userId="fa7eaadb-9681-4610-86a8-8be5debccd15" providerId="ADAL" clId="{6E2B2496-5896-4BF5-86BE-4DB26F3EC961}" dt="2023-04-21T04:18:09.355" v="29" actId="1076"/>
        <pc:sldMkLst>
          <pc:docMk/>
          <pc:sldMk cId="0" sldId="264"/>
        </pc:sldMkLst>
        <pc:picChg chg="mod">
          <ac:chgData name="Kazuyo Takehara" userId="fa7eaadb-9681-4610-86a8-8be5debccd15" providerId="ADAL" clId="{6E2B2496-5896-4BF5-86BE-4DB26F3EC961}" dt="2023-04-21T04:18:09.355" v="29" actId="1076"/>
          <ac:picMkLst>
            <pc:docMk/>
            <pc:sldMk cId="0" sldId="264"/>
            <ac:picMk id="2" creationId="{2E2EE665-1A7C-D040-BFE7-6DCF0004DFB3}"/>
          </ac:picMkLst>
        </pc:picChg>
      </pc:sldChg>
      <pc:sldChg chg="modSp mod">
        <pc:chgData name="Kazuyo Takehara" userId="fa7eaadb-9681-4610-86a8-8be5debccd15" providerId="ADAL" clId="{6E2B2496-5896-4BF5-86BE-4DB26F3EC961}" dt="2023-04-21T04:18:16.109" v="30" actId="1076"/>
        <pc:sldMkLst>
          <pc:docMk/>
          <pc:sldMk cId="0" sldId="265"/>
        </pc:sldMkLst>
        <pc:picChg chg="mod">
          <ac:chgData name="Kazuyo Takehara" userId="fa7eaadb-9681-4610-86a8-8be5debccd15" providerId="ADAL" clId="{6E2B2496-5896-4BF5-86BE-4DB26F3EC961}" dt="2023-04-21T04:18:16.109" v="30" actId="1076"/>
          <ac:picMkLst>
            <pc:docMk/>
            <pc:sldMk cId="0" sldId="265"/>
            <ac:picMk id="16" creationId="{D1F3E20A-294D-DF41-879D-585D61BFC2D7}"/>
          </ac:picMkLst>
        </pc:picChg>
      </pc:sldChg>
      <pc:sldChg chg="modSp mod">
        <pc:chgData name="Kazuyo Takehara" userId="fa7eaadb-9681-4610-86a8-8be5debccd15" providerId="ADAL" clId="{6E2B2496-5896-4BF5-86BE-4DB26F3EC961}" dt="2023-04-21T04:18:32.100" v="31" actId="1076"/>
        <pc:sldMkLst>
          <pc:docMk/>
          <pc:sldMk cId="0" sldId="272"/>
        </pc:sldMkLst>
        <pc:picChg chg="mod">
          <ac:chgData name="Kazuyo Takehara" userId="fa7eaadb-9681-4610-86a8-8be5debccd15" providerId="ADAL" clId="{6E2B2496-5896-4BF5-86BE-4DB26F3EC961}" dt="2023-04-21T04:18:32.100" v="31" actId="1076"/>
          <ac:picMkLst>
            <pc:docMk/>
            <pc:sldMk cId="0" sldId="272"/>
            <ac:picMk id="2" creationId="{AB82266C-2C66-DA42-9D20-85B5989C8FB8}"/>
          </ac:picMkLst>
        </pc:picChg>
      </pc:sldChg>
      <pc:sldChg chg="modSp mod">
        <pc:chgData name="Kazuyo Takehara" userId="fa7eaadb-9681-4610-86a8-8be5debccd15" providerId="ADAL" clId="{6E2B2496-5896-4BF5-86BE-4DB26F3EC961}" dt="2023-04-21T04:18:37.712" v="32" actId="1076"/>
        <pc:sldMkLst>
          <pc:docMk/>
          <pc:sldMk cId="0" sldId="273"/>
        </pc:sldMkLst>
        <pc:picChg chg="mod">
          <ac:chgData name="Kazuyo Takehara" userId="fa7eaadb-9681-4610-86a8-8be5debccd15" providerId="ADAL" clId="{6E2B2496-5896-4BF5-86BE-4DB26F3EC961}" dt="2023-04-21T04:18:37.712" v="32" actId="1076"/>
          <ac:picMkLst>
            <pc:docMk/>
            <pc:sldMk cId="0" sldId="273"/>
            <ac:picMk id="11" creationId="{FF7CE381-6354-3541-8121-AF959E5A2625}"/>
          </ac:picMkLst>
        </pc:picChg>
      </pc:sldChg>
      <pc:sldChg chg="modSp mod">
        <pc:chgData name="Kazuyo Takehara" userId="fa7eaadb-9681-4610-86a8-8be5debccd15" providerId="ADAL" clId="{6E2B2496-5896-4BF5-86BE-4DB26F3EC961}" dt="2023-04-21T04:18:46.775" v="33" actId="1076"/>
        <pc:sldMkLst>
          <pc:docMk/>
          <pc:sldMk cId="0" sldId="277"/>
        </pc:sldMkLst>
        <pc:picChg chg="mod">
          <ac:chgData name="Kazuyo Takehara" userId="fa7eaadb-9681-4610-86a8-8be5debccd15" providerId="ADAL" clId="{6E2B2496-5896-4BF5-86BE-4DB26F3EC961}" dt="2023-04-21T04:18:46.775" v="33" actId="1076"/>
          <ac:picMkLst>
            <pc:docMk/>
            <pc:sldMk cId="0" sldId="277"/>
            <ac:picMk id="2" creationId="{E726D0B1-0C59-534F-9878-AD7AE7DC41BA}"/>
          </ac:picMkLst>
        </pc:picChg>
      </pc:sldChg>
      <pc:sldChg chg="modSp mod">
        <pc:chgData name="Kazuyo Takehara" userId="fa7eaadb-9681-4610-86a8-8be5debccd15" providerId="ADAL" clId="{6E2B2496-5896-4BF5-86BE-4DB26F3EC961}" dt="2023-04-21T04:18:52.994" v="34" actId="404"/>
        <pc:sldMkLst>
          <pc:docMk/>
          <pc:sldMk cId="0" sldId="278"/>
        </pc:sldMkLst>
        <pc:spChg chg="mod">
          <ac:chgData name="Kazuyo Takehara" userId="fa7eaadb-9681-4610-86a8-8be5debccd15" providerId="ADAL" clId="{6E2B2496-5896-4BF5-86BE-4DB26F3EC961}" dt="2023-04-21T04:18:52.994" v="34" actId="404"/>
          <ac:spMkLst>
            <pc:docMk/>
            <pc:sldMk cId="0" sldId="278"/>
            <ac:spMk id="304" creationId="{00000000-0000-0000-0000-000000000000}"/>
          </ac:spMkLst>
        </pc:spChg>
        <pc:spChg chg="mod">
          <ac:chgData name="Kazuyo Takehara" userId="fa7eaadb-9681-4610-86a8-8be5debccd15" providerId="ADAL" clId="{6E2B2496-5896-4BF5-86BE-4DB26F3EC961}" dt="2023-04-21T04:18:52.994" v="34" actId="404"/>
          <ac:spMkLst>
            <pc:docMk/>
            <pc:sldMk cId="0" sldId="278"/>
            <ac:spMk id="305" creationId="{00000000-0000-0000-0000-000000000000}"/>
          </ac:spMkLst>
        </pc:spChg>
        <pc:spChg chg="mod">
          <ac:chgData name="Kazuyo Takehara" userId="fa7eaadb-9681-4610-86a8-8be5debccd15" providerId="ADAL" clId="{6E2B2496-5896-4BF5-86BE-4DB26F3EC961}" dt="2023-04-21T04:18:52.994" v="34" actId="404"/>
          <ac:spMkLst>
            <pc:docMk/>
            <pc:sldMk cId="0" sldId="278"/>
            <ac:spMk id="306" creationId="{00000000-0000-0000-0000-000000000000}"/>
          </ac:spMkLst>
        </pc:spChg>
        <pc:spChg chg="mod">
          <ac:chgData name="Kazuyo Takehara" userId="fa7eaadb-9681-4610-86a8-8be5debccd15" providerId="ADAL" clId="{6E2B2496-5896-4BF5-86BE-4DB26F3EC961}" dt="2023-04-21T04:18:52.994" v="34" actId="404"/>
          <ac:spMkLst>
            <pc:docMk/>
            <pc:sldMk cId="0" sldId="278"/>
            <ac:spMk id="307" creationId="{00000000-0000-0000-0000-000000000000}"/>
          </ac:spMkLst>
        </pc:spChg>
        <pc:spChg chg="mod">
          <ac:chgData name="Kazuyo Takehara" userId="fa7eaadb-9681-4610-86a8-8be5debccd15" providerId="ADAL" clId="{6E2B2496-5896-4BF5-86BE-4DB26F3EC961}" dt="2023-04-21T04:18:52.994" v="34" actId="404"/>
          <ac:spMkLst>
            <pc:docMk/>
            <pc:sldMk cId="0" sldId="278"/>
            <ac:spMk id="308" creationId="{00000000-0000-0000-0000-000000000000}"/>
          </ac:spMkLst>
        </pc:spChg>
      </pc:sldChg>
      <pc:sldChg chg="modSp mod">
        <pc:chgData name="Kazuyo Takehara" userId="fa7eaadb-9681-4610-86a8-8be5debccd15" providerId="ADAL" clId="{6E2B2496-5896-4BF5-86BE-4DB26F3EC961}" dt="2023-04-21T04:19:00.209" v="35" actId="404"/>
        <pc:sldMkLst>
          <pc:docMk/>
          <pc:sldMk cId="0" sldId="279"/>
        </pc:sldMkLst>
        <pc:spChg chg="mod">
          <ac:chgData name="Kazuyo Takehara" userId="fa7eaadb-9681-4610-86a8-8be5debccd15" providerId="ADAL" clId="{6E2B2496-5896-4BF5-86BE-4DB26F3EC961}" dt="2023-04-21T04:19:00.209" v="35" actId="404"/>
          <ac:spMkLst>
            <pc:docMk/>
            <pc:sldMk cId="0" sldId="279"/>
            <ac:spMk id="319" creationId="{00000000-0000-0000-0000-000000000000}"/>
          </ac:spMkLst>
        </pc:spChg>
        <pc:spChg chg="mod">
          <ac:chgData name="Kazuyo Takehara" userId="fa7eaadb-9681-4610-86a8-8be5debccd15" providerId="ADAL" clId="{6E2B2496-5896-4BF5-86BE-4DB26F3EC961}" dt="2023-04-21T04:19:00.209" v="35" actId="404"/>
          <ac:spMkLst>
            <pc:docMk/>
            <pc:sldMk cId="0" sldId="279"/>
            <ac:spMk id="320" creationId="{00000000-0000-0000-0000-000000000000}"/>
          </ac:spMkLst>
        </pc:spChg>
        <pc:spChg chg="mod">
          <ac:chgData name="Kazuyo Takehara" userId="fa7eaadb-9681-4610-86a8-8be5debccd15" providerId="ADAL" clId="{6E2B2496-5896-4BF5-86BE-4DB26F3EC961}" dt="2023-04-21T04:19:00.209" v="35" actId="404"/>
          <ac:spMkLst>
            <pc:docMk/>
            <pc:sldMk cId="0" sldId="279"/>
            <ac:spMk id="321" creationId="{00000000-0000-0000-0000-000000000000}"/>
          </ac:spMkLst>
        </pc:spChg>
        <pc:spChg chg="mod">
          <ac:chgData name="Kazuyo Takehara" userId="fa7eaadb-9681-4610-86a8-8be5debccd15" providerId="ADAL" clId="{6E2B2496-5896-4BF5-86BE-4DB26F3EC961}" dt="2023-04-21T04:19:00.209" v="35" actId="404"/>
          <ac:spMkLst>
            <pc:docMk/>
            <pc:sldMk cId="0" sldId="279"/>
            <ac:spMk id="322" creationId="{00000000-0000-0000-0000-000000000000}"/>
          </ac:spMkLst>
        </pc:spChg>
      </pc:sldChg>
      <pc:sldChg chg="modSp mod">
        <pc:chgData name="Kazuyo Takehara" userId="fa7eaadb-9681-4610-86a8-8be5debccd15" providerId="ADAL" clId="{6E2B2496-5896-4BF5-86BE-4DB26F3EC961}" dt="2023-04-21T04:19:38.140" v="103" actId="1035"/>
        <pc:sldMkLst>
          <pc:docMk/>
          <pc:sldMk cId="0" sldId="281"/>
        </pc:sldMkLst>
        <pc:spChg chg="mod">
          <ac:chgData name="Kazuyo Takehara" userId="fa7eaadb-9681-4610-86a8-8be5debccd15" providerId="ADAL" clId="{6E2B2496-5896-4BF5-86BE-4DB26F3EC961}" dt="2023-04-21T04:19:26.116" v="40" actId="1076"/>
          <ac:spMkLst>
            <pc:docMk/>
            <pc:sldMk cId="0" sldId="281"/>
            <ac:spMk id="20" creationId="{A31CC98A-1989-4171-BF00-BE2E0B7C747A}"/>
          </ac:spMkLst>
        </pc:spChg>
        <pc:picChg chg="mod">
          <ac:chgData name="Kazuyo Takehara" userId="fa7eaadb-9681-4610-86a8-8be5debccd15" providerId="ADAL" clId="{6E2B2496-5896-4BF5-86BE-4DB26F3EC961}" dt="2023-04-21T04:19:38.140" v="103" actId="1035"/>
          <ac:picMkLst>
            <pc:docMk/>
            <pc:sldMk cId="0" sldId="281"/>
            <ac:picMk id="2" creationId="{1E7BC923-D204-5E45-96B2-2A9B1E378C3E}"/>
          </ac:picMkLst>
        </pc:picChg>
      </pc:sldChg>
      <pc:sldChg chg="modSp mod">
        <pc:chgData name="Kazuyo Takehara" userId="fa7eaadb-9681-4610-86a8-8be5debccd15" providerId="ADAL" clId="{6E2B2496-5896-4BF5-86BE-4DB26F3EC961}" dt="2023-04-21T04:20:17.096" v="109" actId="1076"/>
        <pc:sldMkLst>
          <pc:docMk/>
          <pc:sldMk cId="0" sldId="283"/>
        </pc:sldMkLst>
        <pc:picChg chg="mod">
          <ac:chgData name="Kazuyo Takehara" userId="fa7eaadb-9681-4610-86a8-8be5debccd15" providerId="ADAL" clId="{6E2B2496-5896-4BF5-86BE-4DB26F3EC961}" dt="2023-04-21T04:20:07.159" v="106" actId="1076"/>
          <ac:picMkLst>
            <pc:docMk/>
            <pc:sldMk cId="0" sldId="283"/>
            <ac:picMk id="2" creationId="{239DA800-3E98-5049-8D91-1A4C4663C6E4}"/>
          </ac:picMkLst>
        </pc:picChg>
        <pc:picChg chg="mod">
          <ac:chgData name="Kazuyo Takehara" userId="fa7eaadb-9681-4610-86a8-8be5debccd15" providerId="ADAL" clId="{6E2B2496-5896-4BF5-86BE-4DB26F3EC961}" dt="2023-04-21T04:20:11.646" v="107" actId="1076"/>
          <ac:picMkLst>
            <pc:docMk/>
            <pc:sldMk cId="0" sldId="283"/>
            <ac:picMk id="3" creationId="{0F4B5C15-5858-C94E-A21A-8E3C2E6C1941}"/>
          </ac:picMkLst>
        </pc:picChg>
        <pc:picChg chg="mod">
          <ac:chgData name="Kazuyo Takehara" userId="fa7eaadb-9681-4610-86a8-8be5debccd15" providerId="ADAL" clId="{6E2B2496-5896-4BF5-86BE-4DB26F3EC961}" dt="2023-04-21T04:20:13.404" v="108" actId="1076"/>
          <ac:picMkLst>
            <pc:docMk/>
            <pc:sldMk cId="0" sldId="283"/>
            <ac:picMk id="4" creationId="{17F542AA-5FBE-2A4C-97C7-0C12231B1BE4}"/>
          </ac:picMkLst>
        </pc:picChg>
        <pc:picChg chg="mod">
          <ac:chgData name="Kazuyo Takehara" userId="fa7eaadb-9681-4610-86a8-8be5debccd15" providerId="ADAL" clId="{6E2B2496-5896-4BF5-86BE-4DB26F3EC961}" dt="2023-04-21T04:20:17.096" v="109" actId="1076"/>
          <ac:picMkLst>
            <pc:docMk/>
            <pc:sldMk cId="0" sldId="283"/>
            <ac:picMk id="5" creationId="{8987F712-21E6-1D4E-8A72-89219705FB14}"/>
          </ac:picMkLst>
        </pc:picChg>
      </pc:sldChg>
      <pc:sldChg chg="modSp mod">
        <pc:chgData name="Kazuyo Takehara" userId="fa7eaadb-9681-4610-86a8-8be5debccd15" providerId="ADAL" clId="{6E2B2496-5896-4BF5-86BE-4DB26F3EC961}" dt="2023-04-21T04:20:42.821" v="113" actId="1076"/>
        <pc:sldMkLst>
          <pc:docMk/>
          <pc:sldMk cId="0" sldId="284"/>
        </pc:sldMkLst>
        <pc:picChg chg="mod">
          <ac:chgData name="Kazuyo Takehara" userId="fa7eaadb-9681-4610-86a8-8be5debccd15" providerId="ADAL" clId="{6E2B2496-5896-4BF5-86BE-4DB26F3EC961}" dt="2023-04-21T04:20:35.700" v="110" actId="1076"/>
          <ac:picMkLst>
            <pc:docMk/>
            <pc:sldMk cId="0" sldId="284"/>
            <ac:picMk id="16" creationId="{CFFA1FD2-2529-684C-844D-E76589651F83}"/>
          </ac:picMkLst>
        </pc:picChg>
        <pc:picChg chg="mod">
          <ac:chgData name="Kazuyo Takehara" userId="fa7eaadb-9681-4610-86a8-8be5debccd15" providerId="ADAL" clId="{6E2B2496-5896-4BF5-86BE-4DB26F3EC961}" dt="2023-04-21T04:20:37.483" v="111" actId="1076"/>
          <ac:picMkLst>
            <pc:docMk/>
            <pc:sldMk cId="0" sldId="284"/>
            <ac:picMk id="17" creationId="{30C399CC-0CA4-5443-900B-74FD6A658323}"/>
          </ac:picMkLst>
        </pc:picChg>
        <pc:picChg chg="mod">
          <ac:chgData name="Kazuyo Takehara" userId="fa7eaadb-9681-4610-86a8-8be5debccd15" providerId="ADAL" clId="{6E2B2496-5896-4BF5-86BE-4DB26F3EC961}" dt="2023-04-21T04:20:40.463" v="112" actId="1076"/>
          <ac:picMkLst>
            <pc:docMk/>
            <pc:sldMk cId="0" sldId="284"/>
            <ac:picMk id="18" creationId="{DF34BF54-3A3D-1E4A-BC28-CEEABB3560E1}"/>
          </ac:picMkLst>
        </pc:picChg>
        <pc:picChg chg="mod">
          <ac:chgData name="Kazuyo Takehara" userId="fa7eaadb-9681-4610-86a8-8be5debccd15" providerId="ADAL" clId="{6E2B2496-5896-4BF5-86BE-4DB26F3EC961}" dt="2023-04-21T04:20:42.821" v="113" actId="1076"/>
          <ac:picMkLst>
            <pc:docMk/>
            <pc:sldMk cId="0" sldId="284"/>
            <ac:picMk id="19" creationId="{6C43E5A8-1693-5849-ACB3-56046E13873D}"/>
          </ac:picMkLst>
        </pc:picChg>
      </pc:sldChg>
      <pc:sldChg chg="modSp mod">
        <pc:chgData name="Kazuyo Takehara" userId="fa7eaadb-9681-4610-86a8-8be5debccd15" providerId="ADAL" clId="{6E2B2496-5896-4BF5-86BE-4DB26F3EC961}" dt="2023-04-21T04:21:05.569" v="117" actId="1076"/>
        <pc:sldMkLst>
          <pc:docMk/>
          <pc:sldMk cId="0" sldId="285"/>
        </pc:sldMkLst>
        <pc:picChg chg="mod">
          <ac:chgData name="Kazuyo Takehara" userId="fa7eaadb-9681-4610-86a8-8be5debccd15" providerId="ADAL" clId="{6E2B2496-5896-4BF5-86BE-4DB26F3EC961}" dt="2023-04-21T04:20:56.960" v="114" actId="1076"/>
          <ac:picMkLst>
            <pc:docMk/>
            <pc:sldMk cId="0" sldId="285"/>
            <ac:picMk id="9" creationId="{BE1AA354-4B8A-B445-BDE8-ABB93A8988B4}"/>
          </ac:picMkLst>
        </pc:picChg>
        <pc:picChg chg="mod">
          <ac:chgData name="Kazuyo Takehara" userId="fa7eaadb-9681-4610-86a8-8be5debccd15" providerId="ADAL" clId="{6E2B2496-5896-4BF5-86BE-4DB26F3EC961}" dt="2023-04-21T04:21:00.745" v="115" actId="1076"/>
          <ac:picMkLst>
            <pc:docMk/>
            <pc:sldMk cId="0" sldId="285"/>
            <ac:picMk id="10" creationId="{B4752CC4-62AB-1342-9707-7B5E19D24266}"/>
          </ac:picMkLst>
        </pc:picChg>
        <pc:picChg chg="mod">
          <ac:chgData name="Kazuyo Takehara" userId="fa7eaadb-9681-4610-86a8-8be5debccd15" providerId="ADAL" clId="{6E2B2496-5896-4BF5-86BE-4DB26F3EC961}" dt="2023-04-21T04:21:02.714" v="116" actId="1076"/>
          <ac:picMkLst>
            <pc:docMk/>
            <pc:sldMk cId="0" sldId="285"/>
            <ac:picMk id="11" creationId="{66D6B5AD-783D-354E-B0EE-40D384F833CF}"/>
          </ac:picMkLst>
        </pc:picChg>
        <pc:picChg chg="mod">
          <ac:chgData name="Kazuyo Takehara" userId="fa7eaadb-9681-4610-86a8-8be5debccd15" providerId="ADAL" clId="{6E2B2496-5896-4BF5-86BE-4DB26F3EC961}" dt="2023-04-21T04:21:05.569" v="117" actId="1076"/>
          <ac:picMkLst>
            <pc:docMk/>
            <pc:sldMk cId="0" sldId="285"/>
            <ac:picMk id="12" creationId="{8B6A5B5B-BDD6-FC4C-A739-D97315F6C9E8}"/>
          </ac:picMkLst>
        </pc:picChg>
      </pc:sldChg>
      <pc:sldChg chg="modSp mod">
        <pc:chgData name="Kazuyo Takehara" userId="fa7eaadb-9681-4610-86a8-8be5debccd15" providerId="ADAL" clId="{6E2B2496-5896-4BF5-86BE-4DB26F3EC961}" dt="2023-04-21T04:21:40.255" v="123" actId="1076"/>
        <pc:sldMkLst>
          <pc:docMk/>
          <pc:sldMk cId="0" sldId="286"/>
        </pc:sldMkLst>
        <pc:spChg chg="mod">
          <ac:chgData name="Kazuyo Takehara" userId="fa7eaadb-9681-4610-86a8-8be5debccd15" providerId="ADAL" clId="{6E2B2496-5896-4BF5-86BE-4DB26F3EC961}" dt="2023-04-21T04:21:40.255" v="123" actId="1076"/>
          <ac:spMkLst>
            <pc:docMk/>
            <pc:sldMk cId="0" sldId="286"/>
            <ac:spMk id="437" creationId="{00000000-0000-0000-0000-000000000000}"/>
          </ac:spMkLst>
        </pc:spChg>
        <pc:picChg chg="mod">
          <ac:chgData name="Kazuyo Takehara" userId="fa7eaadb-9681-4610-86a8-8be5debccd15" providerId="ADAL" clId="{6E2B2496-5896-4BF5-86BE-4DB26F3EC961}" dt="2023-04-21T04:21:09.586" v="118" actId="1076"/>
          <ac:picMkLst>
            <pc:docMk/>
            <pc:sldMk cId="0" sldId="286"/>
            <ac:picMk id="17" creationId="{64E93F91-B79C-8940-9C90-8D88B3DA3C5E}"/>
          </ac:picMkLst>
        </pc:picChg>
        <pc:picChg chg="mod">
          <ac:chgData name="Kazuyo Takehara" userId="fa7eaadb-9681-4610-86a8-8be5debccd15" providerId="ADAL" clId="{6E2B2496-5896-4BF5-86BE-4DB26F3EC961}" dt="2023-04-21T04:21:12.056" v="119" actId="1076"/>
          <ac:picMkLst>
            <pc:docMk/>
            <pc:sldMk cId="0" sldId="286"/>
            <ac:picMk id="18" creationId="{20AAFE48-4E8A-A742-834E-923F9AC77DEE}"/>
          </ac:picMkLst>
        </pc:picChg>
        <pc:picChg chg="mod">
          <ac:chgData name="Kazuyo Takehara" userId="fa7eaadb-9681-4610-86a8-8be5debccd15" providerId="ADAL" clId="{6E2B2496-5896-4BF5-86BE-4DB26F3EC961}" dt="2023-04-21T04:21:16.486" v="120" actId="1076"/>
          <ac:picMkLst>
            <pc:docMk/>
            <pc:sldMk cId="0" sldId="286"/>
            <ac:picMk id="19" creationId="{B8501B2E-EEA9-6048-9337-6B744BF53DD3}"/>
          </ac:picMkLst>
        </pc:picChg>
        <pc:picChg chg="mod">
          <ac:chgData name="Kazuyo Takehara" userId="fa7eaadb-9681-4610-86a8-8be5debccd15" providerId="ADAL" clId="{6E2B2496-5896-4BF5-86BE-4DB26F3EC961}" dt="2023-04-21T04:21:18.522" v="121" actId="1076"/>
          <ac:picMkLst>
            <pc:docMk/>
            <pc:sldMk cId="0" sldId="286"/>
            <ac:picMk id="20" creationId="{B3289807-8F7A-CA43-8CDA-76D11ED36AF2}"/>
          </ac:picMkLst>
        </pc:picChg>
      </pc:sldChg>
      <pc:sldChg chg="modSp mod">
        <pc:chgData name="Kazuyo Takehara" userId="fa7eaadb-9681-4610-86a8-8be5debccd15" providerId="ADAL" clId="{6E2B2496-5896-4BF5-86BE-4DB26F3EC961}" dt="2023-04-21T04:22:16.335" v="125" actId="1076"/>
        <pc:sldMkLst>
          <pc:docMk/>
          <pc:sldMk cId="0" sldId="290"/>
        </pc:sldMkLst>
        <pc:picChg chg="mod">
          <ac:chgData name="Kazuyo Takehara" userId="fa7eaadb-9681-4610-86a8-8be5debccd15" providerId="ADAL" clId="{6E2B2496-5896-4BF5-86BE-4DB26F3EC961}" dt="2023-04-21T04:22:14.786" v="124" actId="1076"/>
          <ac:picMkLst>
            <pc:docMk/>
            <pc:sldMk cId="0" sldId="290"/>
            <ac:picMk id="2" creationId="{A3E27D37-085C-3049-9A3C-7C6334587475}"/>
          </ac:picMkLst>
        </pc:picChg>
        <pc:picChg chg="mod">
          <ac:chgData name="Kazuyo Takehara" userId="fa7eaadb-9681-4610-86a8-8be5debccd15" providerId="ADAL" clId="{6E2B2496-5896-4BF5-86BE-4DB26F3EC961}" dt="2023-04-21T04:22:16.335" v="125" actId="1076"/>
          <ac:picMkLst>
            <pc:docMk/>
            <pc:sldMk cId="0" sldId="290"/>
            <ac:picMk id="3" creationId="{1D4FFBAE-B7F4-E040-815A-E80AC38769D6}"/>
          </ac:picMkLst>
        </pc:picChg>
      </pc:sldChg>
      <pc:sldChg chg="modSp mod">
        <pc:chgData name="Kazuyo Takehara" userId="fa7eaadb-9681-4610-86a8-8be5debccd15" providerId="ADAL" clId="{6E2B2496-5896-4BF5-86BE-4DB26F3EC961}" dt="2023-04-21T04:22:26.878" v="127" actId="1076"/>
        <pc:sldMkLst>
          <pc:docMk/>
          <pc:sldMk cId="0" sldId="291"/>
        </pc:sldMkLst>
        <pc:picChg chg="mod">
          <ac:chgData name="Kazuyo Takehara" userId="fa7eaadb-9681-4610-86a8-8be5debccd15" providerId="ADAL" clId="{6E2B2496-5896-4BF5-86BE-4DB26F3EC961}" dt="2023-04-21T04:22:24.608" v="126" actId="1076"/>
          <ac:picMkLst>
            <pc:docMk/>
            <pc:sldMk cId="0" sldId="291"/>
            <ac:picMk id="21" creationId="{52D3C549-4D27-2C4A-9F8B-02650D115C44}"/>
          </ac:picMkLst>
        </pc:picChg>
        <pc:picChg chg="mod">
          <ac:chgData name="Kazuyo Takehara" userId="fa7eaadb-9681-4610-86a8-8be5debccd15" providerId="ADAL" clId="{6E2B2496-5896-4BF5-86BE-4DB26F3EC961}" dt="2023-04-21T04:22:26.878" v="127" actId="1076"/>
          <ac:picMkLst>
            <pc:docMk/>
            <pc:sldMk cId="0" sldId="291"/>
            <ac:picMk id="22" creationId="{CEC82AE6-254E-CE4A-8D13-7B21C26C8120}"/>
          </ac:picMkLst>
        </pc:picChg>
      </pc:sldChg>
      <pc:sldChg chg="modSp mod">
        <pc:chgData name="Kazuyo Takehara" userId="fa7eaadb-9681-4610-86a8-8be5debccd15" providerId="ADAL" clId="{6E2B2496-5896-4BF5-86BE-4DB26F3EC961}" dt="2023-04-21T04:19:52.097" v="105" actId="166"/>
        <pc:sldMkLst>
          <pc:docMk/>
          <pc:sldMk cId="1201929884" sldId="337"/>
        </pc:sldMkLst>
        <pc:picChg chg="mod ord">
          <ac:chgData name="Kazuyo Takehara" userId="fa7eaadb-9681-4610-86a8-8be5debccd15" providerId="ADAL" clId="{6E2B2496-5896-4BF5-86BE-4DB26F3EC961}" dt="2023-04-21T04:19:52.097" v="105" actId="166"/>
          <ac:picMkLst>
            <pc:docMk/>
            <pc:sldMk cId="1201929884" sldId="337"/>
            <ac:picMk id="25" creationId="{03968A9D-3ECD-4CF3-8E5C-ED844AE4D664}"/>
          </ac:picMkLst>
        </pc:picChg>
      </pc:sldChg>
      <pc:sldChg chg="modSp mod">
        <pc:chgData name="Kazuyo Takehara" userId="fa7eaadb-9681-4610-86a8-8be5debccd15" providerId="ADAL" clId="{6E2B2496-5896-4BF5-86BE-4DB26F3EC961}" dt="2023-04-21T04:19:11.215" v="37" actId="1076"/>
        <pc:sldMkLst>
          <pc:docMk/>
          <pc:sldMk cId="3837679647" sldId="338"/>
        </pc:sldMkLst>
        <pc:picChg chg="mod">
          <ac:chgData name="Kazuyo Takehara" userId="fa7eaadb-9681-4610-86a8-8be5debccd15" providerId="ADAL" clId="{6E2B2496-5896-4BF5-86BE-4DB26F3EC961}" dt="2023-04-21T04:19:11.215" v="37" actId="1076"/>
          <ac:picMkLst>
            <pc:docMk/>
            <pc:sldMk cId="3837679647" sldId="338"/>
            <ac:picMk id="2" creationId="{E726D0B1-0C59-534F-9878-AD7AE7DC41BA}"/>
          </ac:picMkLst>
        </pc:picChg>
      </pc:sldChg>
      <pc:sldChg chg="modSp mod">
        <pc:chgData name="Kazuyo Takehara" userId="fa7eaadb-9681-4610-86a8-8be5debccd15" providerId="ADAL" clId="{6E2B2496-5896-4BF5-86BE-4DB26F3EC961}" dt="2023-04-21T04:19:06.508" v="36" actId="404"/>
        <pc:sldMkLst>
          <pc:docMk/>
          <pc:sldMk cId="3039423719" sldId="339"/>
        </pc:sldMkLst>
        <pc:spChg chg="mod">
          <ac:chgData name="Kazuyo Takehara" userId="fa7eaadb-9681-4610-86a8-8be5debccd15" providerId="ADAL" clId="{6E2B2496-5896-4BF5-86BE-4DB26F3EC961}" dt="2023-04-21T04:19:06.508" v="36" actId="404"/>
          <ac:spMkLst>
            <pc:docMk/>
            <pc:sldMk cId="3039423719" sldId="339"/>
            <ac:spMk id="4" creationId="{E60A6098-0D5D-4C9D-907C-7DFC65C66BF0}"/>
          </ac:spMkLst>
        </pc:spChg>
        <pc:spChg chg="mod">
          <ac:chgData name="Kazuyo Takehara" userId="fa7eaadb-9681-4610-86a8-8be5debccd15" providerId="ADAL" clId="{6E2B2496-5896-4BF5-86BE-4DB26F3EC961}" dt="2023-04-21T04:19:06.508" v="36" actId="404"/>
          <ac:spMkLst>
            <pc:docMk/>
            <pc:sldMk cId="3039423719" sldId="339"/>
            <ac:spMk id="5" creationId="{4D1802A5-FA97-41D1-9E7D-AC36C55F4C62}"/>
          </ac:spMkLst>
        </pc:spChg>
        <pc:spChg chg="mod">
          <ac:chgData name="Kazuyo Takehara" userId="fa7eaadb-9681-4610-86a8-8be5debccd15" providerId="ADAL" clId="{6E2B2496-5896-4BF5-86BE-4DB26F3EC961}" dt="2023-04-21T04:19:06.508" v="36" actId="404"/>
          <ac:spMkLst>
            <pc:docMk/>
            <pc:sldMk cId="3039423719" sldId="339"/>
            <ac:spMk id="6" creationId="{C04E7EB5-1336-4DE2-B85A-C11788EADB7C}"/>
          </ac:spMkLst>
        </pc:spChg>
        <pc:spChg chg="mod">
          <ac:chgData name="Kazuyo Takehara" userId="fa7eaadb-9681-4610-86a8-8be5debccd15" providerId="ADAL" clId="{6E2B2496-5896-4BF5-86BE-4DB26F3EC961}" dt="2023-04-21T04:19:06.508" v="36" actId="404"/>
          <ac:spMkLst>
            <pc:docMk/>
            <pc:sldMk cId="3039423719" sldId="339"/>
            <ac:spMk id="7" creationId="{C75B8E85-098C-496D-95E1-CB0BDF0C509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49905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1264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78372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72016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63432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47212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846100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693483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e5edb9a7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e5edb9a7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8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8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notesSlide" Target="../notesSlides/notesSlide2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4.mp3"/><Relationship Id="rId7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4.mp3"/><Relationship Id="rId7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3.png"/><Relationship Id="rId11" Type="http://schemas.openxmlformats.org/officeDocument/2006/relationships/image" Target="../media/image6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audio" Target="../media/media7.mp3"/><Relationship Id="rId16" Type="http://schemas.openxmlformats.org/officeDocument/2006/relationships/image" Target="../media/image50.png"/><Relationship Id="rId1" Type="http://schemas.microsoft.com/office/2007/relationships/media" Target="../media/media7.mp3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0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5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2.png"/><Relationship Id="rId12" Type="http://schemas.openxmlformats.org/officeDocument/2006/relationships/image" Target="../media/image50.png"/><Relationship Id="rId17" Type="http://schemas.openxmlformats.org/officeDocument/2006/relationships/image" Target="../media/image48.png"/><Relationship Id="rId2" Type="http://schemas.openxmlformats.org/officeDocument/2006/relationships/audio" Target="../media/media7.mp3"/><Relationship Id="rId16" Type="http://schemas.openxmlformats.org/officeDocument/2006/relationships/image" Target="../media/image47.png"/><Relationship Id="rId1" Type="http://schemas.microsoft.com/office/2007/relationships/media" Target="../media/media7.mp3"/><Relationship Id="rId6" Type="http://schemas.openxmlformats.org/officeDocument/2006/relationships/image" Target="../media/image41.png"/><Relationship Id="rId11" Type="http://schemas.openxmlformats.org/officeDocument/2006/relationships/image" Target="../media/image49.png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43.png"/><Relationship Id="rId1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1.png"/><Relationship Id="rId12" Type="http://schemas.openxmlformats.org/officeDocument/2006/relationships/image" Target="../media/image4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0.png"/><Relationship Id="rId11" Type="http://schemas.openxmlformats.org/officeDocument/2006/relationships/image" Target="../media/image48.png"/><Relationship Id="rId5" Type="http://schemas.openxmlformats.org/officeDocument/2006/relationships/image" Target="../media/image49.png"/><Relationship Id="rId15" Type="http://schemas.openxmlformats.org/officeDocument/2006/relationships/image" Target="../media/image41.png"/><Relationship Id="rId10" Type="http://schemas.openxmlformats.org/officeDocument/2006/relationships/image" Target="../media/image47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46.png"/><Relationship Id="rId1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1.png"/><Relationship Id="rId12" Type="http://schemas.openxmlformats.org/officeDocument/2006/relationships/image" Target="../media/image4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0.png"/><Relationship Id="rId11" Type="http://schemas.openxmlformats.org/officeDocument/2006/relationships/image" Target="../media/image45.png"/><Relationship Id="rId5" Type="http://schemas.openxmlformats.org/officeDocument/2006/relationships/image" Target="../media/image49.png"/><Relationship Id="rId15" Type="http://schemas.openxmlformats.org/officeDocument/2006/relationships/image" Target="../media/image6.png"/><Relationship Id="rId10" Type="http://schemas.openxmlformats.org/officeDocument/2006/relationships/image" Target="../media/image59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41.png"/><Relationship Id="rId1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62.png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61.png"/><Relationship Id="rId2" Type="http://schemas.openxmlformats.org/officeDocument/2006/relationships/audio" Target="../media/media9.mp3"/><Relationship Id="rId16" Type="http://schemas.openxmlformats.org/officeDocument/2006/relationships/image" Target="../media/image6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0.png"/><Relationship Id="rId5" Type="http://schemas.microsoft.com/office/2007/relationships/media" Target="../media/media11.mp3"/><Relationship Id="rId15" Type="http://schemas.openxmlformats.org/officeDocument/2006/relationships/image" Target="../media/image64.png"/><Relationship Id="rId10" Type="http://schemas.openxmlformats.org/officeDocument/2006/relationships/notesSlide" Target="../notesSlides/notesSlide28.xml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62.png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61.png"/><Relationship Id="rId2" Type="http://schemas.openxmlformats.org/officeDocument/2006/relationships/audio" Target="../media/media9.mp3"/><Relationship Id="rId16" Type="http://schemas.openxmlformats.org/officeDocument/2006/relationships/image" Target="../media/image6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0.png"/><Relationship Id="rId5" Type="http://schemas.microsoft.com/office/2007/relationships/media" Target="../media/media11.mp3"/><Relationship Id="rId15" Type="http://schemas.openxmlformats.org/officeDocument/2006/relationships/image" Target="../media/image64.png"/><Relationship Id="rId10" Type="http://schemas.openxmlformats.org/officeDocument/2006/relationships/notesSlide" Target="../notesSlides/notesSlide29.xml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6.png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6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5.png"/><Relationship Id="rId5" Type="http://schemas.microsoft.com/office/2007/relationships/media" Target="../media/media11.mp3"/><Relationship Id="rId10" Type="http://schemas.openxmlformats.org/officeDocument/2006/relationships/notesSlide" Target="../notesSlides/notesSlide30.xml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6.png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image" Target="../media/image6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5.png"/><Relationship Id="rId5" Type="http://schemas.microsoft.com/office/2007/relationships/media" Target="../media/media11.mp3"/><Relationship Id="rId10" Type="http://schemas.openxmlformats.org/officeDocument/2006/relationships/notesSlide" Target="../notesSlides/notesSlide31.xml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microsoft.com/office/2007/relationships/media" Target="../media/media10.mp3"/><Relationship Id="rId7" Type="http://schemas.openxmlformats.org/officeDocument/2006/relationships/image" Target="../media/image6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Relationship Id="rId9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microsoft.com/office/2007/relationships/media" Target="../media/media12.mp3"/><Relationship Id="rId7" Type="http://schemas.openxmlformats.org/officeDocument/2006/relationships/image" Target="../media/image7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2.mp3"/><Relationship Id="rId9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microsoft.com/office/2007/relationships/media" Target="../media/media14.mp3"/><Relationship Id="rId7" Type="http://schemas.openxmlformats.org/officeDocument/2006/relationships/image" Target="../media/image1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notesSlide" Target="../notesSlides/notesSlide35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75.png"/><Relationship Id="rId4" Type="http://schemas.openxmlformats.org/officeDocument/2006/relationships/audio" Target="../media/media14.mp3"/><Relationship Id="rId9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microsoft.com/office/2007/relationships/media" Target="../media/media14.mp3"/><Relationship Id="rId7" Type="http://schemas.openxmlformats.org/officeDocument/2006/relationships/image" Target="../media/image1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notesSlide" Target="../notesSlides/notesSlide36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75.png"/><Relationship Id="rId4" Type="http://schemas.openxmlformats.org/officeDocument/2006/relationships/audio" Target="../media/media14.mp3"/><Relationship Id="rId9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microsoft.com/office/2007/relationships/media" Target="../media/media10.mp3"/><Relationship Id="rId7" Type="http://schemas.openxmlformats.org/officeDocument/2006/relationships/image" Target="../media/image6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Relationship Id="rId9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microsoft.com/office/2007/relationships/media" Target="../media/media12.mp3"/><Relationship Id="rId7" Type="http://schemas.openxmlformats.org/officeDocument/2006/relationships/image" Target="../media/image7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notesSlide" Target="../notesSlides/notesSlide42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2.mp3"/><Relationship Id="rId9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microsoft.com/office/2007/relationships/media" Target="../media/media16.mp3"/><Relationship Id="rId7" Type="http://schemas.openxmlformats.org/officeDocument/2006/relationships/image" Target="../media/image88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43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1.png"/><Relationship Id="rId4" Type="http://schemas.openxmlformats.org/officeDocument/2006/relationships/audio" Target="../media/media16.mp3"/><Relationship Id="rId9" Type="http://schemas.openxmlformats.org/officeDocument/2006/relationships/image" Target="../media/image9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microsoft.com/office/2007/relationships/media" Target="../media/media18.mp3"/><Relationship Id="rId7" Type="http://schemas.openxmlformats.org/officeDocument/2006/relationships/image" Target="../media/image9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notesSlide" Target="../notesSlides/notesSlide44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8.mp3"/><Relationship Id="rId9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microsoft.com/office/2007/relationships/media" Target="../media/media16.mp3"/><Relationship Id="rId7" Type="http://schemas.openxmlformats.org/officeDocument/2006/relationships/image" Target="../media/image88.png"/><Relationship Id="rId12" Type="http://schemas.openxmlformats.org/officeDocument/2006/relationships/image" Target="../media/image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45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3.png"/><Relationship Id="rId4" Type="http://schemas.openxmlformats.org/officeDocument/2006/relationships/audio" Target="../media/media16.mp3"/><Relationship Id="rId9" Type="http://schemas.openxmlformats.org/officeDocument/2006/relationships/image" Target="../media/image9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microsoft.com/office/2007/relationships/media" Target="../media/media18.mp3"/><Relationship Id="rId7" Type="http://schemas.openxmlformats.org/officeDocument/2006/relationships/image" Target="../media/image9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notesSlide" Target="../notesSlides/notesSlide46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.png"/><Relationship Id="rId4" Type="http://schemas.openxmlformats.org/officeDocument/2006/relationships/audio" Target="../media/media18.mp3"/><Relationship Id="rId9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9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3" Type="http://schemas.microsoft.com/office/2007/relationships/media" Target="../media/media20.mp3"/><Relationship Id="rId7" Type="http://schemas.microsoft.com/office/2007/relationships/media" Target="../media/media22.mp3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audio" Target="../media/media19.mp3"/><Relationship Id="rId16" Type="http://schemas.openxmlformats.org/officeDocument/2006/relationships/image" Target="../media/image101.png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96.png"/><Relationship Id="rId5" Type="http://schemas.microsoft.com/office/2007/relationships/media" Target="../media/media21.mp3"/><Relationship Id="rId15" Type="http://schemas.openxmlformats.org/officeDocument/2006/relationships/image" Target="../media/image100.png"/><Relationship Id="rId10" Type="http://schemas.openxmlformats.org/officeDocument/2006/relationships/notesSlide" Target="../notesSlides/notesSlide50.xml"/><Relationship Id="rId19" Type="http://schemas.openxmlformats.org/officeDocument/2006/relationships/image" Target="../media/image6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9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3" Type="http://schemas.microsoft.com/office/2007/relationships/media" Target="../media/media20.mp3"/><Relationship Id="rId7" Type="http://schemas.microsoft.com/office/2007/relationships/media" Target="../media/media22.mp3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audio" Target="../media/media19.mp3"/><Relationship Id="rId16" Type="http://schemas.openxmlformats.org/officeDocument/2006/relationships/image" Target="../media/image101.png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96.png"/><Relationship Id="rId5" Type="http://schemas.microsoft.com/office/2007/relationships/media" Target="../media/media21.mp3"/><Relationship Id="rId15" Type="http://schemas.openxmlformats.org/officeDocument/2006/relationships/image" Target="../media/image100.png"/><Relationship Id="rId10" Type="http://schemas.openxmlformats.org/officeDocument/2006/relationships/notesSlide" Target="../notesSlides/notesSlide51.xml"/><Relationship Id="rId19" Type="http://schemas.openxmlformats.org/officeDocument/2006/relationships/image" Target="../media/image6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9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microsoft.com/office/2007/relationships/media" Target="../media/media20.mp3"/><Relationship Id="rId7" Type="http://schemas.openxmlformats.org/officeDocument/2006/relationships/image" Target="../media/image105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notesSlide" Target="../notesSlides/notesSlide53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0.mp3"/><Relationship Id="rId9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microsoft.com/office/2007/relationships/media" Target="../media/media22.mp3"/><Relationship Id="rId7" Type="http://schemas.openxmlformats.org/officeDocument/2006/relationships/image" Target="../media/image107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notesSlide" Target="../notesSlides/notesSlide54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2.mp3"/><Relationship Id="rId9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0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09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0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09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microsoft.com/office/2007/relationships/media" Target="../media/media20.mp3"/><Relationship Id="rId7" Type="http://schemas.openxmlformats.org/officeDocument/2006/relationships/image" Target="../media/image105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notesSlide" Target="../notesSlides/notesSlide6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0.mp3"/><Relationship Id="rId9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microsoft.com/office/2007/relationships/media" Target="../media/media22.mp3"/><Relationship Id="rId7" Type="http://schemas.openxmlformats.org/officeDocument/2006/relationships/image" Target="../media/image107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notesSlide" Target="../notesSlides/notesSlide62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2.mp3"/><Relationship Id="rId9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4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notesSlide" Target="../notesSlides/notesSlide6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5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64.xml"/><Relationship Id="rId9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2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4.png"/><Relationship Id="rId9" Type="http://schemas.openxmlformats.org/officeDocument/2006/relationships/image" Target="../media/image1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18" Type="http://schemas.openxmlformats.org/officeDocument/2006/relationships/image" Target="../media/image149.png"/><Relationship Id="rId3" Type="http://schemas.openxmlformats.org/officeDocument/2006/relationships/image" Target="../media/image134.png"/><Relationship Id="rId21" Type="http://schemas.openxmlformats.org/officeDocument/2006/relationships/image" Target="../media/image152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17" Type="http://schemas.openxmlformats.org/officeDocument/2006/relationships/image" Target="../media/image148.png"/><Relationship Id="rId2" Type="http://schemas.openxmlformats.org/officeDocument/2006/relationships/notesSlide" Target="../notesSlides/notesSlide69.xml"/><Relationship Id="rId16" Type="http://schemas.openxmlformats.org/officeDocument/2006/relationships/image" Target="../media/image147.png"/><Relationship Id="rId20" Type="http://schemas.openxmlformats.org/officeDocument/2006/relationships/image" Target="../media/image1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5" Type="http://schemas.openxmlformats.org/officeDocument/2006/relationships/image" Target="../media/image146.png"/><Relationship Id="rId23" Type="http://schemas.openxmlformats.org/officeDocument/2006/relationships/image" Target="../media/image154.png"/><Relationship Id="rId10" Type="http://schemas.openxmlformats.org/officeDocument/2006/relationships/image" Target="../media/image141.png"/><Relationship Id="rId19" Type="http://schemas.openxmlformats.org/officeDocument/2006/relationships/image" Target="../media/image150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Relationship Id="rId14" Type="http://schemas.openxmlformats.org/officeDocument/2006/relationships/image" Target="../media/image145.png"/><Relationship Id="rId22" Type="http://schemas.openxmlformats.org/officeDocument/2006/relationships/image" Target="../media/image153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18" Type="http://schemas.openxmlformats.org/officeDocument/2006/relationships/image" Target="../media/image149.png"/><Relationship Id="rId3" Type="http://schemas.openxmlformats.org/officeDocument/2006/relationships/image" Target="../media/image134.png"/><Relationship Id="rId21" Type="http://schemas.openxmlformats.org/officeDocument/2006/relationships/image" Target="../media/image152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17" Type="http://schemas.openxmlformats.org/officeDocument/2006/relationships/image" Target="../media/image148.png"/><Relationship Id="rId2" Type="http://schemas.openxmlformats.org/officeDocument/2006/relationships/notesSlide" Target="../notesSlides/notesSlide70.xml"/><Relationship Id="rId16" Type="http://schemas.openxmlformats.org/officeDocument/2006/relationships/image" Target="../media/image147.png"/><Relationship Id="rId20" Type="http://schemas.openxmlformats.org/officeDocument/2006/relationships/image" Target="../media/image1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5" Type="http://schemas.openxmlformats.org/officeDocument/2006/relationships/image" Target="../media/image146.png"/><Relationship Id="rId23" Type="http://schemas.openxmlformats.org/officeDocument/2006/relationships/image" Target="../media/image154.png"/><Relationship Id="rId10" Type="http://schemas.openxmlformats.org/officeDocument/2006/relationships/image" Target="../media/image141.png"/><Relationship Id="rId19" Type="http://schemas.openxmlformats.org/officeDocument/2006/relationships/image" Target="../media/image150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Relationship Id="rId14" Type="http://schemas.openxmlformats.org/officeDocument/2006/relationships/image" Target="../media/image145.png"/><Relationship Id="rId22" Type="http://schemas.openxmlformats.org/officeDocument/2006/relationships/image" Target="../media/image15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41.png"/><Relationship Id="rId18" Type="http://schemas.openxmlformats.org/officeDocument/2006/relationships/image" Target="../media/image146.png"/><Relationship Id="rId26" Type="http://schemas.openxmlformats.org/officeDocument/2006/relationships/image" Target="../media/image154.png"/><Relationship Id="rId3" Type="http://schemas.openxmlformats.org/officeDocument/2006/relationships/image" Target="../media/image155.png"/><Relationship Id="rId21" Type="http://schemas.openxmlformats.org/officeDocument/2006/relationships/image" Target="../media/image149.png"/><Relationship Id="rId7" Type="http://schemas.openxmlformats.org/officeDocument/2006/relationships/image" Target="../media/image159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5" Type="http://schemas.openxmlformats.org/officeDocument/2006/relationships/image" Target="../media/image153.png"/><Relationship Id="rId2" Type="http://schemas.openxmlformats.org/officeDocument/2006/relationships/notesSlide" Target="../notesSlides/notesSlide71.xml"/><Relationship Id="rId16" Type="http://schemas.openxmlformats.org/officeDocument/2006/relationships/image" Target="../media/image144.png"/><Relationship Id="rId20" Type="http://schemas.openxmlformats.org/officeDocument/2006/relationships/image" Target="../media/image1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11" Type="http://schemas.openxmlformats.org/officeDocument/2006/relationships/image" Target="../media/image139.png"/><Relationship Id="rId24" Type="http://schemas.openxmlformats.org/officeDocument/2006/relationships/image" Target="../media/image152.png"/><Relationship Id="rId5" Type="http://schemas.openxmlformats.org/officeDocument/2006/relationships/image" Target="../media/image157.png"/><Relationship Id="rId15" Type="http://schemas.openxmlformats.org/officeDocument/2006/relationships/image" Target="../media/image143.png"/><Relationship Id="rId23" Type="http://schemas.openxmlformats.org/officeDocument/2006/relationships/image" Target="../media/image151.png"/><Relationship Id="rId10" Type="http://schemas.openxmlformats.org/officeDocument/2006/relationships/image" Target="../media/image138.png"/><Relationship Id="rId19" Type="http://schemas.openxmlformats.org/officeDocument/2006/relationships/image" Target="../media/image147.png"/><Relationship Id="rId4" Type="http://schemas.openxmlformats.org/officeDocument/2006/relationships/image" Target="../media/image156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Relationship Id="rId22" Type="http://schemas.openxmlformats.org/officeDocument/2006/relationships/image" Target="../media/image15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41.png"/><Relationship Id="rId18" Type="http://schemas.openxmlformats.org/officeDocument/2006/relationships/image" Target="../media/image146.png"/><Relationship Id="rId26" Type="http://schemas.openxmlformats.org/officeDocument/2006/relationships/image" Target="../media/image154.png"/><Relationship Id="rId3" Type="http://schemas.openxmlformats.org/officeDocument/2006/relationships/image" Target="../media/image155.png"/><Relationship Id="rId21" Type="http://schemas.openxmlformats.org/officeDocument/2006/relationships/image" Target="../media/image149.png"/><Relationship Id="rId7" Type="http://schemas.openxmlformats.org/officeDocument/2006/relationships/image" Target="../media/image159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5" Type="http://schemas.openxmlformats.org/officeDocument/2006/relationships/image" Target="../media/image153.png"/><Relationship Id="rId2" Type="http://schemas.openxmlformats.org/officeDocument/2006/relationships/notesSlide" Target="../notesSlides/notesSlide72.xml"/><Relationship Id="rId16" Type="http://schemas.openxmlformats.org/officeDocument/2006/relationships/image" Target="../media/image144.png"/><Relationship Id="rId20" Type="http://schemas.openxmlformats.org/officeDocument/2006/relationships/image" Target="../media/image1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11" Type="http://schemas.openxmlformats.org/officeDocument/2006/relationships/image" Target="../media/image139.png"/><Relationship Id="rId24" Type="http://schemas.openxmlformats.org/officeDocument/2006/relationships/image" Target="../media/image152.png"/><Relationship Id="rId5" Type="http://schemas.openxmlformats.org/officeDocument/2006/relationships/image" Target="../media/image157.png"/><Relationship Id="rId15" Type="http://schemas.openxmlformats.org/officeDocument/2006/relationships/image" Target="../media/image143.png"/><Relationship Id="rId23" Type="http://schemas.openxmlformats.org/officeDocument/2006/relationships/image" Target="../media/image151.png"/><Relationship Id="rId10" Type="http://schemas.openxmlformats.org/officeDocument/2006/relationships/image" Target="../media/image138.png"/><Relationship Id="rId19" Type="http://schemas.openxmlformats.org/officeDocument/2006/relationships/image" Target="../media/image147.png"/><Relationship Id="rId4" Type="http://schemas.openxmlformats.org/officeDocument/2006/relationships/image" Target="../media/image156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Relationship Id="rId22" Type="http://schemas.openxmlformats.org/officeDocument/2006/relationships/image" Target="../media/image15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18" Type="http://schemas.openxmlformats.org/officeDocument/2006/relationships/image" Target="../media/image150.png"/><Relationship Id="rId3" Type="http://schemas.openxmlformats.org/officeDocument/2006/relationships/image" Target="../media/image161.png"/><Relationship Id="rId21" Type="http://schemas.openxmlformats.org/officeDocument/2006/relationships/image" Target="../media/image153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17" Type="http://schemas.openxmlformats.org/officeDocument/2006/relationships/image" Target="../media/image149.png"/><Relationship Id="rId2" Type="http://schemas.openxmlformats.org/officeDocument/2006/relationships/notesSlide" Target="../notesSlides/notesSlide73.xml"/><Relationship Id="rId16" Type="http://schemas.openxmlformats.org/officeDocument/2006/relationships/image" Target="../media/image148.png"/><Relationship Id="rId20" Type="http://schemas.openxmlformats.org/officeDocument/2006/relationships/image" Target="../media/image1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19" Type="http://schemas.openxmlformats.org/officeDocument/2006/relationships/image" Target="../media/image151.png"/><Relationship Id="rId4" Type="http://schemas.openxmlformats.org/officeDocument/2006/relationships/image" Target="../media/image162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Relationship Id="rId22" Type="http://schemas.openxmlformats.org/officeDocument/2006/relationships/image" Target="../media/image15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6050" y="0"/>
            <a:ext cx="9084661" cy="3937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765" y="4380998"/>
            <a:ext cx="10706470" cy="196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481012" y="142506"/>
            <a:ext cx="11229975" cy="65348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47566" y="258121"/>
            <a:ext cx="5903651" cy="2326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47566" y="2824165"/>
            <a:ext cx="9697375" cy="381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9-01]_kiku1.mp3" descr="Y_[09-01]_kiku1.mp3">
            <a:hlinkClick r:id="" action="ppaction://media"/>
            <a:extLst>
              <a:ext uri="{FF2B5EF4-FFF2-40B4-BE49-F238E27FC236}">
                <a16:creationId xmlns:a16="http://schemas.microsoft.com/office/drawing/2014/main" id="{EB68C7F1-FDCE-354D-B469-4AE98A45DD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117407" y="5340350"/>
            <a:ext cx="812800" cy="812800"/>
          </a:xfrm>
          <a:prstGeom prst="rect">
            <a:avLst/>
          </a:prstGeom>
        </p:spPr>
      </p:pic>
      <p:pic>
        <p:nvPicPr>
          <p:cNvPr id="3" name="Y_[09-02]_kiku2.mp3" descr="Y_[09-02]_kiku2.mp3">
            <a:hlinkClick r:id="" action="ppaction://media"/>
            <a:extLst>
              <a:ext uri="{FF2B5EF4-FFF2-40B4-BE49-F238E27FC236}">
                <a16:creationId xmlns:a16="http://schemas.microsoft.com/office/drawing/2014/main" id="{8E4D02DD-1EBB-B94D-B1DB-1093FA21AA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38417" y="5825772"/>
            <a:ext cx="812800" cy="812800"/>
          </a:xfrm>
          <a:prstGeom prst="rect">
            <a:avLst/>
          </a:prstGeom>
        </p:spPr>
      </p:pic>
      <p:pic>
        <p:nvPicPr>
          <p:cNvPr id="4" name="Y_[09-03]_kiku3.mp3" descr="Y_[09-03]_kiku3.mp3">
            <a:hlinkClick r:id="" action="ppaction://media"/>
            <a:extLst>
              <a:ext uri="{FF2B5EF4-FFF2-40B4-BE49-F238E27FC236}">
                <a16:creationId xmlns:a16="http://schemas.microsoft.com/office/drawing/2014/main" id="{D8E81E5E-E67A-D644-8FBC-84F8DEF87E9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39456" y="5340350"/>
            <a:ext cx="812800" cy="812800"/>
          </a:xfrm>
          <a:prstGeom prst="rect">
            <a:avLst/>
          </a:prstGeom>
        </p:spPr>
      </p:pic>
      <p:pic>
        <p:nvPicPr>
          <p:cNvPr id="5" name="Y_[09-04]_kiku4.mp3" descr="Y_[09-04]_kiku4.mp3">
            <a:hlinkClick r:id="" action="ppaction://media"/>
            <a:extLst>
              <a:ext uri="{FF2B5EF4-FFF2-40B4-BE49-F238E27FC236}">
                <a16:creationId xmlns:a16="http://schemas.microsoft.com/office/drawing/2014/main" id="{525493BA-53E6-D04B-9C93-E823F4DF853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331634" y="582649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/>
          <p:nvPr/>
        </p:nvSpPr>
        <p:spPr>
          <a:xfrm>
            <a:off x="240506" y="161556"/>
            <a:ext cx="11710988" cy="65348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47566" y="258121"/>
            <a:ext cx="5903651" cy="2326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47566" y="2824165"/>
            <a:ext cx="9697375" cy="381440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3404424" y="6162216"/>
            <a:ext cx="3868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5454515" y="6162216"/>
            <a:ext cx="3868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11" name="Google Shape;111;p3"/>
          <p:cNvSpPr txBox="1"/>
          <p:nvPr/>
        </p:nvSpPr>
        <p:spPr>
          <a:xfrm>
            <a:off x="7424368" y="6187692"/>
            <a:ext cx="3868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112" name="Google Shape;112;p3"/>
          <p:cNvSpPr txBox="1"/>
          <p:nvPr/>
        </p:nvSpPr>
        <p:spPr>
          <a:xfrm>
            <a:off x="9474459" y="6173224"/>
            <a:ext cx="3868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pic>
        <p:nvPicPr>
          <p:cNvPr id="13" name="Y_[09-01]_kiku1.mp3" descr="Y_[09-01]_kiku1.mp3">
            <a:hlinkClick r:id="" action="ppaction://media"/>
            <a:extLst>
              <a:ext uri="{FF2B5EF4-FFF2-40B4-BE49-F238E27FC236}">
                <a16:creationId xmlns:a16="http://schemas.microsoft.com/office/drawing/2014/main" id="{5B7B2467-8D45-ED4C-8F72-A153F8B927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93218" y="5346591"/>
            <a:ext cx="812800" cy="812800"/>
          </a:xfrm>
          <a:prstGeom prst="rect">
            <a:avLst/>
          </a:prstGeom>
        </p:spPr>
      </p:pic>
      <p:pic>
        <p:nvPicPr>
          <p:cNvPr id="14" name="Y_[09-02]_kiku2.mp3" descr="Y_[09-02]_kiku2.mp3">
            <a:hlinkClick r:id="" action="ppaction://media"/>
            <a:extLst>
              <a:ext uri="{FF2B5EF4-FFF2-40B4-BE49-F238E27FC236}">
                <a16:creationId xmlns:a16="http://schemas.microsoft.com/office/drawing/2014/main" id="{BDB15A3F-5D49-284B-8665-FC73ECB152B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66575" y="5637755"/>
            <a:ext cx="812800" cy="812800"/>
          </a:xfrm>
          <a:prstGeom prst="rect">
            <a:avLst/>
          </a:prstGeom>
        </p:spPr>
      </p:pic>
      <p:pic>
        <p:nvPicPr>
          <p:cNvPr id="15" name="Y_[09-03]_kiku3.mp3" descr="Y_[09-03]_kiku3.mp3">
            <a:hlinkClick r:id="" action="ppaction://media"/>
            <a:extLst>
              <a:ext uri="{FF2B5EF4-FFF2-40B4-BE49-F238E27FC236}">
                <a16:creationId xmlns:a16="http://schemas.microsoft.com/office/drawing/2014/main" id="{B0A8A38B-65C4-6B46-B197-1A884214C04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122912" y="5349416"/>
            <a:ext cx="812800" cy="812800"/>
          </a:xfrm>
          <a:prstGeom prst="rect">
            <a:avLst/>
          </a:prstGeom>
        </p:spPr>
      </p:pic>
      <p:pic>
        <p:nvPicPr>
          <p:cNvPr id="16" name="Y_[09-04]_kiku4.mp3" descr="Y_[09-04]_kiku4.mp3">
            <a:hlinkClick r:id="" action="ppaction://media"/>
            <a:extLst>
              <a:ext uri="{FF2B5EF4-FFF2-40B4-BE49-F238E27FC236}">
                <a16:creationId xmlns:a16="http://schemas.microsoft.com/office/drawing/2014/main" id="{CCE97692-84C9-C245-B6BD-841DFB39BD3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360290" y="563775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3278" y="413874"/>
            <a:ext cx="8374048" cy="1267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03278" y="1933451"/>
            <a:ext cx="10477500" cy="1087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09-01]_kiku1.mp3" descr="Y_[09-01]_kiku1.mp3">
            <a:hlinkClick r:id="" action="ppaction://media"/>
            <a:extLst>
              <a:ext uri="{FF2B5EF4-FFF2-40B4-BE49-F238E27FC236}">
                <a16:creationId xmlns:a16="http://schemas.microsoft.com/office/drawing/2014/main" id="{BB90812E-9561-F243-A426-864219460E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59398" y="1440301"/>
            <a:ext cx="812800" cy="812800"/>
          </a:xfrm>
          <a:prstGeom prst="rect">
            <a:avLst/>
          </a:prstGeom>
        </p:spPr>
      </p:pic>
      <p:pic>
        <p:nvPicPr>
          <p:cNvPr id="9" name="Y_[09-02]_kiku2.mp3" descr="Y_[09-02]_kiku2.mp3">
            <a:hlinkClick r:id="" action="ppaction://media"/>
            <a:extLst>
              <a:ext uri="{FF2B5EF4-FFF2-40B4-BE49-F238E27FC236}">
                <a16:creationId xmlns:a16="http://schemas.microsoft.com/office/drawing/2014/main" id="{035C1B91-9DC0-6641-B2BA-B41D69E89B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68362" y="1888070"/>
            <a:ext cx="812800" cy="812800"/>
          </a:xfrm>
          <a:prstGeom prst="rect">
            <a:avLst/>
          </a:prstGeom>
        </p:spPr>
      </p:pic>
      <p:pic>
        <p:nvPicPr>
          <p:cNvPr id="10" name="Y_[09-03]_kiku3.mp3" descr="Y_[09-03]_kiku3.mp3">
            <a:hlinkClick r:id="" action="ppaction://media"/>
            <a:extLst>
              <a:ext uri="{FF2B5EF4-FFF2-40B4-BE49-F238E27FC236}">
                <a16:creationId xmlns:a16="http://schemas.microsoft.com/office/drawing/2014/main" id="{0378D939-E44E-EA4B-B3A4-9003A17C7C3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713404" y="1400892"/>
            <a:ext cx="812800" cy="812800"/>
          </a:xfrm>
          <a:prstGeom prst="rect">
            <a:avLst/>
          </a:prstGeom>
        </p:spPr>
      </p:pic>
      <p:pic>
        <p:nvPicPr>
          <p:cNvPr id="11" name="Y_[09-04]_kiku4.mp3" descr="Y_[09-04]_kiku4.mp3">
            <a:hlinkClick r:id="" action="ppaction://media"/>
            <a:extLst>
              <a:ext uri="{FF2B5EF4-FFF2-40B4-BE49-F238E27FC236}">
                <a16:creationId xmlns:a16="http://schemas.microsoft.com/office/drawing/2014/main" id="{66CF89A8-29AD-A24B-A459-0C107D3DDFD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43539" y="193345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/>
          <p:nvPr/>
        </p:nvSpPr>
        <p:spPr>
          <a:xfrm>
            <a:off x="193995" y="147781"/>
            <a:ext cx="11710987" cy="65348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3278" y="413874"/>
            <a:ext cx="8374048" cy="1267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03278" y="1938358"/>
            <a:ext cx="10477500" cy="1087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/>
          <p:nvPr/>
        </p:nvSpPr>
        <p:spPr>
          <a:xfrm>
            <a:off x="1870095" y="2413510"/>
            <a:ext cx="29527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１ねん(</a:t>
            </a:r>
            <a:r>
              <a:rPr lang="ja-JP" altLang="en-US" sz="2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ぐらい</a:t>
            </a:r>
            <a:r>
              <a:rPr lang="en-US" sz="2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8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4941943" y="2411717"/>
            <a:ext cx="12553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―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6596839" y="2411717"/>
            <a:ext cx="24610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２ねん(</a:t>
            </a:r>
            <a:r>
              <a:rPr lang="en-US" sz="2800" b="1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かん</a:t>
            </a:r>
            <a:r>
              <a:rPr lang="en-US" sz="2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8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9388218" y="2437477"/>
            <a:ext cx="12553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―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09-01]_kiku1.mp3" descr="Y_[09-01]_kiku1.mp3">
            <a:hlinkClick r:id="" action="ppaction://media"/>
            <a:extLst>
              <a:ext uri="{FF2B5EF4-FFF2-40B4-BE49-F238E27FC236}">
                <a16:creationId xmlns:a16="http://schemas.microsoft.com/office/drawing/2014/main" id="{39786C18-FE1F-E244-B017-F3CBE8EB1A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66224" y="1450971"/>
            <a:ext cx="812800" cy="812800"/>
          </a:xfrm>
          <a:prstGeom prst="rect">
            <a:avLst/>
          </a:prstGeom>
        </p:spPr>
      </p:pic>
      <p:pic>
        <p:nvPicPr>
          <p:cNvPr id="14" name="Y_[09-02]_kiku2.mp3" descr="Y_[09-02]_kiku2.mp3">
            <a:hlinkClick r:id="" action="ppaction://media"/>
            <a:extLst>
              <a:ext uri="{FF2B5EF4-FFF2-40B4-BE49-F238E27FC236}">
                <a16:creationId xmlns:a16="http://schemas.microsoft.com/office/drawing/2014/main" id="{2CEFCC58-81A9-4A47-8087-C815DF0434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307242" y="1871506"/>
            <a:ext cx="812800" cy="812800"/>
          </a:xfrm>
          <a:prstGeom prst="rect">
            <a:avLst/>
          </a:prstGeom>
        </p:spPr>
      </p:pic>
      <p:pic>
        <p:nvPicPr>
          <p:cNvPr id="15" name="Y_[09-03]_kiku3.mp3" descr="Y_[09-03]_kiku3.mp3">
            <a:hlinkClick r:id="" action="ppaction://media"/>
            <a:extLst>
              <a:ext uri="{FF2B5EF4-FFF2-40B4-BE49-F238E27FC236}">
                <a16:creationId xmlns:a16="http://schemas.microsoft.com/office/drawing/2014/main" id="{645C112D-1213-894F-AEF7-953B932C9CB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761820" y="1498532"/>
            <a:ext cx="812800" cy="812800"/>
          </a:xfrm>
          <a:prstGeom prst="rect">
            <a:avLst/>
          </a:prstGeom>
        </p:spPr>
      </p:pic>
      <p:pic>
        <p:nvPicPr>
          <p:cNvPr id="16" name="Y_[09-04]_kiku4.mp3" descr="Y_[09-04]_kiku4.mp3">
            <a:hlinkClick r:id="" action="ppaction://media"/>
            <a:extLst>
              <a:ext uri="{FF2B5EF4-FFF2-40B4-BE49-F238E27FC236}">
                <a16:creationId xmlns:a16="http://schemas.microsoft.com/office/drawing/2014/main" id="{93B51AA8-99FC-9145-9413-7E077CD2B49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54589" y="185737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496" y="361485"/>
            <a:ext cx="7111013" cy="785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172" y="1251086"/>
            <a:ext cx="11681656" cy="1643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53590" y="358728"/>
            <a:ext cx="6205493" cy="3070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86756" y="3600680"/>
            <a:ext cx="8389400" cy="264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01]_kiku1.mp3" descr="Y_[09-01]_kiku1.mp3">
            <a:hlinkClick r:id="" action="ppaction://media"/>
            <a:extLst>
              <a:ext uri="{FF2B5EF4-FFF2-40B4-BE49-F238E27FC236}">
                <a16:creationId xmlns:a16="http://schemas.microsoft.com/office/drawing/2014/main" id="{743D708B-04CA-8445-A140-0EB51F7236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16411" y="933554"/>
            <a:ext cx="812800" cy="812800"/>
          </a:xfrm>
          <a:prstGeom prst="rect">
            <a:avLst/>
          </a:prstGeom>
        </p:spPr>
      </p:pic>
      <p:pic>
        <p:nvPicPr>
          <p:cNvPr id="7" name="Y_[09-02]_kiku2.mp3" descr="Y_[09-02]_kiku2.mp3">
            <a:hlinkClick r:id="" action="ppaction://media"/>
            <a:extLst>
              <a:ext uri="{FF2B5EF4-FFF2-40B4-BE49-F238E27FC236}">
                <a16:creationId xmlns:a16="http://schemas.microsoft.com/office/drawing/2014/main" id="{B5771B71-4651-B640-B8EE-B5E4495186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16411" y="464925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63942" y="319938"/>
            <a:ext cx="5904162" cy="29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63942" y="3338230"/>
            <a:ext cx="6063449" cy="319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03]_kiku3.mp3" descr="Y_[09-03]_kiku3.mp3">
            <a:hlinkClick r:id="" action="ppaction://media"/>
            <a:extLst>
              <a:ext uri="{FF2B5EF4-FFF2-40B4-BE49-F238E27FC236}">
                <a16:creationId xmlns:a16="http://schemas.microsoft.com/office/drawing/2014/main" id="{EDEFC058-C7DC-8340-94CF-58A28A1EF3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63942" y="1043461"/>
            <a:ext cx="812800" cy="812800"/>
          </a:xfrm>
          <a:prstGeom prst="rect">
            <a:avLst/>
          </a:prstGeom>
        </p:spPr>
      </p:pic>
      <p:pic>
        <p:nvPicPr>
          <p:cNvPr id="7" name="Y_[09-04]_kiku4.mp3" descr="Y_[09-04]_kiku4.mp3">
            <a:hlinkClick r:id="" action="ppaction://media"/>
            <a:extLst>
              <a:ext uri="{FF2B5EF4-FFF2-40B4-BE49-F238E27FC236}">
                <a16:creationId xmlns:a16="http://schemas.microsoft.com/office/drawing/2014/main" id="{87A699DC-A916-664D-9BF7-FFEB723414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63942" y="427778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1715440" y="971877"/>
            <a:ext cx="8948691" cy="5411168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61530" y="318444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22015" y="1487704"/>
            <a:ext cx="6632172" cy="90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7273" y="2432620"/>
            <a:ext cx="3776253" cy="1935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77273" y="4477140"/>
            <a:ext cx="4153306" cy="155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9-05]_katachi.mp3" descr="Y_[09-05]_katachi.mp3">
            <a:hlinkClick r:id="" action="ppaction://media"/>
            <a:extLst>
              <a:ext uri="{FF2B5EF4-FFF2-40B4-BE49-F238E27FC236}">
                <a16:creationId xmlns:a16="http://schemas.microsoft.com/office/drawing/2014/main" id="{2E2EE665-1A7C-D040-BFE7-6DCF0004DF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63585" y="148770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0"/>
          <p:cNvSpPr/>
          <p:nvPr/>
        </p:nvSpPr>
        <p:spPr>
          <a:xfrm>
            <a:off x="1715440" y="971877"/>
            <a:ext cx="8948691" cy="5411168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61530" y="318444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22015" y="1487704"/>
            <a:ext cx="6632172" cy="90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7273" y="2432620"/>
            <a:ext cx="3776253" cy="1935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77273" y="4477140"/>
            <a:ext cx="4153306" cy="155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0"/>
          <p:cNvSpPr txBox="1"/>
          <p:nvPr/>
        </p:nvSpPr>
        <p:spPr>
          <a:xfrm>
            <a:off x="2987695" y="2445226"/>
            <a:ext cx="12553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どこで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0"/>
          <p:cNvSpPr txBox="1"/>
          <p:nvPr/>
        </p:nvSpPr>
        <p:spPr>
          <a:xfrm>
            <a:off x="4341133" y="2960803"/>
            <a:ext cx="6344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0"/>
          <p:cNvSpPr txBox="1"/>
          <p:nvPr/>
        </p:nvSpPr>
        <p:spPr>
          <a:xfrm>
            <a:off x="3854782" y="3445963"/>
            <a:ext cx="6344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0"/>
          <p:cNvSpPr txBox="1"/>
          <p:nvPr/>
        </p:nvSpPr>
        <p:spPr>
          <a:xfrm>
            <a:off x="3706694" y="3936007"/>
            <a:ext cx="6344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0"/>
          <p:cNvSpPr txBox="1"/>
          <p:nvPr/>
        </p:nvSpPr>
        <p:spPr>
          <a:xfrm>
            <a:off x="2774775" y="4511841"/>
            <a:ext cx="19913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どれぐらい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0"/>
          <p:cNvSpPr txBox="1"/>
          <p:nvPr/>
        </p:nvSpPr>
        <p:spPr>
          <a:xfrm>
            <a:off x="2590691" y="5031147"/>
            <a:ext cx="26969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１ねんぐらい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3743330" y="5532039"/>
            <a:ext cx="19913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２ねんかん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Y_[09-05]_katachi.mp3" descr="Y_[09-05]_katachi.mp3">
            <a:hlinkClick r:id="" action="ppaction://media"/>
            <a:extLst>
              <a:ext uri="{FF2B5EF4-FFF2-40B4-BE49-F238E27FC236}">
                <a16:creationId xmlns:a16="http://schemas.microsoft.com/office/drawing/2014/main" id="{D1F3E20A-294D-DF41-879D-585D61BFC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23978" y="153298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781" y="419699"/>
            <a:ext cx="11252438" cy="2451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673" y="145757"/>
            <a:ext cx="11618651" cy="6566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31226" y="215773"/>
            <a:ext cx="3524899" cy="860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3817" y="1280603"/>
            <a:ext cx="3301777" cy="628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3562" y="3710066"/>
            <a:ext cx="3212032" cy="2797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13817" y="1909312"/>
            <a:ext cx="6910272" cy="1789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576" y="226398"/>
            <a:ext cx="11534848" cy="6405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7559" y="253282"/>
            <a:ext cx="5172542" cy="917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7654" y="1302966"/>
            <a:ext cx="2156634" cy="798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04924" y="2101901"/>
            <a:ext cx="8401051" cy="2905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04924" y="5007838"/>
            <a:ext cx="5378628" cy="1269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38252" y="5007838"/>
            <a:ext cx="4738734" cy="128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925" y="226899"/>
            <a:ext cx="8662985" cy="1279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53590" y="358728"/>
            <a:ext cx="6205493" cy="3070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86756" y="3600680"/>
            <a:ext cx="8389400" cy="264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01]_kiku1.mp3" descr="Y_[09-01]_kiku1.mp3">
            <a:hlinkClick r:id="" action="ppaction://media"/>
            <a:extLst>
              <a:ext uri="{FF2B5EF4-FFF2-40B4-BE49-F238E27FC236}">
                <a16:creationId xmlns:a16="http://schemas.microsoft.com/office/drawing/2014/main" id="{743D708B-04CA-8445-A140-0EB51F7236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16411" y="933554"/>
            <a:ext cx="812800" cy="812800"/>
          </a:xfrm>
          <a:prstGeom prst="rect">
            <a:avLst/>
          </a:prstGeom>
        </p:spPr>
      </p:pic>
      <p:pic>
        <p:nvPicPr>
          <p:cNvPr id="7" name="Y_[09-02]_kiku2.mp3" descr="Y_[09-02]_kiku2.mp3">
            <a:hlinkClick r:id="" action="ppaction://media"/>
            <a:extLst>
              <a:ext uri="{FF2B5EF4-FFF2-40B4-BE49-F238E27FC236}">
                <a16:creationId xmlns:a16="http://schemas.microsoft.com/office/drawing/2014/main" id="{B5771B71-4651-B640-B8EE-B5E4495186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16411" y="46492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3037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63942" y="319938"/>
            <a:ext cx="5904162" cy="29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63942" y="3338230"/>
            <a:ext cx="6063449" cy="319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03]_kiku3.mp3" descr="Y_[09-03]_kiku3.mp3">
            <a:hlinkClick r:id="" action="ppaction://media"/>
            <a:extLst>
              <a:ext uri="{FF2B5EF4-FFF2-40B4-BE49-F238E27FC236}">
                <a16:creationId xmlns:a16="http://schemas.microsoft.com/office/drawing/2014/main" id="{EDEFC058-C7DC-8340-94CF-58A28A1EF3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63942" y="1043461"/>
            <a:ext cx="812800" cy="812800"/>
          </a:xfrm>
          <a:prstGeom prst="rect">
            <a:avLst/>
          </a:prstGeom>
        </p:spPr>
      </p:pic>
      <p:pic>
        <p:nvPicPr>
          <p:cNvPr id="7" name="Y_[09-04]_kiku4.mp3" descr="Y_[09-04]_kiku4.mp3">
            <a:hlinkClick r:id="" action="ppaction://media"/>
            <a:extLst>
              <a:ext uri="{FF2B5EF4-FFF2-40B4-BE49-F238E27FC236}">
                <a16:creationId xmlns:a16="http://schemas.microsoft.com/office/drawing/2014/main" id="{87A699DC-A916-664D-9BF7-FFEB723414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63942" y="42777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3393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739" y="223158"/>
            <a:ext cx="4696730" cy="802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7605" y="1026040"/>
            <a:ext cx="3932809" cy="2616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1739" y="3642797"/>
            <a:ext cx="6800860" cy="2780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88576" y="4379024"/>
            <a:ext cx="1135100" cy="204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37537" y="567145"/>
            <a:ext cx="4796595" cy="2812918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7"/>
          <p:cNvSpPr/>
          <p:nvPr/>
        </p:nvSpPr>
        <p:spPr>
          <a:xfrm>
            <a:off x="6095999" y="567145"/>
            <a:ext cx="5871099" cy="103083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9-06]_hanasu.mp3" descr="Y_[09-06]_hanasu.mp3">
            <a:hlinkClick r:id="" action="ppaction://media"/>
            <a:extLst>
              <a:ext uri="{FF2B5EF4-FFF2-40B4-BE49-F238E27FC236}">
                <a16:creationId xmlns:a16="http://schemas.microsoft.com/office/drawing/2014/main" id="{AB82266C-2C66-DA42-9D20-85B5989C8F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51595" y="46938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739" y="223158"/>
            <a:ext cx="4696730" cy="802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868" y="1187325"/>
            <a:ext cx="3432392" cy="2283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1227" y="3466157"/>
            <a:ext cx="5964772" cy="2438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21919" y="4246881"/>
            <a:ext cx="1135100" cy="204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37537" y="567145"/>
            <a:ext cx="4796595" cy="2812918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8"/>
          <p:cNvSpPr/>
          <p:nvPr/>
        </p:nvSpPr>
        <p:spPr>
          <a:xfrm>
            <a:off x="6095999" y="1500325"/>
            <a:ext cx="5871099" cy="90552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8"/>
          <p:cNvSpPr/>
          <p:nvPr/>
        </p:nvSpPr>
        <p:spPr>
          <a:xfrm>
            <a:off x="6912518" y="3944556"/>
            <a:ext cx="4959887" cy="2621842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1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11672" y="4102831"/>
            <a:ext cx="4728617" cy="233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09-06]_hanasu.mp3" descr="Y_[09-06]_hanasu.mp3">
            <a:hlinkClick r:id="" action="ppaction://media"/>
            <a:extLst>
              <a:ext uri="{FF2B5EF4-FFF2-40B4-BE49-F238E27FC236}">
                <a16:creationId xmlns:a16="http://schemas.microsoft.com/office/drawing/2014/main" id="{FF7CE381-6354-3541-8121-AF959E5A26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4132" y="150032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739" y="223158"/>
            <a:ext cx="4696730" cy="802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7605" y="1026040"/>
            <a:ext cx="3932809" cy="2616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739" y="3642797"/>
            <a:ext cx="6800860" cy="2780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88576" y="4379024"/>
            <a:ext cx="1135100" cy="204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37537" y="567145"/>
            <a:ext cx="4796595" cy="2812918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9"/>
          <p:cNvSpPr/>
          <p:nvPr/>
        </p:nvSpPr>
        <p:spPr>
          <a:xfrm>
            <a:off x="6095999" y="2299317"/>
            <a:ext cx="5871099" cy="108074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352" y="337407"/>
            <a:ext cx="11118028" cy="605451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0"/>
          <p:cNvSpPr/>
          <p:nvPr/>
        </p:nvSpPr>
        <p:spPr>
          <a:xfrm>
            <a:off x="216699" y="1145219"/>
            <a:ext cx="11750400" cy="104756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551" y="418736"/>
            <a:ext cx="11512897" cy="2102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536" y="143991"/>
            <a:ext cx="1693897" cy="63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17644" y="440201"/>
            <a:ext cx="1455939" cy="40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1536" y="937410"/>
            <a:ext cx="4118820" cy="213781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2"/>
          <p:cNvSpPr/>
          <p:nvPr/>
        </p:nvSpPr>
        <p:spPr>
          <a:xfrm>
            <a:off x="351536" y="937410"/>
            <a:ext cx="4118820" cy="79044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9-07]_kotoba1.mp3" descr="Y_[09-07]_kotoba1.mp3">
            <a:hlinkClick r:id="" action="ppaction://media"/>
            <a:extLst>
              <a:ext uri="{FF2B5EF4-FFF2-40B4-BE49-F238E27FC236}">
                <a16:creationId xmlns:a16="http://schemas.microsoft.com/office/drawing/2014/main" id="{E726D0B1-0C59-534F-9878-AD7AE7DC4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20532" y="831936"/>
            <a:ext cx="812800" cy="81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512F24-6CDA-405D-A15B-80F42E6FAC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0052" y="4482560"/>
            <a:ext cx="2889043" cy="1772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D37341-2239-48F1-8820-82EC9942C1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4679" y="4435952"/>
            <a:ext cx="3065785" cy="17729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9B2C90-C058-4E2A-8E15-62FE7C41F1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7437" y="2330987"/>
            <a:ext cx="1926804" cy="18856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FADA46-C327-4E8B-8D23-5D47003D51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5339" y="2342628"/>
            <a:ext cx="1709630" cy="17729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2C9A8B-F6DE-4483-ABAB-37C5E7424B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62165" y="2330987"/>
            <a:ext cx="1397161" cy="17729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E59F92-AA83-4146-8F1F-03112994243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17301" y="2342628"/>
            <a:ext cx="1510649" cy="17729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3D9797C-4A03-41D8-B341-A08B5C390D7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99366" y="1026653"/>
            <a:ext cx="2276332" cy="112125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7987D6D-0642-498C-9C2E-995714B744E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48132" y="1340471"/>
            <a:ext cx="1401212" cy="31023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EC9E8DC-D025-42CA-8AD1-84763279D02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69405" y="1026653"/>
            <a:ext cx="2276332" cy="1107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1536" y="143991"/>
            <a:ext cx="1693897" cy="63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243" y="891035"/>
            <a:ext cx="1455939" cy="40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18980" y="1773081"/>
            <a:ext cx="3591026" cy="1791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0546" y="1847516"/>
            <a:ext cx="3437076" cy="1791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98672" y="4275919"/>
            <a:ext cx="2592923" cy="787138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3"/>
          <p:cNvSpPr txBox="1"/>
          <p:nvPr/>
        </p:nvSpPr>
        <p:spPr>
          <a:xfrm>
            <a:off x="3186621" y="2206933"/>
            <a:ext cx="11239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ស្រួល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305" name="Google Shape;305;p23"/>
          <p:cNvSpPr txBox="1"/>
          <p:nvPr/>
        </p:nvSpPr>
        <p:spPr>
          <a:xfrm>
            <a:off x="3186620" y="2797182"/>
            <a:ext cx="290937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គួរឲ្យចាប់អារម្មណ៍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306" name="Google Shape;306;p23"/>
          <p:cNvSpPr txBox="1"/>
          <p:nvPr/>
        </p:nvSpPr>
        <p:spPr>
          <a:xfrm>
            <a:off x="9562267" y="2075247"/>
            <a:ext cx="11239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ពិបាក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307" name="Google Shape;307;p23"/>
          <p:cNvSpPr txBox="1"/>
          <p:nvPr/>
        </p:nvSpPr>
        <p:spPr>
          <a:xfrm>
            <a:off x="9575562" y="2743033"/>
            <a:ext cx="11239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លំបាក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308" name="Google Shape;308;p23"/>
          <p:cNvSpPr txBox="1"/>
          <p:nvPr/>
        </p:nvSpPr>
        <p:spPr>
          <a:xfrm>
            <a:off x="5633158" y="4996000"/>
            <a:ext cx="11239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ធម្មតា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1536" y="143991"/>
            <a:ext cx="1693897" cy="63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243" y="891035"/>
            <a:ext cx="1455939" cy="40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6604" y="2157185"/>
            <a:ext cx="2124429" cy="2163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09518" y="2122231"/>
            <a:ext cx="2316689" cy="221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84692" y="2110666"/>
            <a:ext cx="1720957" cy="219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51928" y="2155055"/>
            <a:ext cx="1820482" cy="2222681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4"/>
          <p:cNvSpPr txBox="1"/>
          <p:nvPr/>
        </p:nvSpPr>
        <p:spPr>
          <a:xfrm>
            <a:off x="1326843" y="4721942"/>
            <a:ext cx="149625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ស្រដៀង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320" name="Google Shape;320;p24"/>
          <p:cNvSpPr txBox="1"/>
          <p:nvPr/>
        </p:nvSpPr>
        <p:spPr>
          <a:xfrm>
            <a:off x="4305887" y="4693181"/>
            <a:ext cx="11239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ខុសគ្នា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321" name="Google Shape;321;p24"/>
          <p:cNvSpPr txBox="1"/>
          <p:nvPr/>
        </p:nvSpPr>
        <p:spPr>
          <a:xfrm>
            <a:off x="7253765" y="4720975"/>
            <a:ext cx="11239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ពូកែ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  <p:sp>
        <p:nvSpPr>
          <p:cNvPr id="322" name="Google Shape;322;p24"/>
          <p:cNvSpPr txBox="1"/>
          <p:nvPr/>
        </p:nvSpPr>
        <p:spPr>
          <a:xfrm>
            <a:off x="9860503" y="4720975"/>
            <a:ext cx="11239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  <a:sym typeface="Arial"/>
              </a:rPr>
              <a:t>ខ្សោយ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D54F9D-5FF7-4D2E-B00C-174A4B885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687" y="1320261"/>
            <a:ext cx="4365827" cy="26792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DD6D78-794A-4420-81AB-7513B9FEE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139" y="1320259"/>
            <a:ext cx="4632915" cy="26792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0A6098-0D5D-4C9D-907C-7DFC65C66BF0}"/>
              </a:ext>
            </a:extLst>
          </p:cNvPr>
          <p:cNvSpPr txBox="1"/>
          <p:nvPr/>
        </p:nvSpPr>
        <p:spPr>
          <a:xfrm>
            <a:off x="1204687" y="4495800"/>
            <a:ext cx="2009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វេយ្យាករណ៍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1802A5-FA97-41D1-9E7D-AC36C55F4C62}"/>
              </a:ext>
            </a:extLst>
          </p:cNvPr>
          <p:cNvSpPr txBox="1"/>
          <p:nvPr/>
        </p:nvSpPr>
        <p:spPr>
          <a:xfrm>
            <a:off x="3560739" y="4495800"/>
            <a:ext cx="2009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ការបញ្ចេញសំឡេង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4E7EB5-1336-4DE2-B85A-C11788EADB7C}"/>
              </a:ext>
            </a:extLst>
          </p:cNvPr>
          <p:cNvSpPr txBox="1"/>
          <p:nvPr/>
        </p:nvSpPr>
        <p:spPr>
          <a:xfrm>
            <a:off x="6096139" y="4495800"/>
            <a:ext cx="2009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អក្សរ</a:t>
            </a:r>
          </a:p>
          <a:p>
            <a:pPr algn="ctr"/>
            <a:r>
              <a:rPr lang="km-KH" sz="20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(ហ៊ីរ៉ាហ្កាណា/កាតាកាណា/កាន់ជិ)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5B8E85-098C-496D-95E1-CB0BDF0C5092}"/>
              </a:ext>
            </a:extLst>
          </p:cNvPr>
          <p:cNvSpPr txBox="1"/>
          <p:nvPr/>
        </p:nvSpPr>
        <p:spPr>
          <a:xfrm>
            <a:off x="8631539" y="4495799"/>
            <a:ext cx="2009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ការសន្ទនា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4237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536" y="143991"/>
            <a:ext cx="1693897" cy="63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17644" y="440201"/>
            <a:ext cx="1455939" cy="40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1536" y="937410"/>
            <a:ext cx="4118820" cy="213781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2"/>
          <p:cNvSpPr/>
          <p:nvPr/>
        </p:nvSpPr>
        <p:spPr>
          <a:xfrm>
            <a:off x="351536" y="1619250"/>
            <a:ext cx="4118820" cy="81915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9-07]_kotoba1.mp3" descr="Y_[09-07]_kotoba1.mp3">
            <a:hlinkClick r:id="" action="ppaction://media"/>
            <a:extLst>
              <a:ext uri="{FF2B5EF4-FFF2-40B4-BE49-F238E27FC236}">
                <a16:creationId xmlns:a16="http://schemas.microsoft.com/office/drawing/2014/main" id="{E726D0B1-0C59-534F-9878-AD7AE7DC4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80132" y="1650710"/>
            <a:ext cx="812800" cy="81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512F24-6CDA-405D-A15B-80F42E6FAC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0052" y="4482560"/>
            <a:ext cx="2889043" cy="1772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D37341-2239-48F1-8820-82EC9942C1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4679" y="4435952"/>
            <a:ext cx="3065785" cy="17729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357B3C-1C40-4B27-A8AA-0482E68C2C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99366" y="1026653"/>
            <a:ext cx="2276332" cy="11212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8B56F2-6F98-4865-ABDE-A299C232F50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48132" y="1340471"/>
            <a:ext cx="1401212" cy="3102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20D1E6-76C4-41EA-BB31-94E2BDC616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69405" y="1026653"/>
            <a:ext cx="2276332" cy="11070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9B2C90-C058-4E2A-8E15-62FE7C41F1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07437" y="2330987"/>
            <a:ext cx="1926804" cy="18856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FADA46-C327-4E8B-8D23-5D47003D51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45339" y="2342628"/>
            <a:ext cx="1709630" cy="17729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2C9A8B-F6DE-4483-ABAB-37C5E7424B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62165" y="2330987"/>
            <a:ext cx="1397161" cy="17729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E59F92-AA83-4146-8F1F-03112994243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117301" y="2342628"/>
            <a:ext cx="1510649" cy="177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67964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6F745A6-4A93-4303-8AED-F0409FA69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9366" y="1026653"/>
            <a:ext cx="2276332" cy="11212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9BC405-5232-429B-A429-0D21D6B2EC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8132" y="1340471"/>
            <a:ext cx="1401212" cy="3102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096D41C-9358-4543-A60F-740EC7F44F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9405" y="1026653"/>
            <a:ext cx="2276332" cy="11070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301ACA3-AF8C-4A12-BD02-7D508A7922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402" y="2370338"/>
            <a:ext cx="1926804" cy="18856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46DB113-0455-46B8-ACC0-2358ED809B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5681" y="2381979"/>
            <a:ext cx="1709630" cy="177294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4158B4-EA8B-451E-9B83-1E226D72EB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4223" y="4598324"/>
            <a:ext cx="1397161" cy="177294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22A94C-0024-42E2-83F7-05994CEADD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9115" y="4598324"/>
            <a:ext cx="1510649" cy="1772949"/>
          </a:xfrm>
          <a:prstGeom prst="rect">
            <a:avLst/>
          </a:prstGeom>
        </p:spPr>
      </p:pic>
      <p:pic>
        <p:nvPicPr>
          <p:cNvPr id="343" name="Google Shape;343;p2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32132" y="143991"/>
            <a:ext cx="1693897" cy="63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32132" y="1011006"/>
            <a:ext cx="4118820" cy="2137818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6"/>
          <p:cNvSpPr/>
          <p:nvPr/>
        </p:nvSpPr>
        <p:spPr>
          <a:xfrm>
            <a:off x="396534" y="2370338"/>
            <a:ext cx="4243387" cy="85742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09-08]_kotoba2.mp3" descr="Y_[09-08]_kotoba2.mp3">
            <a:hlinkClick r:id="" action="ppaction://media"/>
            <a:extLst>
              <a:ext uri="{FF2B5EF4-FFF2-40B4-BE49-F238E27FC236}">
                <a16:creationId xmlns:a16="http://schemas.microsoft.com/office/drawing/2014/main" id="{1E7BC923-D204-5E45-96B2-2A9B1E378C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827361" y="2257902"/>
            <a:ext cx="812800" cy="812800"/>
          </a:xfrm>
          <a:prstGeom prst="rect">
            <a:avLst/>
          </a:prstGeom>
        </p:spPr>
      </p:pic>
      <p:sp>
        <p:nvSpPr>
          <p:cNvPr id="19" name="Google Shape;370;p27">
            <a:extLst>
              <a:ext uri="{FF2B5EF4-FFF2-40B4-BE49-F238E27FC236}">
                <a16:creationId xmlns:a16="http://schemas.microsoft.com/office/drawing/2014/main" id="{F60924B9-9124-4776-9854-41BF090247D0}"/>
              </a:ext>
            </a:extLst>
          </p:cNvPr>
          <p:cNvSpPr txBox="1"/>
          <p:nvPr/>
        </p:nvSpPr>
        <p:spPr>
          <a:xfrm>
            <a:off x="641474" y="3368820"/>
            <a:ext cx="1832405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 startAt="2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(      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 (      )</a:t>
            </a:r>
            <a:endParaRPr dirty="0"/>
          </a:p>
        </p:txBody>
      </p:sp>
      <p:sp>
        <p:nvSpPr>
          <p:cNvPr id="20" name="Google Shape;371;p27">
            <a:extLst>
              <a:ext uri="{FF2B5EF4-FFF2-40B4-BE49-F238E27FC236}">
                <a16:creationId xmlns:a16="http://schemas.microsoft.com/office/drawing/2014/main" id="{A31CC98A-1989-4171-BF00-BE2E0B7C747A}"/>
              </a:ext>
            </a:extLst>
          </p:cNvPr>
          <p:cNvSpPr txBox="1"/>
          <p:nvPr/>
        </p:nvSpPr>
        <p:spPr>
          <a:xfrm>
            <a:off x="2597574" y="3384801"/>
            <a:ext cx="2316689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 startAt="6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     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(      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(      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(      )</a:t>
            </a:r>
            <a:endParaRPr dirty="0"/>
          </a:p>
        </p:txBody>
      </p:sp>
      <p:pic>
        <p:nvPicPr>
          <p:cNvPr id="27" name="Google Shape;360;p27">
            <a:extLst>
              <a:ext uri="{FF2B5EF4-FFF2-40B4-BE49-F238E27FC236}">
                <a16:creationId xmlns:a16="http://schemas.microsoft.com/office/drawing/2014/main" id="{A039ACBD-69F5-456F-B31E-4EDB51329369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390559" y="418904"/>
            <a:ext cx="1455939" cy="403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9"/>
          <p:cNvSpPr/>
          <p:nvPr/>
        </p:nvSpPr>
        <p:spPr>
          <a:xfrm>
            <a:off x="214857" y="190500"/>
            <a:ext cx="11762285" cy="6477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E302E00-9729-4ED4-AB54-D39ABA0CF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9366" y="1026653"/>
            <a:ext cx="2276332" cy="112125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EC4734-6A5C-4AE9-B4DB-899C88ED08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8132" y="1340471"/>
            <a:ext cx="1401212" cy="31023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CE0F6BE-B414-40D6-A62A-D65AA5641C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9405" y="1026653"/>
            <a:ext cx="2276332" cy="1107020"/>
          </a:xfrm>
          <a:prstGeom prst="rect">
            <a:avLst/>
          </a:prstGeom>
        </p:spPr>
      </p:pic>
      <p:sp>
        <p:nvSpPr>
          <p:cNvPr id="23" name="Google Shape;370;p27">
            <a:extLst>
              <a:ext uri="{FF2B5EF4-FFF2-40B4-BE49-F238E27FC236}">
                <a16:creationId xmlns:a16="http://schemas.microsoft.com/office/drawing/2014/main" id="{02BCE599-C0DA-44C5-A3EB-738C76DE387F}"/>
              </a:ext>
            </a:extLst>
          </p:cNvPr>
          <p:cNvSpPr txBox="1"/>
          <p:nvPr/>
        </p:nvSpPr>
        <p:spPr>
          <a:xfrm>
            <a:off x="987473" y="2100134"/>
            <a:ext cx="1832405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 startAt="2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(      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 (      )</a:t>
            </a:r>
            <a:endParaRPr dirty="0"/>
          </a:p>
        </p:txBody>
      </p:sp>
      <p:pic>
        <p:nvPicPr>
          <p:cNvPr id="29" name="Google Shape;359;p27">
            <a:extLst>
              <a:ext uri="{FF2B5EF4-FFF2-40B4-BE49-F238E27FC236}">
                <a16:creationId xmlns:a16="http://schemas.microsoft.com/office/drawing/2014/main" id="{3C97743E-F96E-4BEF-A357-A417DE8AAB8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1339" y="336542"/>
            <a:ext cx="1693897" cy="63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60;p27">
            <a:extLst>
              <a:ext uri="{FF2B5EF4-FFF2-40B4-BE49-F238E27FC236}">
                <a16:creationId xmlns:a16="http://schemas.microsoft.com/office/drawing/2014/main" id="{B52AAF03-0731-4B36-8B22-C2619D02246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90559" y="418904"/>
            <a:ext cx="1455939" cy="40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69;p27">
            <a:extLst>
              <a:ext uri="{FF2B5EF4-FFF2-40B4-BE49-F238E27FC236}">
                <a16:creationId xmlns:a16="http://schemas.microsoft.com/office/drawing/2014/main" id="{9BDC928E-083C-4795-BDDF-655645231E11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5268" y="968691"/>
            <a:ext cx="4714083" cy="82482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71;p27">
            <a:extLst>
              <a:ext uri="{FF2B5EF4-FFF2-40B4-BE49-F238E27FC236}">
                <a16:creationId xmlns:a16="http://schemas.microsoft.com/office/drawing/2014/main" id="{083ED9FF-FB25-4517-9278-5CA9FE928DE1}"/>
              </a:ext>
            </a:extLst>
          </p:cNvPr>
          <p:cNvSpPr txBox="1"/>
          <p:nvPr/>
        </p:nvSpPr>
        <p:spPr>
          <a:xfrm>
            <a:off x="3012484" y="2233043"/>
            <a:ext cx="1493614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 startAt="6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     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(      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(      )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(      )</a:t>
            </a:r>
            <a:endParaRPr dirty="0"/>
          </a:p>
        </p:txBody>
      </p:sp>
      <p:sp>
        <p:nvSpPr>
          <p:cNvPr id="34" name="Google Shape;372;p27">
            <a:extLst>
              <a:ext uri="{FF2B5EF4-FFF2-40B4-BE49-F238E27FC236}">
                <a16:creationId xmlns:a16="http://schemas.microsoft.com/office/drawing/2014/main" id="{A5E7669A-D7E2-4567-9111-9CA3A8DD0907}"/>
              </a:ext>
            </a:extLst>
          </p:cNvPr>
          <p:cNvSpPr txBox="1"/>
          <p:nvPr/>
        </p:nvSpPr>
        <p:spPr>
          <a:xfrm>
            <a:off x="1559261" y="2100134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35" name="Google Shape;373;p27">
            <a:extLst>
              <a:ext uri="{FF2B5EF4-FFF2-40B4-BE49-F238E27FC236}">
                <a16:creationId xmlns:a16="http://schemas.microsoft.com/office/drawing/2014/main" id="{CAAE6CD3-5583-4093-B9D9-AE4911163E26}"/>
              </a:ext>
            </a:extLst>
          </p:cNvPr>
          <p:cNvSpPr txBox="1"/>
          <p:nvPr/>
        </p:nvSpPr>
        <p:spPr>
          <a:xfrm>
            <a:off x="1559260" y="2787941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36" name="Google Shape;374;p27">
            <a:extLst>
              <a:ext uri="{FF2B5EF4-FFF2-40B4-BE49-F238E27FC236}">
                <a16:creationId xmlns:a16="http://schemas.microsoft.com/office/drawing/2014/main" id="{3D17E026-2586-4A13-9F2C-8CF0032FEFBF}"/>
              </a:ext>
            </a:extLst>
          </p:cNvPr>
          <p:cNvSpPr txBox="1"/>
          <p:nvPr/>
        </p:nvSpPr>
        <p:spPr>
          <a:xfrm>
            <a:off x="1559259" y="3546684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37" name="Google Shape;375;p27">
            <a:extLst>
              <a:ext uri="{FF2B5EF4-FFF2-40B4-BE49-F238E27FC236}">
                <a16:creationId xmlns:a16="http://schemas.microsoft.com/office/drawing/2014/main" id="{984F0497-993E-45E9-A8DE-EF1FFB43E99C}"/>
              </a:ext>
            </a:extLst>
          </p:cNvPr>
          <p:cNvSpPr txBox="1"/>
          <p:nvPr/>
        </p:nvSpPr>
        <p:spPr>
          <a:xfrm>
            <a:off x="1559258" y="4304275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8" name="Google Shape;376;p27">
            <a:extLst>
              <a:ext uri="{FF2B5EF4-FFF2-40B4-BE49-F238E27FC236}">
                <a16:creationId xmlns:a16="http://schemas.microsoft.com/office/drawing/2014/main" id="{E7213483-E762-47BD-9EAA-595751ECEA8A}"/>
              </a:ext>
            </a:extLst>
          </p:cNvPr>
          <p:cNvSpPr txBox="1"/>
          <p:nvPr/>
        </p:nvSpPr>
        <p:spPr>
          <a:xfrm>
            <a:off x="1537847" y="4992082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39" name="Google Shape;377;p27">
            <a:extLst>
              <a:ext uri="{FF2B5EF4-FFF2-40B4-BE49-F238E27FC236}">
                <a16:creationId xmlns:a16="http://schemas.microsoft.com/office/drawing/2014/main" id="{59DDC0C6-3E60-4270-96AB-FE2F22B1E02A}"/>
              </a:ext>
            </a:extLst>
          </p:cNvPr>
          <p:cNvSpPr txBox="1"/>
          <p:nvPr/>
        </p:nvSpPr>
        <p:spPr>
          <a:xfrm>
            <a:off x="3596312" y="2241403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 dirty="0"/>
          </a:p>
        </p:txBody>
      </p:sp>
      <p:sp>
        <p:nvSpPr>
          <p:cNvPr id="40" name="Google Shape;378;p27">
            <a:extLst>
              <a:ext uri="{FF2B5EF4-FFF2-40B4-BE49-F238E27FC236}">
                <a16:creationId xmlns:a16="http://schemas.microsoft.com/office/drawing/2014/main" id="{9E6B4856-DD9B-4999-9D4B-6777E88DFCE8}"/>
              </a:ext>
            </a:extLst>
          </p:cNvPr>
          <p:cNvSpPr txBox="1"/>
          <p:nvPr/>
        </p:nvSpPr>
        <p:spPr>
          <a:xfrm>
            <a:off x="3601617" y="2931265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41" name="Google Shape;379;p27">
            <a:extLst>
              <a:ext uri="{FF2B5EF4-FFF2-40B4-BE49-F238E27FC236}">
                <a16:creationId xmlns:a16="http://schemas.microsoft.com/office/drawing/2014/main" id="{C4CA7BCC-534D-4356-AB7C-4309137D15FE}"/>
              </a:ext>
            </a:extLst>
          </p:cNvPr>
          <p:cNvSpPr txBox="1"/>
          <p:nvPr/>
        </p:nvSpPr>
        <p:spPr>
          <a:xfrm>
            <a:off x="3610805" y="3690008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42" name="Google Shape;380;p27">
            <a:extLst>
              <a:ext uri="{FF2B5EF4-FFF2-40B4-BE49-F238E27FC236}">
                <a16:creationId xmlns:a16="http://schemas.microsoft.com/office/drawing/2014/main" id="{34AB8D59-2348-474E-A9A1-C2BCAE1F488E}"/>
              </a:ext>
            </a:extLst>
          </p:cNvPr>
          <p:cNvSpPr txBox="1"/>
          <p:nvPr/>
        </p:nvSpPr>
        <p:spPr>
          <a:xfrm>
            <a:off x="3610805" y="4460668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E6ED786-D36E-41BD-BAD6-7D21BD31B04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9402" y="2370338"/>
            <a:ext cx="1926804" cy="188560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C713B73-C4F7-43AE-B47F-1DD2E01E17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05681" y="2381979"/>
            <a:ext cx="1709630" cy="177294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2386066-BE90-4DEF-8B50-D774A756272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4223" y="4598324"/>
            <a:ext cx="1397161" cy="177294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510A5A2-DB33-4413-9095-9134E023E3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99115" y="4598324"/>
            <a:ext cx="1510649" cy="1772949"/>
          </a:xfrm>
          <a:prstGeom prst="rect">
            <a:avLst/>
          </a:prstGeom>
        </p:spPr>
      </p:pic>
      <p:pic>
        <p:nvPicPr>
          <p:cNvPr id="25" name="Y_[09-08]_kotoba2.mp3" descr="Y_[09-08]_kotoba2.mp3">
            <a:hlinkClick r:id="" action="ppaction://media"/>
            <a:extLst>
              <a:ext uri="{FF2B5EF4-FFF2-40B4-BE49-F238E27FC236}">
                <a16:creationId xmlns:a16="http://schemas.microsoft.com/office/drawing/2014/main" id="{03968A9D-3ECD-4CF3-8E5C-ED844AE4D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14132" y="138711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2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8"/>
          <p:cNvSpPr/>
          <p:nvPr/>
        </p:nvSpPr>
        <p:spPr>
          <a:xfrm>
            <a:off x="248575" y="315381"/>
            <a:ext cx="11614952" cy="630068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2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80476" y="472842"/>
            <a:ext cx="2515339" cy="69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3578" y="1282599"/>
            <a:ext cx="4610470" cy="792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80476" y="2215772"/>
            <a:ext cx="6096000" cy="672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83578" y="3054746"/>
            <a:ext cx="10411353" cy="914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80476" y="3969359"/>
            <a:ext cx="10951150" cy="1126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9-09]_kiku1.mp3" descr="Y_[09-09]_kiku1.mp3">
            <a:hlinkClick r:id="" action="ppaction://media"/>
            <a:extLst>
              <a:ext uri="{FF2B5EF4-FFF2-40B4-BE49-F238E27FC236}">
                <a16:creationId xmlns:a16="http://schemas.microsoft.com/office/drawing/2014/main" id="{239DA800-3E98-5049-8D91-1A4C4663C6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79461" y="3596851"/>
            <a:ext cx="812800" cy="812800"/>
          </a:xfrm>
          <a:prstGeom prst="rect">
            <a:avLst/>
          </a:prstGeom>
        </p:spPr>
      </p:pic>
      <p:pic>
        <p:nvPicPr>
          <p:cNvPr id="3" name="Y_[09-10]_kiku2.mp3" descr="Y_[09-10]_kiku2.mp3">
            <a:hlinkClick r:id="" action="ppaction://media"/>
            <a:extLst>
              <a:ext uri="{FF2B5EF4-FFF2-40B4-BE49-F238E27FC236}">
                <a16:creationId xmlns:a16="http://schemas.microsoft.com/office/drawing/2014/main" id="{0F4B5C15-5858-C94E-A21A-8E3C2E6C19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374396" y="4052044"/>
            <a:ext cx="812800" cy="812800"/>
          </a:xfrm>
          <a:prstGeom prst="rect">
            <a:avLst/>
          </a:prstGeom>
        </p:spPr>
      </p:pic>
      <p:pic>
        <p:nvPicPr>
          <p:cNvPr id="4" name="Y_[09-11]_kiku3.mp3" descr="Y_[09-11]_kiku3.mp3">
            <a:hlinkClick r:id="" action="ppaction://media"/>
            <a:extLst>
              <a:ext uri="{FF2B5EF4-FFF2-40B4-BE49-F238E27FC236}">
                <a16:creationId xmlns:a16="http://schemas.microsoft.com/office/drawing/2014/main" id="{17F542AA-5FBE-2A4C-97C7-0C12231B1BE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955035" y="3604302"/>
            <a:ext cx="812800" cy="812800"/>
          </a:xfrm>
          <a:prstGeom prst="rect">
            <a:avLst/>
          </a:prstGeom>
        </p:spPr>
      </p:pic>
      <p:pic>
        <p:nvPicPr>
          <p:cNvPr id="5" name="Y_[09-12]_kiku4.mp3" descr="Y_[09-12]_kiku4.mp3">
            <a:hlinkClick r:id="" action="ppaction://media"/>
            <a:extLst>
              <a:ext uri="{FF2B5EF4-FFF2-40B4-BE49-F238E27FC236}">
                <a16:creationId xmlns:a16="http://schemas.microsoft.com/office/drawing/2014/main" id="{8987F712-21E6-1D4E-8A72-89219705FB1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97854" y="391669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9"/>
          <p:cNvSpPr/>
          <p:nvPr/>
        </p:nvSpPr>
        <p:spPr>
          <a:xfrm>
            <a:off x="248575" y="315381"/>
            <a:ext cx="11614952" cy="630068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80476" y="472842"/>
            <a:ext cx="2515339" cy="69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3578" y="1282599"/>
            <a:ext cx="4610470" cy="792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80476" y="2215772"/>
            <a:ext cx="6096000" cy="672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83578" y="3054746"/>
            <a:ext cx="10411353" cy="914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80476" y="3969359"/>
            <a:ext cx="10951150" cy="1126438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9"/>
          <p:cNvSpPr txBox="1"/>
          <p:nvPr/>
        </p:nvSpPr>
        <p:spPr>
          <a:xfrm>
            <a:off x="3036544" y="4597630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410" name="Google Shape;410;p29"/>
          <p:cNvSpPr txBox="1"/>
          <p:nvPr/>
        </p:nvSpPr>
        <p:spPr>
          <a:xfrm>
            <a:off x="5492612" y="4572577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411" name="Google Shape;411;p29"/>
          <p:cNvSpPr txBox="1"/>
          <p:nvPr/>
        </p:nvSpPr>
        <p:spPr>
          <a:xfrm>
            <a:off x="7797163" y="4597630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412" name="Google Shape;412;p29"/>
          <p:cNvSpPr txBox="1"/>
          <p:nvPr/>
        </p:nvSpPr>
        <p:spPr>
          <a:xfrm>
            <a:off x="10071650" y="4597630"/>
            <a:ext cx="540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pic>
        <p:nvPicPr>
          <p:cNvPr id="16" name="Y_[09-09]_kiku1.mp3" descr="Y_[09-09]_kiku1.mp3">
            <a:hlinkClick r:id="" action="ppaction://media"/>
            <a:extLst>
              <a:ext uri="{FF2B5EF4-FFF2-40B4-BE49-F238E27FC236}">
                <a16:creationId xmlns:a16="http://schemas.microsoft.com/office/drawing/2014/main" id="{CFFA1FD2-2529-684C-844D-E76589651F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390450" y="3512052"/>
            <a:ext cx="812800" cy="812800"/>
          </a:xfrm>
          <a:prstGeom prst="rect">
            <a:avLst/>
          </a:prstGeom>
        </p:spPr>
      </p:pic>
      <p:pic>
        <p:nvPicPr>
          <p:cNvPr id="17" name="Y_[09-10]_kiku2.mp3" descr="Y_[09-10]_kiku2.mp3">
            <a:hlinkClick r:id="" action="ppaction://media"/>
            <a:extLst>
              <a:ext uri="{FF2B5EF4-FFF2-40B4-BE49-F238E27FC236}">
                <a16:creationId xmlns:a16="http://schemas.microsoft.com/office/drawing/2014/main" id="{30C399CC-0CA4-5443-900B-74FD6A6583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391981" y="4020265"/>
            <a:ext cx="812800" cy="812800"/>
          </a:xfrm>
          <a:prstGeom prst="rect">
            <a:avLst/>
          </a:prstGeom>
        </p:spPr>
      </p:pic>
      <p:pic>
        <p:nvPicPr>
          <p:cNvPr id="18" name="Y_[09-11]_kiku3.mp3" descr="Y_[09-11]_kiku3.mp3">
            <a:hlinkClick r:id="" action="ppaction://media"/>
            <a:extLst>
              <a:ext uri="{FF2B5EF4-FFF2-40B4-BE49-F238E27FC236}">
                <a16:creationId xmlns:a16="http://schemas.microsoft.com/office/drawing/2014/main" id="{DF34BF54-3A3D-1E4A-BC28-CEEABB3560E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931728" y="3650872"/>
            <a:ext cx="812800" cy="812800"/>
          </a:xfrm>
          <a:prstGeom prst="rect">
            <a:avLst/>
          </a:prstGeom>
        </p:spPr>
      </p:pic>
      <p:pic>
        <p:nvPicPr>
          <p:cNvPr id="19" name="Y_[09-12]_kiku4.mp3" descr="Y_[09-12]_kiku4.mp3">
            <a:hlinkClick r:id="" action="ppaction://media"/>
            <a:extLst>
              <a:ext uri="{FF2B5EF4-FFF2-40B4-BE49-F238E27FC236}">
                <a16:creationId xmlns:a16="http://schemas.microsoft.com/office/drawing/2014/main" id="{6C43E5A8-1693-5849-ACB3-56046E13873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07801" y="392268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0"/>
          <p:cNvSpPr/>
          <p:nvPr/>
        </p:nvSpPr>
        <p:spPr>
          <a:xfrm>
            <a:off x="248575" y="315381"/>
            <a:ext cx="11614952" cy="630068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8" name="Google Shape;418;p3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6504" y="591902"/>
            <a:ext cx="7620000" cy="913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28473" y="1504949"/>
            <a:ext cx="11430288" cy="2301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09-09]_kiku1.mp3" descr="Y_[09-09]_kiku1.mp3">
            <a:hlinkClick r:id="" action="ppaction://media"/>
            <a:extLst>
              <a:ext uri="{FF2B5EF4-FFF2-40B4-BE49-F238E27FC236}">
                <a16:creationId xmlns:a16="http://schemas.microsoft.com/office/drawing/2014/main" id="{BE1AA354-4B8A-B445-BDE8-ABB93A8988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133608" y="1098549"/>
            <a:ext cx="994966" cy="812800"/>
          </a:xfrm>
          <a:prstGeom prst="rect">
            <a:avLst/>
          </a:prstGeom>
        </p:spPr>
      </p:pic>
      <p:pic>
        <p:nvPicPr>
          <p:cNvPr id="10" name="Y_[09-10]_kiku2.mp3" descr="Y_[09-10]_kiku2.mp3">
            <a:hlinkClick r:id="" action="ppaction://media"/>
            <a:extLst>
              <a:ext uri="{FF2B5EF4-FFF2-40B4-BE49-F238E27FC236}">
                <a16:creationId xmlns:a16="http://schemas.microsoft.com/office/drawing/2014/main" id="{B4752CC4-62AB-1342-9707-7B5E19D242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338956" y="1556571"/>
            <a:ext cx="994966" cy="812800"/>
          </a:xfrm>
          <a:prstGeom prst="rect">
            <a:avLst/>
          </a:prstGeom>
        </p:spPr>
      </p:pic>
      <p:pic>
        <p:nvPicPr>
          <p:cNvPr id="11" name="Y_[09-11]_kiku3.mp3" descr="Y_[09-11]_kiku3.mp3">
            <a:hlinkClick r:id="" action="ppaction://media"/>
            <a:extLst>
              <a:ext uri="{FF2B5EF4-FFF2-40B4-BE49-F238E27FC236}">
                <a16:creationId xmlns:a16="http://schemas.microsoft.com/office/drawing/2014/main" id="{66D6B5AD-783D-354E-B0EE-40D384F833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55812" y="1102546"/>
            <a:ext cx="994966" cy="812800"/>
          </a:xfrm>
          <a:prstGeom prst="rect">
            <a:avLst/>
          </a:prstGeom>
        </p:spPr>
      </p:pic>
      <p:pic>
        <p:nvPicPr>
          <p:cNvPr id="12" name="Y_[09-12]_kiku4.mp3" descr="Y_[09-12]_kiku4.mp3">
            <a:hlinkClick r:id="" action="ppaction://media"/>
            <a:extLst>
              <a:ext uri="{FF2B5EF4-FFF2-40B4-BE49-F238E27FC236}">
                <a16:creationId xmlns:a16="http://schemas.microsoft.com/office/drawing/2014/main" id="{8B6A5B5B-BDD6-FC4C-A739-D97315F6C9E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46567" y="1508946"/>
            <a:ext cx="994966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1"/>
          <p:cNvSpPr/>
          <p:nvPr/>
        </p:nvSpPr>
        <p:spPr>
          <a:xfrm>
            <a:off x="248575" y="315381"/>
            <a:ext cx="11614952" cy="630068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3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6504" y="591902"/>
            <a:ext cx="7620000" cy="913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54642" y="1504949"/>
            <a:ext cx="11430288" cy="2301106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1"/>
          <p:cNvSpPr txBox="1"/>
          <p:nvPr/>
        </p:nvSpPr>
        <p:spPr>
          <a:xfrm>
            <a:off x="1937735" y="2905796"/>
            <a:ext cx="141154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むずかしい</a:t>
            </a:r>
            <a:endParaRPr sz="1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31"/>
          <p:cNvSpPr txBox="1"/>
          <p:nvPr/>
        </p:nvSpPr>
        <p:spPr>
          <a:xfrm>
            <a:off x="3510378" y="2738321"/>
            <a:ext cx="7029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すき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31"/>
          <p:cNvSpPr txBox="1"/>
          <p:nvPr/>
        </p:nvSpPr>
        <p:spPr>
          <a:xfrm>
            <a:off x="4366211" y="2810564"/>
            <a:ext cx="141118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すこし</a:t>
            </a:r>
            <a:endParaRPr lang="en-US" altLang="ja-JP"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むずかしい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31"/>
          <p:cNvSpPr txBox="1"/>
          <p:nvPr/>
        </p:nvSpPr>
        <p:spPr>
          <a:xfrm>
            <a:off x="5604499" y="2908594"/>
            <a:ext cx="14111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とくい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31"/>
          <p:cNvSpPr txBox="1"/>
          <p:nvPr/>
        </p:nvSpPr>
        <p:spPr>
          <a:xfrm>
            <a:off x="6766486" y="2905796"/>
            <a:ext cx="13550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かんたん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31"/>
          <p:cNvSpPr txBox="1"/>
          <p:nvPr/>
        </p:nvSpPr>
        <p:spPr>
          <a:xfrm>
            <a:off x="7962069" y="2908594"/>
            <a:ext cx="14111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たいへん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31"/>
          <p:cNvSpPr txBox="1"/>
          <p:nvPr/>
        </p:nvSpPr>
        <p:spPr>
          <a:xfrm>
            <a:off x="9193045" y="2905796"/>
            <a:ext cx="14111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にがて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31"/>
          <p:cNvSpPr txBox="1"/>
          <p:nvPr/>
        </p:nvSpPr>
        <p:spPr>
          <a:xfrm>
            <a:off x="10404353" y="2905796"/>
            <a:ext cx="14111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おもしろい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Y_[09-09]_kiku1.mp3" descr="Y_[09-09]_kiku1.mp3">
            <a:hlinkClick r:id="" action="ppaction://media"/>
            <a:extLst>
              <a:ext uri="{FF2B5EF4-FFF2-40B4-BE49-F238E27FC236}">
                <a16:creationId xmlns:a16="http://schemas.microsoft.com/office/drawing/2014/main" id="{64E93F91-B79C-8940-9C90-8D88B3DA3C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05889" y="1112721"/>
            <a:ext cx="812800" cy="812800"/>
          </a:xfrm>
          <a:prstGeom prst="rect">
            <a:avLst/>
          </a:prstGeom>
        </p:spPr>
      </p:pic>
      <p:pic>
        <p:nvPicPr>
          <p:cNvPr id="18" name="Y_[09-10]_kiku2.mp3" descr="Y_[09-10]_kiku2.mp3">
            <a:hlinkClick r:id="" action="ppaction://media"/>
            <a:extLst>
              <a:ext uri="{FF2B5EF4-FFF2-40B4-BE49-F238E27FC236}">
                <a16:creationId xmlns:a16="http://schemas.microsoft.com/office/drawing/2014/main" id="{20AAFE48-4E8A-A742-834E-923F9AC77DE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21295" y="1535899"/>
            <a:ext cx="812800" cy="812800"/>
          </a:xfrm>
          <a:prstGeom prst="rect">
            <a:avLst/>
          </a:prstGeom>
        </p:spPr>
      </p:pic>
      <p:pic>
        <p:nvPicPr>
          <p:cNvPr id="19" name="Y_[09-11]_kiku3.mp3" descr="Y_[09-11]_kiku3.mp3">
            <a:hlinkClick r:id="" action="ppaction://media"/>
            <a:extLst>
              <a:ext uri="{FF2B5EF4-FFF2-40B4-BE49-F238E27FC236}">
                <a16:creationId xmlns:a16="http://schemas.microsoft.com/office/drawing/2014/main" id="{B8501B2E-EEA9-6048-9337-6B744BF53D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78033" y="1169368"/>
            <a:ext cx="812800" cy="812800"/>
          </a:xfrm>
          <a:prstGeom prst="rect">
            <a:avLst/>
          </a:prstGeom>
        </p:spPr>
      </p:pic>
      <p:pic>
        <p:nvPicPr>
          <p:cNvPr id="20" name="Y_[09-12]_kiku4.mp3" descr="Y_[09-12]_kiku4.mp3">
            <a:hlinkClick r:id="" action="ppaction://media"/>
            <a:extLst>
              <a:ext uri="{FF2B5EF4-FFF2-40B4-BE49-F238E27FC236}">
                <a16:creationId xmlns:a16="http://schemas.microsoft.com/office/drawing/2014/main" id="{B3289807-8F7A-CA43-8CDA-76D11ED36AF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230059" y="1490482"/>
            <a:ext cx="812800" cy="812800"/>
          </a:xfrm>
          <a:prstGeom prst="rect">
            <a:avLst/>
          </a:prstGeom>
        </p:spPr>
      </p:pic>
      <p:sp>
        <p:nvSpPr>
          <p:cNvPr id="21" name="Google Shape;436;p31">
            <a:extLst>
              <a:ext uri="{FF2B5EF4-FFF2-40B4-BE49-F238E27FC236}">
                <a16:creationId xmlns:a16="http://schemas.microsoft.com/office/drawing/2014/main" id="{657F78D3-49A4-490A-AFFF-997374ABB9A4}"/>
              </a:ext>
            </a:extLst>
          </p:cNvPr>
          <p:cNvSpPr txBox="1"/>
          <p:nvPr/>
        </p:nvSpPr>
        <p:spPr>
          <a:xfrm>
            <a:off x="3305889" y="3272188"/>
            <a:ext cx="12195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b="1" dirty="0">
                <a:solidFill>
                  <a:srgbClr val="FF0000"/>
                </a:solidFill>
              </a:rPr>
              <a:t>かわいい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437" grpId="0"/>
      <p:bldP spid="438" grpId="0"/>
      <p:bldP spid="439" grpId="0"/>
      <p:bldP spid="440" grpId="0"/>
      <p:bldP spid="441" grpId="0"/>
      <p:bldP spid="4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107" y="360308"/>
            <a:ext cx="7538345" cy="88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107" y="1328709"/>
            <a:ext cx="11673185" cy="111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5342" y="331982"/>
            <a:ext cx="7466873" cy="340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24627" y="3741873"/>
            <a:ext cx="7636389" cy="269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09]_kiku1.mp3" descr="Y_[09-09]_kiku1.mp3">
            <a:hlinkClick r:id="" action="ppaction://media"/>
            <a:extLst>
              <a:ext uri="{FF2B5EF4-FFF2-40B4-BE49-F238E27FC236}">
                <a16:creationId xmlns:a16="http://schemas.microsoft.com/office/drawing/2014/main" id="{F0EB84B2-9324-2A41-A537-2C78A242D7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08627" y="1083638"/>
            <a:ext cx="812800" cy="812800"/>
          </a:xfrm>
          <a:prstGeom prst="rect">
            <a:avLst/>
          </a:prstGeom>
        </p:spPr>
      </p:pic>
      <p:pic>
        <p:nvPicPr>
          <p:cNvPr id="7" name="Y_[09-10]_kiku2.mp3" descr="Y_[09-10]_kiku2.mp3">
            <a:hlinkClick r:id="" action="ppaction://media"/>
            <a:extLst>
              <a:ext uri="{FF2B5EF4-FFF2-40B4-BE49-F238E27FC236}">
                <a16:creationId xmlns:a16="http://schemas.microsoft.com/office/drawing/2014/main" id="{CAF95641-4E9E-9843-ACFD-4BDCAE1D0D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08627" y="477450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32482" y="264168"/>
            <a:ext cx="6462943" cy="3059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60846" y="3429000"/>
            <a:ext cx="7670308" cy="3047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11]_kiku3.mp3" descr="Y_[09-11]_kiku3.mp3">
            <a:hlinkClick r:id="" action="ppaction://media"/>
            <a:extLst>
              <a:ext uri="{FF2B5EF4-FFF2-40B4-BE49-F238E27FC236}">
                <a16:creationId xmlns:a16="http://schemas.microsoft.com/office/drawing/2014/main" id="{48CE6E6D-E05B-7147-B8BA-94318CBB8D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32482" y="997026"/>
            <a:ext cx="812800" cy="812800"/>
          </a:xfrm>
          <a:prstGeom prst="rect">
            <a:avLst/>
          </a:prstGeom>
        </p:spPr>
      </p:pic>
      <p:pic>
        <p:nvPicPr>
          <p:cNvPr id="7" name="Y_[09-12]_kiku4.mp3" descr="Y_[09-12]_kiku4.mp3">
            <a:hlinkClick r:id="" action="ppaction://media"/>
            <a:extLst>
              <a:ext uri="{FF2B5EF4-FFF2-40B4-BE49-F238E27FC236}">
                <a16:creationId xmlns:a16="http://schemas.microsoft.com/office/drawing/2014/main" id="{9F6B160B-F745-D340-AF1A-3B7A1D8048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32482" y="453600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5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35"/>
          <p:cNvSpPr/>
          <p:nvPr/>
        </p:nvSpPr>
        <p:spPr>
          <a:xfrm>
            <a:off x="1000218" y="843378"/>
            <a:ext cx="10227076" cy="5530788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1" name="Google Shape;471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10242" y="275275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40023" y="1393023"/>
            <a:ext cx="6977849" cy="76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59658" y="2226652"/>
            <a:ext cx="6744896" cy="2440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59658" y="5234960"/>
            <a:ext cx="6181818" cy="655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9-13]_katachi1.mp3" descr="Y_[09-13]_katachi1.mp3">
            <a:hlinkClick r:id="" action="ppaction://media"/>
            <a:extLst>
              <a:ext uri="{FF2B5EF4-FFF2-40B4-BE49-F238E27FC236}">
                <a16:creationId xmlns:a16="http://schemas.microsoft.com/office/drawing/2014/main" id="{A3E27D37-085C-3049-9A3C-7C63345874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39792" y="832244"/>
            <a:ext cx="812800" cy="812800"/>
          </a:xfrm>
          <a:prstGeom prst="rect">
            <a:avLst/>
          </a:prstGeom>
        </p:spPr>
      </p:pic>
      <p:pic>
        <p:nvPicPr>
          <p:cNvPr id="3" name="Y_[09-14]_katachi2.mp3" descr="Y_[09-14]_katachi2.mp3">
            <a:hlinkClick r:id="" action="ppaction://media"/>
            <a:extLst>
              <a:ext uri="{FF2B5EF4-FFF2-40B4-BE49-F238E27FC236}">
                <a16:creationId xmlns:a16="http://schemas.microsoft.com/office/drawing/2014/main" id="{1D4FFBAE-B7F4-E040-815A-E80AC38769D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40897" y="137942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6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36"/>
          <p:cNvSpPr/>
          <p:nvPr/>
        </p:nvSpPr>
        <p:spPr>
          <a:xfrm>
            <a:off x="1000218" y="843378"/>
            <a:ext cx="10227076" cy="5530788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3" name="Google Shape;483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10242" y="275275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40023" y="1393023"/>
            <a:ext cx="6977849" cy="76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59658" y="2226652"/>
            <a:ext cx="6744896" cy="2440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3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59658" y="5234960"/>
            <a:ext cx="6181818" cy="655647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36"/>
          <p:cNvSpPr txBox="1"/>
          <p:nvPr/>
        </p:nvSpPr>
        <p:spPr>
          <a:xfrm>
            <a:off x="2996866" y="2304737"/>
            <a:ext cx="448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36"/>
          <p:cNvSpPr txBox="1"/>
          <p:nvPr/>
        </p:nvSpPr>
        <p:spPr>
          <a:xfrm>
            <a:off x="4108236" y="2304737"/>
            <a:ext cx="448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36"/>
          <p:cNvSpPr txBox="1"/>
          <p:nvPr/>
        </p:nvSpPr>
        <p:spPr>
          <a:xfrm>
            <a:off x="4149540" y="2760774"/>
            <a:ext cx="448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36"/>
          <p:cNvSpPr txBox="1"/>
          <p:nvPr/>
        </p:nvSpPr>
        <p:spPr>
          <a:xfrm>
            <a:off x="3054675" y="3697960"/>
            <a:ext cx="448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36"/>
          <p:cNvSpPr txBox="1"/>
          <p:nvPr/>
        </p:nvSpPr>
        <p:spPr>
          <a:xfrm>
            <a:off x="4108236" y="3697597"/>
            <a:ext cx="448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36"/>
          <p:cNvSpPr txBox="1"/>
          <p:nvPr/>
        </p:nvSpPr>
        <p:spPr>
          <a:xfrm>
            <a:off x="6096000" y="3697597"/>
            <a:ext cx="18127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にています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36"/>
          <p:cNvSpPr txBox="1"/>
          <p:nvPr/>
        </p:nvSpPr>
        <p:spPr>
          <a:xfrm>
            <a:off x="3041955" y="4204788"/>
            <a:ext cx="448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36"/>
          <p:cNvSpPr txBox="1"/>
          <p:nvPr/>
        </p:nvSpPr>
        <p:spPr>
          <a:xfrm>
            <a:off x="4108236" y="4208049"/>
            <a:ext cx="448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36"/>
          <p:cNvSpPr txBox="1"/>
          <p:nvPr/>
        </p:nvSpPr>
        <p:spPr>
          <a:xfrm>
            <a:off x="6776595" y="4177677"/>
            <a:ext cx="17171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ちがいます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36"/>
          <p:cNvSpPr txBox="1"/>
          <p:nvPr/>
        </p:nvSpPr>
        <p:spPr>
          <a:xfrm>
            <a:off x="3124456" y="5356013"/>
            <a:ext cx="448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36"/>
          <p:cNvSpPr txBox="1"/>
          <p:nvPr/>
        </p:nvSpPr>
        <p:spPr>
          <a:xfrm>
            <a:off x="6778058" y="5383136"/>
            <a:ext cx="448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Y_[09-13]_katachi1.mp3" descr="Y_[09-13]_katachi1.mp3">
            <a:hlinkClick r:id="" action="ppaction://media"/>
            <a:extLst>
              <a:ext uri="{FF2B5EF4-FFF2-40B4-BE49-F238E27FC236}">
                <a16:creationId xmlns:a16="http://schemas.microsoft.com/office/drawing/2014/main" id="{52D3C549-4D27-2C4A-9F8B-02650D115C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27460" y="816309"/>
            <a:ext cx="812800" cy="812800"/>
          </a:xfrm>
          <a:prstGeom prst="rect">
            <a:avLst/>
          </a:prstGeom>
        </p:spPr>
      </p:pic>
      <p:pic>
        <p:nvPicPr>
          <p:cNvPr id="22" name="Y_[09-14]_katachi2.mp3" descr="Y_[09-14]_katachi2.mp3">
            <a:hlinkClick r:id="" action="ppaction://media"/>
            <a:extLst>
              <a:ext uri="{FF2B5EF4-FFF2-40B4-BE49-F238E27FC236}">
                <a16:creationId xmlns:a16="http://schemas.microsoft.com/office/drawing/2014/main" id="{CEC82AE6-254E-CE4A-8D13-7B21C26C81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21725" y="134763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812" y="451871"/>
            <a:ext cx="11256468" cy="290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523" y="852432"/>
            <a:ext cx="9914479" cy="105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7740" y="1904083"/>
            <a:ext cx="8230313" cy="1044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969" y="291514"/>
            <a:ext cx="11498062" cy="6274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34236" y="347213"/>
            <a:ext cx="5306856" cy="1159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7954" y="1629504"/>
            <a:ext cx="2504908" cy="148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66607" y="4878419"/>
            <a:ext cx="4277780" cy="1565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61965" y="3111952"/>
            <a:ext cx="8564844" cy="1766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969" y="291514"/>
            <a:ext cx="11498062" cy="6274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0391" y="345944"/>
            <a:ext cx="8380127" cy="104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9617" y="1628487"/>
            <a:ext cx="5849607" cy="830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2063" y="4489432"/>
            <a:ext cx="7205135" cy="180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82063" y="2459418"/>
            <a:ext cx="8578789" cy="2030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806" y="715628"/>
            <a:ext cx="8443439" cy="1045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5342" y="331982"/>
            <a:ext cx="7466873" cy="340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24627" y="3741873"/>
            <a:ext cx="7636389" cy="269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09]_kiku1.mp3" descr="Y_[09-09]_kiku1.mp3">
            <a:hlinkClick r:id="" action="ppaction://media"/>
            <a:extLst>
              <a:ext uri="{FF2B5EF4-FFF2-40B4-BE49-F238E27FC236}">
                <a16:creationId xmlns:a16="http://schemas.microsoft.com/office/drawing/2014/main" id="{F0EB84B2-9324-2A41-A537-2C78A242D7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08627" y="1083638"/>
            <a:ext cx="812800" cy="812800"/>
          </a:xfrm>
          <a:prstGeom prst="rect">
            <a:avLst/>
          </a:prstGeom>
        </p:spPr>
      </p:pic>
      <p:pic>
        <p:nvPicPr>
          <p:cNvPr id="7" name="Y_[09-10]_kiku2.mp3" descr="Y_[09-10]_kiku2.mp3">
            <a:hlinkClick r:id="" action="ppaction://media"/>
            <a:extLst>
              <a:ext uri="{FF2B5EF4-FFF2-40B4-BE49-F238E27FC236}">
                <a16:creationId xmlns:a16="http://schemas.microsoft.com/office/drawing/2014/main" id="{CAF95641-4E9E-9843-ACFD-4BDCAE1D0D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08627" y="47745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8001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32482" y="264168"/>
            <a:ext cx="6462943" cy="3059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60846" y="3429000"/>
            <a:ext cx="7670308" cy="3047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11]_kiku3.mp3" descr="Y_[09-11]_kiku3.mp3">
            <a:hlinkClick r:id="" action="ppaction://media"/>
            <a:extLst>
              <a:ext uri="{FF2B5EF4-FFF2-40B4-BE49-F238E27FC236}">
                <a16:creationId xmlns:a16="http://schemas.microsoft.com/office/drawing/2014/main" id="{48CE6E6D-E05B-7147-B8BA-94318CBB8D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32482" y="997026"/>
            <a:ext cx="812800" cy="812800"/>
          </a:xfrm>
          <a:prstGeom prst="rect">
            <a:avLst/>
          </a:prstGeom>
        </p:spPr>
      </p:pic>
      <p:pic>
        <p:nvPicPr>
          <p:cNvPr id="7" name="Y_[09-12]_kiku4.mp3" descr="Y_[09-12]_kiku4.mp3">
            <a:hlinkClick r:id="" action="ppaction://media"/>
            <a:extLst>
              <a:ext uri="{FF2B5EF4-FFF2-40B4-BE49-F238E27FC236}">
                <a16:creationId xmlns:a16="http://schemas.microsoft.com/office/drawing/2014/main" id="{9F6B160B-F745-D340-AF1A-3B7A1D8048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32482" y="45360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1273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4905" y="316331"/>
            <a:ext cx="3935768" cy="766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6148" y="2278529"/>
            <a:ext cx="5051388" cy="3571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4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62493" y="2189751"/>
            <a:ext cx="4684895" cy="3918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4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4905" y="1082709"/>
            <a:ext cx="6684786" cy="76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9-15]_hanasu1.mp3" descr="Y_[09-15]_hanasu1.mp3">
            <a:hlinkClick r:id="" action="ppaction://media"/>
            <a:extLst>
              <a:ext uri="{FF2B5EF4-FFF2-40B4-BE49-F238E27FC236}">
                <a16:creationId xmlns:a16="http://schemas.microsoft.com/office/drawing/2014/main" id="{683118EA-DEE4-9941-A6CA-71198AECF8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2270" y="1750222"/>
            <a:ext cx="812800" cy="812800"/>
          </a:xfrm>
          <a:prstGeom prst="rect">
            <a:avLst/>
          </a:prstGeom>
        </p:spPr>
      </p:pic>
      <p:pic>
        <p:nvPicPr>
          <p:cNvPr id="3" name="Y_[09-16]_hanasu2.mp3" descr="Y_[09-16]_hanasu2.mp3">
            <a:hlinkClick r:id="" action="ppaction://media"/>
            <a:extLst>
              <a:ext uri="{FF2B5EF4-FFF2-40B4-BE49-F238E27FC236}">
                <a16:creationId xmlns:a16="http://schemas.microsoft.com/office/drawing/2014/main" id="{241D54D2-EF27-744D-AF02-4DAEDF00F3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49693" y="178335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Google Shape;560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01101" y="1467033"/>
            <a:ext cx="8664501" cy="413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3825" y="341312"/>
            <a:ext cx="6684786" cy="76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17]_hanasu3-1.mp3" descr="Y_[09-17]_hanasu3-1.mp3">
            <a:hlinkClick r:id="" action="ppaction://media"/>
            <a:extLst>
              <a:ext uri="{FF2B5EF4-FFF2-40B4-BE49-F238E27FC236}">
                <a16:creationId xmlns:a16="http://schemas.microsoft.com/office/drawing/2014/main" id="{2701324E-D776-1A48-9EB6-B25E577B78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797775" y="1256191"/>
            <a:ext cx="812800" cy="812800"/>
          </a:xfrm>
          <a:prstGeom prst="rect">
            <a:avLst/>
          </a:prstGeom>
        </p:spPr>
      </p:pic>
      <p:pic>
        <p:nvPicPr>
          <p:cNvPr id="7" name="Y_[09-18]_hanasu3-2.mp3" descr="Y_[09-18]_hanasu3-2.mp3">
            <a:hlinkClick r:id="" action="ppaction://media"/>
            <a:extLst>
              <a:ext uri="{FF2B5EF4-FFF2-40B4-BE49-F238E27FC236}">
                <a16:creationId xmlns:a16="http://schemas.microsoft.com/office/drawing/2014/main" id="{5DBDEE52-E617-1649-8C66-1F1C9D2AED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8099" y="122303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7452" y="94389"/>
            <a:ext cx="3935768" cy="766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5106" y="1720569"/>
            <a:ext cx="4170083" cy="294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05260" y="1509399"/>
            <a:ext cx="3867531" cy="3234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55106" y="858069"/>
            <a:ext cx="7119891" cy="651330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45"/>
          <p:cNvSpPr/>
          <p:nvPr/>
        </p:nvSpPr>
        <p:spPr>
          <a:xfrm>
            <a:off x="7072316" y="4112260"/>
            <a:ext cx="4959887" cy="2621842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5" name="Google Shape;575;p4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71470" y="4270535"/>
            <a:ext cx="4728617" cy="233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9-15]_hanasu1.mp3" descr="Y_[09-15]_hanasu1.mp3">
            <a:hlinkClick r:id="" action="ppaction://media"/>
            <a:extLst>
              <a:ext uri="{FF2B5EF4-FFF2-40B4-BE49-F238E27FC236}">
                <a16:creationId xmlns:a16="http://schemas.microsoft.com/office/drawing/2014/main" id="{C55291AF-9346-BE4C-A22C-7079A34D7D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80420" y="1754329"/>
            <a:ext cx="812800" cy="812800"/>
          </a:xfrm>
          <a:prstGeom prst="rect">
            <a:avLst/>
          </a:prstGeom>
        </p:spPr>
      </p:pic>
      <p:pic>
        <p:nvPicPr>
          <p:cNvPr id="11" name="Y_[09-16]_hanasu2.mp3" descr="Y_[09-16]_hanasu2.mp3">
            <a:hlinkClick r:id="" action="ppaction://media"/>
            <a:extLst>
              <a:ext uri="{FF2B5EF4-FFF2-40B4-BE49-F238E27FC236}">
                <a16:creationId xmlns:a16="http://schemas.microsoft.com/office/drawing/2014/main" id="{75D16CD9-A941-C14E-A4F2-21A3F2DAB9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66391" y="171566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7352" y="1202234"/>
            <a:ext cx="7527372" cy="359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2155" y="365828"/>
            <a:ext cx="7412854" cy="678131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6"/>
          <p:cNvSpPr/>
          <p:nvPr/>
        </p:nvSpPr>
        <p:spPr>
          <a:xfrm>
            <a:off x="7107827" y="4124044"/>
            <a:ext cx="4959887" cy="2621842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5" name="Google Shape;585;p4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23461" y="4268928"/>
            <a:ext cx="4728617" cy="233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09-17]_hanasu3-1.mp3" descr="Y_[09-17]_hanasu3-1.mp3">
            <a:hlinkClick r:id="" action="ppaction://media"/>
            <a:extLst>
              <a:ext uri="{FF2B5EF4-FFF2-40B4-BE49-F238E27FC236}">
                <a16:creationId xmlns:a16="http://schemas.microsoft.com/office/drawing/2014/main" id="{56FA012D-F9A2-1A4D-90B2-EB5587ED31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2155" y="913291"/>
            <a:ext cx="812800" cy="812800"/>
          </a:xfrm>
          <a:prstGeom prst="rect">
            <a:avLst/>
          </a:prstGeom>
        </p:spPr>
      </p:pic>
      <p:pic>
        <p:nvPicPr>
          <p:cNvPr id="9" name="Y_[09-18]_hanasu3-2.mp3" descr="Y_[09-18]_hanasu3-2.mp3">
            <a:hlinkClick r:id="" action="ppaction://media"/>
            <a:extLst>
              <a:ext uri="{FF2B5EF4-FFF2-40B4-BE49-F238E27FC236}">
                <a16:creationId xmlns:a16="http://schemas.microsoft.com/office/drawing/2014/main" id="{35062EB7-5E21-4942-BD15-23F267DB3F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01427" y="92650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103" y="3558630"/>
            <a:ext cx="5850385" cy="2791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903" y="474640"/>
            <a:ext cx="7013361" cy="732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9445" y="1206859"/>
            <a:ext cx="3202138" cy="2264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72869" y="1155839"/>
            <a:ext cx="2934049" cy="2453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352" y="337407"/>
            <a:ext cx="11118028" cy="6054515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48"/>
          <p:cNvSpPr/>
          <p:nvPr/>
        </p:nvSpPr>
        <p:spPr>
          <a:xfrm>
            <a:off x="216699" y="2104007"/>
            <a:ext cx="11750400" cy="104756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769" y="382329"/>
            <a:ext cx="11650462" cy="2070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0"/>
          <p:cNvSpPr/>
          <p:nvPr/>
        </p:nvSpPr>
        <p:spPr>
          <a:xfrm>
            <a:off x="288524" y="148701"/>
            <a:ext cx="11614952" cy="656059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0" name="Google Shape;610;p5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77848" y="229890"/>
            <a:ext cx="2068497" cy="56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5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902389" y="802842"/>
            <a:ext cx="3915053" cy="768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5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917577" y="1523314"/>
            <a:ext cx="5044706" cy="642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5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152170" y="2263000"/>
            <a:ext cx="3182777" cy="1618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5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540765" y="2230252"/>
            <a:ext cx="3370330" cy="165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5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25450" y="5599536"/>
            <a:ext cx="9941099" cy="1067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5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631228" y="3947336"/>
            <a:ext cx="3189403" cy="1632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5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152170" y="3956987"/>
            <a:ext cx="3229426" cy="1632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9-19]_kiku1.mp3" descr="Y_[09-19]_kiku1.mp3">
            <a:hlinkClick r:id="" action="ppaction://media"/>
            <a:extLst>
              <a:ext uri="{FF2B5EF4-FFF2-40B4-BE49-F238E27FC236}">
                <a16:creationId xmlns:a16="http://schemas.microsoft.com/office/drawing/2014/main" id="{25C7B0D5-B8F9-0548-BFE5-951EFB5E81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165957" y="5917566"/>
            <a:ext cx="812800" cy="812800"/>
          </a:xfrm>
          <a:prstGeom prst="rect">
            <a:avLst/>
          </a:prstGeom>
        </p:spPr>
      </p:pic>
      <p:pic>
        <p:nvPicPr>
          <p:cNvPr id="3" name="Y_[09-20]_kiku2.mp3" descr="Y_[09-20]_kiku2.mp3">
            <a:hlinkClick r:id="" action="ppaction://media"/>
            <a:extLst>
              <a:ext uri="{FF2B5EF4-FFF2-40B4-BE49-F238E27FC236}">
                <a16:creationId xmlns:a16="http://schemas.microsoft.com/office/drawing/2014/main" id="{C0E5409C-A3D3-BE48-90A8-7F02C8F36AE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743558" y="5971578"/>
            <a:ext cx="812800" cy="812800"/>
          </a:xfrm>
          <a:prstGeom prst="rect">
            <a:avLst/>
          </a:prstGeom>
        </p:spPr>
      </p:pic>
      <p:pic>
        <p:nvPicPr>
          <p:cNvPr id="4" name="Y_[09-21]_kiku3.mp3" descr="Y_[09-21]_kiku3.mp3">
            <a:hlinkClick r:id="" action="ppaction://media"/>
            <a:extLst>
              <a:ext uri="{FF2B5EF4-FFF2-40B4-BE49-F238E27FC236}">
                <a16:creationId xmlns:a16="http://schemas.microsoft.com/office/drawing/2014/main" id="{EDD855E4-EE29-F54F-9D5A-AA38C80B5F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092253" y="5964002"/>
            <a:ext cx="812800" cy="812800"/>
          </a:xfrm>
          <a:prstGeom prst="rect">
            <a:avLst/>
          </a:prstGeom>
        </p:spPr>
      </p:pic>
      <p:pic>
        <p:nvPicPr>
          <p:cNvPr id="5" name="Y_[09-22]_kiku4.mp3" descr="Y_[09-22]_kiku4.mp3">
            <a:hlinkClick r:id="" action="ppaction://media"/>
            <a:extLst>
              <a:ext uri="{FF2B5EF4-FFF2-40B4-BE49-F238E27FC236}">
                <a16:creationId xmlns:a16="http://schemas.microsoft.com/office/drawing/2014/main" id="{3D743281-2632-294C-93A6-EB425ADE66B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504695" y="592894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51"/>
          <p:cNvSpPr/>
          <p:nvPr/>
        </p:nvSpPr>
        <p:spPr>
          <a:xfrm>
            <a:off x="288524" y="148701"/>
            <a:ext cx="11614952" cy="656059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7" name="Google Shape;627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77848" y="229890"/>
            <a:ext cx="2068497" cy="56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5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902389" y="802842"/>
            <a:ext cx="3915053" cy="768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5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917577" y="1523314"/>
            <a:ext cx="5044706" cy="642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152170" y="2263000"/>
            <a:ext cx="3182777" cy="1618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5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540765" y="2230252"/>
            <a:ext cx="3370330" cy="165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5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25450" y="5599536"/>
            <a:ext cx="9941099" cy="1067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5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631228" y="3947336"/>
            <a:ext cx="3189403" cy="1632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5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152170" y="3956987"/>
            <a:ext cx="3229426" cy="1632898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51"/>
          <p:cNvSpPr txBox="1"/>
          <p:nvPr/>
        </p:nvSpPr>
        <p:spPr>
          <a:xfrm>
            <a:off x="2210263" y="6073939"/>
            <a:ext cx="44861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640" name="Google Shape;640;p51"/>
          <p:cNvSpPr txBox="1"/>
          <p:nvPr/>
        </p:nvSpPr>
        <p:spPr>
          <a:xfrm>
            <a:off x="4688142" y="6066351"/>
            <a:ext cx="44861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641" name="Google Shape;641;p51"/>
          <p:cNvSpPr txBox="1"/>
          <p:nvPr/>
        </p:nvSpPr>
        <p:spPr>
          <a:xfrm>
            <a:off x="7202224" y="6075228"/>
            <a:ext cx="44861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51"/>
          <p:cNvSpPr txBox="1"/>
          <p:nvPr/>
        </p:nvSpPr>
        <p:spPr>
          <a:xfrm>
            <a:off x="9597765" y="6073939"/>
            <a:ext cx="44861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pic>
        <p:nvPicPr>
          <p:cNvPr id="19" name="Y_[09-19]_kiku1.mp3" descr="Y_[09-19]_kiku1.mp3">
            <a:hlinkClick r:id="" action="ppaction://media"/>
            <a:extLst>
              <a:ext uri="{FF2B5EF4-FFF2-40B4-BE49-F238E27FC236}">
                <a16:creationId xmlns:a16="http://schemas.microsoft.com/office/drawing/2014/main" id="{D017B7BF-BFDB-894B-B1E6-28EC068E18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658873" y="5917566"/>
            <a:ext cx="812800" cy="812800"/>
          </a:xfrm>
          <a:prstGeom prst="rect">
            <a:avLst/>
          </a:prstGeom>
        </p:spPr>
      </p:pic>
      <p:pic>
        <p:nvPicPr>
          <p:cNvPr id="20" name="Y_[09-20]_kiku2.mp3" descr="Y_[09-20]_kiku2.mp3">
            <a:hlinkClick r:id="" action="ppaction://media"/>
            <a:extLst>
              <a:ext uri="{FF2B5EF4-FFF2-40B4-BE49-F238E27FC236}">
                <a16:creationId xmlns:a16="http://schemas.microsoft.com/office/drawing/2014/main" id="{C91B8A55-5CFE-954F-9277-CA08FA9CD6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236474" y="5971578"/>
            <a:ext cx="812800" cy="812800"/>
          </a:xfrm>
          <a:prstGeom prst="rect">
            <a:avLst/>
          </a:prstGeom>
        </p:spPr>
      </p:pic>
      <p:pic>
        <p:nvPicPr>
          <p:cNvPr id="21" name="Y_[09-21]_kiku3.mp3" descr="Y_[09-21]_kiku3.mp3">
            <a:hlinkClick r:id="" action="ppaction://media"/>
            <a:extLst>
              <a:ext uri="{FF2B5EF4-FFF2-40B4-BE49-F238E27FC236}">
                <a16:creationId xmlns:a16="http://schemas.microsoft.com/office/drawing/2014/main" id="{91A6AA55-E025-DE4E-8655-85BF9BBE8CE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585169" y="5964002"/>
            <a:ext cx="812800" cy="812800"/>
          </a:xfrm>
          <a:prstGeom prst="rect">
            <a:avLst/>
          </a:prstGeom>
        </p:spPr>
      </p:pic>
      <p:pic>
        <p:nvPicPr>
          <p:cNvPr id="22" name="Y_[09-22]_kiku4.mp3" descr="Y_[09-22]_kiku4.mp3">
            <a:hlinkClick r:id="" action="ppaction://media"/>
            <a:extLst>
              <a:ext uri="{FF2B5EF4-FFF2-40B4-BE49-F238E27FC236}">
                <a16:creationId xmlns:a16="http://schemas.microsoft.com/office/drawing/2014/main" id="{CA11E346-3549-9E4F-965F-B97F1272299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997611" y="592894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734" y="182150"/>
            <a:ext cx="11688532" cy="2862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1245" y="421782"/>
            <a:ext cx="9175871" cy="300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51245" y="3429000"/>
            <a:ext cx="8197543" cy="2776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19]_kiku1.mp3" descr="Y_[09-19]_kiku1.mp3">
            <a:hlinkClick r:id="" action="ppaction://media"/>
            <a:extLst>
              <a:ext uri="{FF2B5EF4-FFF2-40B4-BE49-F238E27FC236}">
                <a16:creationId xmlns:a16="http://schemas.microsoft.com/office/drawing/2014/main" id="{5721263F-CA0F-AF4E-8AA7-D11B539AEC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37356" y="1085585"/>
            <a:ext cx="812800" cy="812800"/>
          </a:xfrm>
          <a:prstGeom prst="rect">
            <a:avLst/>
          </a:prstGeom>
        </p:spPr>
      </p:pic>
      <p:pic>
        <p:nvPicPr>
          <p:cNvPr id="7" name="Y_[09-20]_kiku2.mp3" descr="Y_[09-20]_kiku2.mp3">
            <a:hlinkClick r:id="" action="ppaction://media"/>
            <a:extLst>
              <a:ext uri="{FF2B5EF4-FFF2-40B4-BE49-F238E27FC236}">
                <a16:creationId xmlns:a16="http://schemas.microsoft.com/office/drawing/2014/main" id="{CF8EF987-D02F-0A4E-8241-273DC1D342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36812" y="441084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95316" y="545977"/>
            <a:ext cx="8340324" cy="201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95316" y="2794738"/>
            <a:ext cx="6612750" cy="3348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21]_kiku3.mp3" descr="Y_[09-21]_kiku3.mp3">
            <a:hlinkClick r:id="" action="ppaction://media"/>
            <a:extLst>
              <a:ext uri="{FF2B5EF4-FFF2-40B4-BE49-F238E27FC236}">
                <a16:creationId xmlns:a16="http://schemas.microsoft.com/office/drawing/2014/main" id="{BC8C98BE-D4A2-9043-88CB-6229FD7D26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95316" y="1174884"/>
            <a:ext cx="812800" cy="812800"/>
          </a:xfrm>
          <a:prstGeom prst="rect">
            <a:avLst/>
          </a:prstGeom>
        </p:spPr>
      </p:pic>
      <p:pic>
        <p:nvPicPr>
          <p:cNvPr id="7" name="Y_[09-22]_kiku4.mp3" descr="Y_[09-22]_kiku4.mp3">
            <a:hlinkClick r:id="" action="ppaction://media"/>
            <a:extLst>
              <a:ext uri="{FF2B5EF4-FFF2-40B4-BE49-F238E27FC236}">
                <a16:creationId xmlns:a16="http://schemas.microsoft.com/office/drawing/2014/main" id="{D3795513-8C32-9D46-9092-AFE9231230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95316" y="365624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55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55"/>
          <p:cNvSpPr/>
          <p:nvPr/>
        </p:nvSpPr>
        <p:spPr>
          <a:xfrm>
            <a:off x="1207361" y="1190258"/>
            <a:ext cx="9765437" cy="4864313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0" name="Google Shape;670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4373" y="55199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50784" y="1691653"/>
            <a:ext cx="7178784" cy="923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26454" y="2791559"/>
            <a:ext cx="7827979" cy="2673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9-23]_katachi.mp3" descr="Y_[09-23]_katachi.mp3">
            <a:hlinkClick r:id="" action="ppaction://media"/>
            <a:extLst>
              <a:ext uri="{FF2B5EF4-FFF2-40B4-BE49-F238E27FC236}">
                <a16:creationId xmlns:a16="http://schemas.microsoft.com/office/drawing/2014/main" id="{6FCCF4D7-7108-FB4A-A359-089E32EAC7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88383" y="165962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6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56"/>
          <p:cNvSpPr/>
          <p:nvPr/>
        </p:nvSpPr>
        <p:spPr>
          <a:xfrm>
            <a:off x="1207361" y="1190258"/>
            <a:ext cx="9765437" cy="4864313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0" name="Google Shape;680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4373" y="55199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50784" y="1691653"/>
            <a:ext cx="7178784" cy="923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26454" y="2791559"/>
            <a:ext cx="7827979" cy="2673682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56"/>
          <p:cNvSpPr txBox="1"/>
          <p:nvPr/>
        </p:nvSpPr>
        <p:spPr>
          <a:xfrm>
            <a:off x="4608560" y="2791559"/>
            <a:ext cx="106559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よみ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56"/>
          <p:cNvSpPr txBox="1"/>
          <p:nvPr/>
        </p:nvSpPr>
        <p:spPr>
          <a:xfrm>
            <a:off x="6517845" y="2791995"/>
            <a:ext cx="31508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もらえませんか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56"/>
          <p:cNvSpPr txBox="1"/>
          <p:nvPr/>
        </p:nvSpPr>
        <p:spPr>
          <a:xfrm>
            <a:off x="5290991" y="3346159"/>
            <a:ext cx="31508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もらえませんか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56"/>
          <p:cNvSpPr txBox="1"/>
          <p:nvPr/>
        </p:nvSpPr>
        <p:spPr>
          <a:xfrm>
            <a:off x="3075924" y="3869379"/>
            <a:ext cx="106559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かき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56"/>
          <p:cNvSpPr txBox="1"/>
          <p:nvPr/>
        </p:nvSpPr>
        <p:spPr>
          <a:xfrm>
            <a:off x="3715550" y="4384289"/>
            <a:ext cx="31508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もらえませんか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56"/>
          <p:cNvSpPr txBox="1"/>
          <p:nvPr/>
        </p:nvSpPr>
        <p:spPr>
          <a:xfrm>
            <a:off x="5132478" y="4916080"/>
            <a:ext cx="31508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もらえませんか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09-23]_katachi.mp3" descr="Y_[09-23]_katachi.mp3">
            <a:hlinkClick r:id="" action="ppaction://media"/>
            <a:extLst>
              <a:ext uri="{FF2B5EF4-FFF2-40B4-BE49-F238E27FC236}">
                <a16:creationId xmlns:a16="http://schemas.microsoft.com/office/drawing/2014/main" id="{DD5CF5FD-F0D7-8C4C-B1C5-503FF224A1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88383" y="165962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223" y="535204"/>
            <a:ext cx="11109554" cy="2745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5420" y="745175"/>
            <a:ext cx="8908347" cy="2317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Google Shape;700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969" y="201242"/>
            <a:ext cx="11498062" cy="6455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57095" y="355358"/>
            <a:ext cx="3434864" cy="895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5016" y="1539610"/>
            <a:ext cx="4149219" cy="895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89607" y="4237960"/>
            <a:ext cx="5381529" cy="1843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1874" y="2435430"/>
            <a:ext cx="10168252" cy="1634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969" y="201242"/>
            <a:ext cx="11498062" cy="6455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3223" y="347057"/>
            <a:ext cx="2142358" cy="1057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49404" y="1666947"/>
            <a:ext cx="4205045" cy="92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49404" y="4420624"/>
            <a:ext cx="4809376" cy="1666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18585" y="2622548"/>
            <a:ext cx="9540252" cy="179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957" y="422045"/>
            <a:ext cx="9745018" cy="1143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1245" y="421782"/>
            <a:ext cx="9175871" cy="300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51245" y="3429000"/>
            <a:ext cx="8197543" cy="2776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19]_kiku1.mp3" descr="Y_[09-19]_kiku1.mp3">
            <a:hlinkClick r:id="" action="ppaction://media"/>
            <a:extLst>
              <a:ext uri="{FF2B5EF4-FFF2-40B4-BE49-F238E27FC236}">
                <a16:creationId xmlns:a16="http://schemas.microsoft.com/office/drawing/2014/main" id="{5721263F-CA0F-AF4E-8AA7-D11B539AEC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37356" y="1085585"/>
            <a:ext cx="812800" cy="812800"/>
          </a:xfrm>
          <a:prstGeom prst="rect">
            <a:avLst/>
          </a:prstGeom>
        </p:spPr>
      </p:pic>
      <p:pic>
        <p:nvPicPr>
          <p:cNvPr id="7" name="Y_[09-20]_kiku2.mp3" descr="Y_[09-20]_kiku2.mp3">
            <a:hlinkClick r:id="" action="ppaction://media"/>
            <a:extLst>
              <a:ext uri="{FF2B5EF4-FFF2-40B4-BE49-F238E27FC236}">
                <a16:creationId xmlns:a16="http://schemas.microsoft.com/office/drawing/2014/main" id="{CF8EF987-D02F-0A4E-8241-273DC1D342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36812" y="44108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1207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95316" y="545977"/>
            <a:ext cx="8340324" cy="201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95316" y="2794738"/>
            <a:ext cx="6612750" cy="3348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9-21]_kiku3.mp3" descr="Y_[09-21]_kiku3.mp3">
            <a:hlinkClick r:id="" action="ppaction://media"/>
            <a:extLst>
              <a:ext uri="{FF2B5EF4-FFF2-40B4-BE49-F238E27FC236}">
                <a16:creationId xmlns:a16="http://schemas.microsoft.com/office/drawing/2014/main" id="{BC8C98BE-D4A2-9043-88CB-6229FD7D26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95316" y="1174884"/>
            <a:ext cx="812800" cy="812800"/>
          </a:xfrm>
          <a:prstGeom prst="rect">
            <a:avLst/>
          </a:prstGeom>
        </p:spPr>
      </p:pic>
      <p:pic>
        <p:nvPicPr>
          <p:cNvPr id="7" name="Y_[09-22]_kiku4.mp3" descr="Y_[09-22]_kiku4.mp3">
            <a:hlinkClick r:id="" action="ppaction://media"/>
            <a:extLst>
              <a:ext uri="{FF2B5EF4-FFF2-40B4-BE49-F238E27FC236}">
                <a16:creationId xmlns:a16="http://schemas.microsoft.com/office/drawing/2014/main" id="{D3795513-8C32-9D46-9092-AFE9231230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95316" y="36562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0899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2457" y="262638"/>
            <a:ext cx="4572264" cy="779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2320" y="493258"/>
            <a:ext cx="5257223" cy="2935742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63"/>
          <p:cNvSpPr/>
          <p:nvPr/>
        </p:nvSpPr>
        <p:spPr>
          <a:xfrm>
            <a:off x="5885895" y="493259"/>
            <a:ext cx="6081204" cy="101201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3" name="Google Shape;743;p6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469" y="1487522"/>
            <a:ext cx="5070252" cy="4531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9-24]_hanasu.mp3" descr="Y_[09-24]_hanasu.mp3">
            <a:hlinkClick r:id="" action="ppaction://media"/>
            <a:extLst>
              <a:ext uri="{FF2B5EF4-FFF2-40B4-BE49-F238E27FC236}">
                <a16:creationId xmlns:a16="http://schemas.microsoft.com/office/drawing/2014/main" id="{DC311F3B-B85D-B34B-8F73-2A438CF1CD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29520" y="59286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Google Shape;748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2457" y="262638"/>
            <a:ext cx="4572264" cy="779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2320" y="493258"/>
            <a:ext cx="5257223" cy="2935742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64"/>
          <p:cNvSpPr/>
          <p:nvPr/>
        </p:nvSpPr>
        <p:spPr>
          <a:xfrm>
            <a:off x="5885895" y="1505277"/>
            <a:ext cx="6081204" cy="9715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1" name="Google Shape;751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39135" y="4147180"/>
            <a:ext cx="487362" cy="487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6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4469" y="1487522"/>
            <a:ext cx="5070252" cy="4531538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4"/>
          <p:cNvSpPr/>
          <p:nvPr/>
        </p:nvSpPr>
        <p:spPr>
          <a:xfrm>
            <a:off x="6912518" y="3944556"/>
            <a:ext cx="4959887" cy="2621842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4" name="Google Shape;754;p6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11672" y="4102831"/>
            <a:ext cx="4728617" cy="233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9-24]_hanasu.mp3" descr="Y_[09-24]_hanasu.mp3">
            <a:hlinkClick r:id="" action="ppaction://media"/>
            <a:extLst>
              <a:ext uri="{FF2B5EF4-FFF2-40B4-BE49-F238E27FC236}">
                <a16:creationId xmlns:a16="http://schemas.microsoft.com/office/drawing/2014/main" id="{59D07458-78EC-A646-9C9F-B235E64362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29520" y="158467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" name="Google Shape;760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457" y="262638"/>
            <a:ext cx="4572264" cy="779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2320" y="493258"/>
            <a:ext cx="5257223" cy="2935742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65"/>
          <p:cNvSpPr/>
          <p:nvPr/>
        </p:nvSpPr>
        <p:spPr>
          <a:xfrm>
            <a:off x="5885895" y="2352583"/>
            <a:ext cx="6081204" cy="107641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3" name="Google Shape;763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4469" y="1487522"/>
            <a:ext cx="5070252" cy="4531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" name="Google Shape;768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457" y="262638"/>
            <a:ext cx="4572264" cy="779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469" y="1487522"/>
            <a:ext cx="5070252" cy="4531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9598" y="1749079"/>
            <a:ext cx="3137285" cy="1652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25072" y="1779977"/>
            <a:ext cx="3309499" cy="162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04939" y="3687848"/>
            <a:ext cx="3149763" cy="1614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21200" y="3662889"/>
            <a:ext cx="3212161" cy="163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6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90751" y="353176"/>
            <a:ext cx="4572264" cy="874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6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339598" y="1512660"/>
            <a:ext cx="460271" cy="236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352" y="337407"/>
            <a:ext cx="11118028" cy="6054515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67"/>
          <p:cNvSpPr/>
          <p:nvPr/>
        </p:nvSpPr>
        <p:spPr>
          <a:xfrm>
            <a:off x="216699" y="3062795"/>
            <a:ext cx="11750400" cy="104756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664" y="326352"/>
            <a:ext cx="11646671" cy="2132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664" y="3719002"/>
            <a:ext cx="11396279" cy="2089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Google Shape;792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620" y="232026"/>
            <a:ext cx="3394129" cy="70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257" y="932293"/>
            <a:ext cx="5969380" cy="608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984" y="1632560"/>
            <a:ext cx="4270160" cy="683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6209029" y="483532"/>
            <a:ext cx="5804790" cy="5674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31620" y="3362354"/>
            <a:ext cx="1794170" cy="357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6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31620" y="3719744"/>
            <a:ext cx="4903883" cy="20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6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31620" y="4339027"/>
            <a:ext cx="3891368" cy="20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6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31620" y="4918492"/>
            <a:ext cx="4557204" cy="234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6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31620" y="5537775"/>
            <a:ext cx="4557204" cy="385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6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97843" y="2418412"/>
            <a:ext cx="5205272" cy="765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6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397843" y="1850297"/>
            <a:ext cx="3598416" cy="50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6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20085" y="1196131"/>
            <a:ext cx="3156062" cy="553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6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44849" y="1095912"/>
            <a:ext cx="1845250" cy="60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6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996259" y="1773906"/>
            <a:ext cx="1287259" cy="399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6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29274" y="802164"/>
            <a:ext cx="718805" cy="25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6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140060" y="850317"/>
            <a:ext cx="2320074" cy="14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6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865022" y="543084"/>
            <a:ext cx="1712282" cy="21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6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730461" y="3394015"/>
            <a:ext cx="378345" cy="359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6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1724544" y="3981888"/>
            <a:ext cx="379940" cy="375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6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1743512" y="4540974"/>
            <a:ext cx="362402" cy="354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6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1732249" y="5152934"/>
            <a:ext cx="364529" cy="348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0"/>
          <p:cNvSpPr/>
          <p:nvPr/>
        </p:nvSpPr>
        <p:spPr>
          <a:xfrm>
            <a:off x="126620" y="116013"/>
            <a:ext cx="11977864" cy="662597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8" name="Google Shape;81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620" y="232026"/>
            <a:ext cx="3394129" cy="70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257" y="932293"/>
            <a:ext cx="5969380" cy="608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984" y="1632560"/>
            <a:ext cx="4270160" cy="683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6209029" y="483532"/>
            <a:ext cx="5804790" cy="5674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7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31620" y="3362354"/>
            <a:ext cx="1794170" cy="357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7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31620" y="3719744"/>
            <a:ext cx="4903883" cy="20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31620" y="4339027"/>
            <a:ext cx="3891368" cy="20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7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31620" y="4918492"/>
            <a:ext cx="4557204" cy="234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7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31620" y="5537775"/>
            <a:ext cx="4557204" cy="385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7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97843" y="2418412"/>
            <a:ext cx="5205272" cy="765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7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397843" y="1850297"/>
            <a:ext cx="3598416" cy="50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7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20085" y="1196131"/>
            <a:ext cx="3156062" cy="553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7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44849" y="1095912"/>
            <a:ext cx="1845250" cy="60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7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996259" y="1773906"/>
            <a:ext cx="1287259" cy="399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7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29274" y="802164"/>
            <a:ext cx="718805" cy="25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7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140060" y="850317"/>
            <a:ext cx="2320074" cy="14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7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865022" y="543084"/>
            <a:ext cx="1712282" cy="21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70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730461" y="3394015"/>
            <a:ext cx="378345" cy="359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70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1724544" y="3981888"/>
            <a:ext cx="379940" cy="375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7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1743512" y="4540974"/>
            <a:ext cx="362402" cy="354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70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1732249" y="5152934"/>
            <a:ext cx="364529" cy="348056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70"/>
          <p:cNvSpPr txBox="1"/>
          <p:nvPr/>
        </p:nvSpPr>
        <p:spPr>
          <a:xfrm>
            <a:off x="588885" y="3090871"/>
            <a:ext cx="513024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質問している人が知りたいことは</a:t>
            </a:r>
            <a:r>
              <a:rPr lang="en-US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endParaRPr sz="2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70"/>
          <p:cNvSpPr txBox="1"/>
          <p:nvPr/>
        </p:nvSpPr>
        <p:spPr>
          <a:xfrm>
            <a:off x="588885" y="3719744"/>
            <a:ext cx="490534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日本語を聞く練習のし方</a:t>
            </a:r>
            <a:endParaRPr sz="3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71"/>
          <p:cNvSpPr/>
          <p:nvPr/>
        </p:nvSpPr>
        <p:spPr>
          <a:xfrm>
            <a:off x="118199" y="181167"/>
            <a:ext cx="11984854" cy="649566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6" name="Google Shape;846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196" y="505443"/>
            <a:ext cx="5518803" cy="627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2657" y="1444168"/>
            <a:ext cx="2465957" cy="125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82692" y="1381151"/>
            <a:ext cx="2610591" cy="1324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4056" y="2866551"/>
            <a:ext cx="2623158" cy="1348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7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5320" y="2899391"/>
            <a:ext cx="2619113" cy="1348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7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8823" y="5083688"/>
            <a:ext cx="5854658" cy="59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7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5400000">
            <a:off x="6209029" y="483532"/>
            <a:ext cx="5804790" cy="5674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7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31620" y="3362354"/>
            <a:ext cx="1794170" cy="357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7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31620" y="3719744"/>
            <a:ext cx="4903883" cy="20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7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31620" y="4339027"/>
            <a:ext cx="3891368" cy="20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7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31620" y="4918492"/>
            <a:ext cx="4557204" cy="234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7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31620" y="5537775"/>
            <a:ext cx="4557204" cy="385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7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397843" y="2418412"/>
            <a:ext cx="5205272" cy="765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7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397843" y="1850297"/>
            <a:ext cx="3598416" cy="50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7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20085" y="1196131"/>
            <a:ext cx="3156062" cy="553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7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9744849" y="1095912"/>
            <a:ext cx="1845250" cy="60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7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9996259" y="1773906"/>
            <a:ext cx="1287259" cy="399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7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29274" y="802164"/>
            <a:ext cx="718805" cy="25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71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140060" y="850317"/>
            <a:ext cx="2320074" cy="14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7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865022" y="543084"/>
            <a:ext cx="1712282" cy="21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71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1730461" y="3394015"/>
            <a:ext cx="378345" cy="359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7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1724544" y="3981888"/>
            <a:ext cx="379940" cy="375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7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1743512" y="4540974"/>
            <a:ext cx="362402" cy="354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71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1732249" y="5152934"/>
            <a:ext cx="364529" cy="348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72"/>
          <p:cNvSpPr/>
          <p:nvPr/>
        </p:nvSpPr>
        <p:spPr>
          <a:xfrm>
            <a:off x="118199" y="181167"/>
            <a:ext cx="11984854" cy="649566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5" name="Google Shape;875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196" y="505443"/>
            <a:ext cx="5518803" cy="627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2657" y="1444168"/>
            <a:ext cx="2465957" cy="125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82692" y="1381151"/>
            <a:ext cx="2610591" cy="1324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4056" y="2866551"/>
            <a:ext cx="2623158" cy="1348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7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5320" y="2899391"/>
            <a:ext cx="2619113" cy="1348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7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8823" y="5083688"/>
            <a:ext cx="5854658" cy="59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7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5400000">
            <a:off x="6209029" y="483532"/>
            <a:ext cx="5804790" cy="5674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7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31620" y="3362354"/>
            <a:ext cx="1794170" cy="357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7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31620" y="3719744"/>
            <a:ext cx="4903883" cy="20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7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31620" y="4339027"/>
            <a:ext cx="3891368" cy="20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7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31620" y="4918492"/>
            <a:ext cx="4557204" cy="234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7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31620" y="5537775"/>
            <a:ext cx="4557204" cy="385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7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397843" y="2418412"/>
            <a:ext cx="5205272" cy="765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7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397843" y="1850297"/>
            <a:ext cx="3598416" cy="50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7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20085" y="1196131"/>
            <a:ext cx="3156062" cy="553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7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9744849" y="1095912"/>
            <a:ext cx="1845250" cy="60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7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9996259" y="1773906"/>
            <a:ext cx="1287259" cy="399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7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29274" y="802164"/>
            <a:ext cx="718805" cy="25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7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140060" y="850317"/>
            <a:ext cx="2320074" cy="143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7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865022" y="543084"/>
            <a:ext cx="1712282" cy="21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72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1730461" y="3394015"/>
            <a:ext cx="378345" cy="359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72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1724544" y="3981888"/>
            <a:ext cx="379940" cy="375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72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1743512" y="4540974"/>
            <a:ext cx="362402" cy="354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72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1732249" y="5152934"/>
            <a:ext cx="364529" cy="348056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72"/>
          <p:cNvSpPr txBox="1"/>
          <p:nvPr/>
        </p:nvSpPr>
        <p:spPr>
          <a:xfrm>
            <a:off x="752964" y="5239381"/>
            <a:ext cx="5236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900" name="Google Shape;900;p72"/>
          <p:cNvSpPr txBox="1"/>
          <p:nvPr/>
        </p:nvSpPr>
        <p:spPr>
          <a:xfrm>
            <a:off x="2210382" y="5239380"/>
            <a:ext cx="5236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901" name="Google Shape;901;p72"/>
          <p:cNvSpPr txBox="1"/>
          <p:nvPr/>
        </p:nvSpPr>
        <p:spPr>
          <a:xfrm>
            <a:off x="3658288" y="5240244"/>
            <a:ext cx="5236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902" name="Google Shape;902;p72"/>
          <p:cNvSpPr txBox="1"/>
          <p:nvPr/>
        </p:nvSpPr>
        <p:spPr>
          <a:xfrm>
            <a:off x="5115706" y="5239380"/>
            <a:ext cx="5236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7" name="Google Shape;907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170" y="205782"/>
            <a:ext cx="3853308" cy="850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5155" y="5756637"/>
            <a:ext cx="6714537" cy="919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4858571" y="454824"/>
            <a:ext cx="5361924" cy="5241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73212" y="3124015"/>
            <a:ext cx="1657289" cy="33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7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80339" y="3468573"/>
            <a:ext cx="4165607" cy="171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7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58384" y="4013009"/>
            <a:ext cx="3594487" cy="186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7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34769" y="4541863"/>
            <a:ext cx="4209527" cy="216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7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58384" y="5123733"/>
            <a:ext cx="4209518" cy="356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7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21881" y="2252597"/>
            <a:ext cx="4808146" cy="70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7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993440" y="1702963"/>
            <a:ext cx="3323879" cy="46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7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997777" y="1093574"/>
            <a:ext cx="3098677" cy="543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7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126865" y="1025113"/>
            <a:ext cx="1704471" cy="56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7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346878" y="1653012"/>
            <a:ext cx="1189049" cy="369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7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030085" y="761625"/>
            <a:ext cx="663966" cy="23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7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721124" y="790573"/>
            <a:ext cx="2143069" cy="132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7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437712" y="528404"/>
            <a:ext cx="1581645" cy="201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7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0017445" y="3043312"/>
            <a:ext cx="349480" cy="3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7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0011649" y="3631185"/>
            <a:ext cx="350953" cy="346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73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0029279" y="4190271"/>
            <a:ext cx="334753" cy="327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73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0018179" y="4802231"/>
            <a:ext cx="336718" cy="321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" name="Google Shape;931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352" y="337407"/>
            <a:ext cx="11118028" cy="6054515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74"/>
          <p:cNvSpPr/>
          <p:nvPr/>
        </p:nvSpPr>
        <p:spPr>
          <a:xfrm>
            <a:off x="216699" y="4021584"/>
            <a:ext cx="11750400" cy="125175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95E66C1-5105-49AE-B164-065E5FF35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179</Words>
  <Application>Microsoft Office PowerPoint</Application>
  <PresentationFormat>ワイド画面</PresentationFormat>
  <Paragraphs>111</Paragraphs>
  <Slides>76</Slides>
  <Notes>75</Notes>
  <HiddenSlides>0</HiddenSlides>
  <MMClips>88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76</vt:i4>
      </vt:variant>
    </vt:vector>
  </HeadingPairs>
  <TitlesOfParts>
    <vt:vector size="79" baseType="lpstr">
      <vt:lpstr>Arial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14</cp:revision>
  <dcterms:created xsi:type="dcterms:W3CDTF">2021-03-29T01:40:50Z</dcterms:created>
  <dcterms:modified xsi:type="dcterms:W3CDTF">2023-04-21T04:22:33Z</dcterms:modified>
</cp:coreProperties>
</file>