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h30n1T9jUCvE7MKzIDLl1hfEtJ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8" autoAdjust="0"/>
  </p:normalViewPr>
  <p:slideViewPr>
    <p:cSldViewPr snapToGrid="0">
      <p:cViewPr varScale="1">
        <p:scale>
          <a:sx n="62" d="100"/>
          <a:sy n="62" d="100"/>
        </p:scale>
        <p:origin x="848" y="52"/>
      </p:cViewPr>
      <p:guideLst/>
    </p:cSldViewPr>
  </p:slideViewPr>
  <p:outlineViewPr>
    <p:cViewPr>
      <p:scale>
        <a:sx n="33" d="100"/>
        <a:sy n="33" d="100"/>
      </p:scale>
      <p:origin x="0" y="-59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B4112E05-B6B0-4064-ABE4-B77523E1CF30}"/>
    <pc:docChg chg="modSld">
      <pc:chgData name="Kazuyo Takehara" userId="fa7eaadb-9681-4610-86a8-8be5debccd15" providerId="ADAL" clId="{B4112E05-B6B0-4064-ABE4-B77523E1CF30}" dt="2023-04-21T03:29:47.328" v="27" actId="1076"/>
      <pc:docMkLst>
        <pc:docMk/>
      </pc:docMkLst>
      <pc:sldChg chg="modSp mod">
        <pc:chgData name="Kazuyo Takehara" userId="fa7eaadb-9681-4610-86a8-8be5debccd15" providerId="ADAL" clId="{B4112E05-B6B0-4064-ABE4-B77523E1CF30}" dt="2023-04-21T03:21:19.085" v="0" actId="1076"/>
        <pc:sldMkLst>
          <pc:docMk/>
          <pc:sldMk cId="0" sldId="257"/>
        </pc:sldMkLst>
        <pc:picChg chg="mod">
          <ac:chgData name="Kazuyo Takehara" userId="fa7eaadb-9681-4610-86a8-8be5debccd15" providerId="ADAL" clId="{B4112E05-B6B0-4064-ABE4-B77523E1CF30}" dt="2023-04-21T03:21:19.085" v="0" actId="1076"/>
          <ac:picMkLst>
            <pc:docMk/>
            <pc:sldMk cId="0" sldId="257"/>
            <ac:picMk id="2" creationId="{6A314D0B-8711-468D-91CD-F743C76CB1E9}"/>
          </ac:picMkLst>
        </pc:picChg>
      </pc:sldChg>
      <pc:sldChg chg="modSp mod">
        <pc:chgData name="Kazuyo Takehara" userId="fa7eaadb-9681-4610-86a8-8be5debccd15" providerId="ADAL" clId="{B4112E05-B6B0-4064-ABE4-B77523E1CF30}" dt="2023-04-21T03:21:41.650" v="2" actId="404"/>
        <pc:sldMkLst>
          <pc:docMk/>
          <pc:sldMk cId="0" sldId="258"/>
        </pc:sldMkLst>
        <pc:spChg chg="mod">
          <ac:chgData name="Kazuyo Takehara" userId="fa7eaadb-9681-4610-86a8-8be5debccd15" providerId="ADAL" clId="{B4112E05-B6B0-4064-ABE4-B77523E1CF30}" dt="2023-04-21T03:21:41.650" v="2" actId="404"/>
          <ac:spMkLst>
            <pc:docMk/>
            <pc:sldMk cId="0" sldId="258"/>
            <ac:spMk id="107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41.650" v="2" actId="404"/>
          <ac:spMkLst>
            <pc:docMk/>
            <pc:sldMk cId="0" sldId="258"/>
            <ac:spMk id="108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41.650" v="2" actId="404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41.650" v="2" actId="404"/>
          <ac:spMkLst>
            <pc:docMk/>
            <pc:sldMk cId="0" sldId="258"/>
            <ac:spMk id="110" creationId="{00000000-0000-0000-0000-000000000000}"/>
          </ac:spMkLst>
        </pc:spChg>
      </pc:sldChg>
      <pc:sldChg chg="modSp mod">
        <pc:chgData name="Kazuyo Takehara" userId="fa7eaadb-9681-4610-86a8-8be5debccd15" providerId="ADAL" clId="{B4112E05-B6B0-4064-ABE4-B77523E1CF30}" dt="2023-04-21T03:21:57.568" v="6" actId="403"/>
        <pc:sldMkLst>
          <pc:docMk/>
          <pc:sldMk cId="0" sldId="259"/>
        </pc:sldMkLst>
        <pc:spChg chg="mod">
          <ac:chgData name="Kazuyo Takehara" userId="fa7eaadb-9681-4610-86a8-8be5debccd15" providerId="ADAL" clId="{B4112E05-B6B0-4064-ABE4-B77523E1CF30}" dt="2023-04-21T03:21:57.568" v="6" actId="403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57.568" v="6" actId="403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57.568" v="6" actId="403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1:57.568" v="6" actId="403"/>
          <ac:spMkLst>
            <pc:docMk/>
            <pc:sldMk cId="0" sldId="259"/>
            <ac:spMk id="122" creationId="{00000000-0000-0000-0000-000000000000}"/>
          </ac:spMkLst>
        </pc:spChg>
      </pc:sldChg>
      <pc:sldChg chg="modSp mod">
        <pc:chgData name="Kazuyo Takehara" userId="fa7eaadb-9681-4610-86a8-8be5debccd15" providerId="ADAL" clId="{B4112E05-B6B0-4064-ABE4-B77523E1CF30}" dt="2023-04-21T03:22:10.366" v="10" actId="403"/>
        <pc:sldMkLst>
          <pc:docMk/>
          <pc:sldMk cId="0" sldId="260"/>
        </pc:sldMkLst>
        <pc:spChg chg="mod">
          <ac:chgData name="Kazuyo Takehara" userId="fa7eaadb-9681-4610-86a8-8be5debccd15" providerId="ADAL" clId="{B4112E05-B6B0-4064-ABE4-B77523E1CF30}" dt="2023-04-21T03:22:10.366" v="10" actId="403"/>
          <ac:spMkLst>
            <pc:docMk/>
            <pc:sldMk cId="0" sldId="260"/>
            <ac:spMk id="130" creationId="{00000000-0000-0000-0000-000000000000}"/>
          </ac:spMkLst>
        </pc:spChg>
        <pc:spChg chg="mod">
          <ac:chgData name="Kazuyo Takehara" userId="fa7eaadb-9681-4610-86a8-8be5debccd15" providerId="ADAL" clId="{B4112E05-B6B0-4064-ABE4-B77523E1CF30}" dt="2023-04-21T03:22:10.366" v="10" actId="403"/>
          <ac:spMkLst>
            <pc:docMk/>
            <pc:sldMk cId="0" sldId="260"/>
            <ac:spMk id="131" creationId="{00000000-0000-0000-0000-000000000000}"/>
          </ac:spMkLst>
        </pc:spChg>
      </pc:sldChg>
      <pc:sldChg chg="modSp mod">
        <pc:chgData name="Kazuyo Takehara" userId="fa7eaadb-9681-4610-86a8-8be5debccd15" providerId="ADAL" clId="{B4112E05-B6B0-4064-ABE4-B77523E1CF30}" dt="2023-04-21T03:22:16.840" v="11" actId="1076"/>
        <pc:sldMkLst>
          <pc:docMk/>
          <pc:sldMk cId="0" sldId="261"/>
        </pc:sldMkLst>
        <pc:picChg chg="mod">
          <ac:chgData name="Kazuyo Takehara" userId="fa7eaadb-9681-4610-86a8-8be5debccd15" providerId="ADAL" clId="{B4112E05-B6B0-4064-ABE4-B77523E1CF30}" dt="2023-04-21T03:22:16.840" v="11" actId="1076"/>
          <ac:picMkLst>
            <pc:docMk/>
            <pc:sldMk cId="0" sldId="261"/>
            <ac:picMk id="11" creationId="{B8780E26-D6BE-47F5-B368-71BCE0B4BE25}"/>
          </ac:picMkLst>
        </pc:picChg>
      </pc:sldChg>
      <pc:sldChg chg="modSp mod">
        <pc:chgData name="Kazuyo Takehara" userId="fa7eaadb-9681-4610-86a8-8be5debccd15" providerId="ADAL" clId="{B4112E05-B6B0-4064-ABE4-B77523E1CF30}" dt="2023-04-21T03:24:13.091" v="15" actId="1076"/>
        <pc:sldMkLst>
          <pc:docMk/>
          <pc:sldMk cId="0" sldId="276"/>
        </pc:sldMkLst>
        <pc:picChg chg="mod">
          <ac:chgData name="Kazuyo Takehara" userId="fa7eaadb-9681-4610-86a8-8be5debccd15" providerId="ADAL" clId="{B4112E05-B6B0-4064-ABE4-B77523E1CF30}" dt="2023-04-21T03:24:13.091" v="15" actId="1076"/>
          <ac:picMkLst>
            <pc:docMk/>
            <pc:sldMk cId="0" sldId="276"/>
            <ac:picMk id="2" creationId="{A5D732F0-E61B-4237-9F50-726035CA3E32}"/>
          </ac:picMkLst>
        </pc:picChg>
        <pc:picChg chg="mod">
          <ac:chgData name="Kazuyo Takehara" userId="fa7eaadb-9681-4610-86a8-8be5debccd15" providerId="ADAL" clId="{B4112E05-B6B0-4064-ABE4-B77523E1CF30}" dt="2023-04-21T03:23:55.920" v="13" actId="1076"/>
          <ac:picMkLst>
            <pc:docMk/>
            <pc:sldMk cId="0" sldId="276"/>
            <ac:picMk id="3" creationId="{CCAAAA55-640F-4F04-81AC-7DDFD111DADB}"/>
          </ac:picMkLst>
        </pc:picChg>
        <pc:picChg chg="mod">
          <ac:chgData name="Kazuyo Takehara" userId="fa7eaadb-9681-4610-86a8-8be5debccd15" providerId="ADAL" clId="{B4112E05-B6B0-4064-ABE4-B77523E1CF30}" dt="2023-04-21T03:23:58.308" v="14" actId="1076"/>
          <ac:picMkLst>
            <pc:docMk/>
            <pc:sldMk cId="0" sldId="276"/>
            <ac:picMk id="6" creationId="{97F746EA-FA38-46A8-8E9E-66DDDB85E814}"/>
          </ac:picMkLst>
        </pc:picChg>
      </pc:sldChg>
      <pc:sldChg chg="modSp mod">
        <pc:chgData name="Kazuyo Takehara" userId="fa7eaadb-9681-4610-86a8-8be5debccd15" providerId="ADAL" clId="{B4112E05-B6B0-4064-ABE4-B77523E1CF30}" dt="2023-04-21T03:24:21.106" v="17" actId="1076"/>
        <pc:sldMkLst>
          <pc:docMk/>
          <pc:sldMk cId="0" sldId="277"/>
        </pc:sldMkLst>
        <pc:picChg chg="mod">
          <ac:chgData name="Kazuyo Takehara" userId="fa7eaadb-9681-4610-86a8-8be5debccd15" providerId="ADAL" clId="{B4112E05-B6B0-4064-ABE4-B77523E1CF30}" dt="2023-04-21T03:24:19.025" v="16" actId="1076"/>
          <ac:picMkLst>
            <pc:docMk/>
            <pc:sldMk cId="0" sldId="277"/>
            <ac:picMk id="22" creationId="{74B53716-6380-4C37-A559-536108D3EC7E}"/>
          </ac:picMkLst>
        </pc:picChg>
        <pc:picChg chg="mod">
          <ac:chgData name="Kazuyo Takehara" userId="fa7eaadb-9681-4610-86a8-8be5debccd15" providerId="ADAL" clId="{B4112E05-B6B0-4064-ABE4-B77523E1CF30}" dt="2023-04-21T03:24:21.106" v="17" actId="1076"/>
          <ac:picMkLst>
            <pc:docMk/>
            <pc:sldMk cId="0" sldId="277"/>
            <ac:picMk id="24" creationId="{7505788C-BC4C-4228-8822-852F4A49855E}"/>
          </ac:picMkLst>
        </pc:picChg>
      </pc:sldChg>
      <pc:sldChg chg="modSp mod">
        <pc:chgData name="Kazuyo Takehara" userId="fa7eaadb-9681-4610-86a8-8be5debccd15" providerId="ADAL" clId="{B4112E05-B6B0-4064-ABE4-B77523E1CF30}" dt="2023-04-21T03:24:36.575" v="19" actId="1076"/>
        <pc:sldMkLst>
          <pc:docMk/>
          <pc:sldMk cId="0" sldId="278"/>
        </pc:sldMkLst>
        <pc:picChg chg="mod">
          <ac:chgData name="Kazuyo Takehara" userId="fa7eaadb-9681-4610-86a8-8be5debccd15" providerId="ADAL" clId="{B4112E05-B6B0-4064-ABE4-B77523E1CF30}" dt="2023-04-21T03:24:33.304" v="18" actId="1076"/>
          <ac:picMkLst>
            <pc:docMk/>
            <pc:sldMk cId="0" sldId="278"/>
            <ac:picMk id="11" creationId="{A8DAB5C6-4C5D-4D0E-A021-B38F1D2619A6}"/>
          </ac:picMkLst>
        </pc:picChg>
        <pc:picChg chg="mod">
          <ac:chgData name="Kazuyo Takehara" userId="fa7eaadb-9681-4610-86a8-8be5debccd15" providerId="ADAL" clId="{B4112E05-B6B0-4064-ABE4-B77523E1CF30}" dt="2023-04-21T03:24:36.575" v="19" actId="1076"/>
          <ac:picMkLst>
            <pc:docMk/>
            <pc:sldMk cId="0" sldId="278"/>
            <ac:picMk id="13" creationId="{2F7C9E5F-4DFB-43AD-BA95-7AEFD084FCFA}"/>
          </ac:picMkLst>
        </pc:picChg>
      </pc:sldChg>
      <pc:sldChg chg="modSp mod">
        <pc:chgData name="Kazuyo Takehara" userId="fa7eaadb-9681-4610-86a8-8be5debccd15" providerId="ADAL" clId="{B4112E05-B6B0-4064-ABE4-B77523E1CF30}" dt="2023-04-21T03:24:53.704" v="21" actId="1076"/>
        <pc:sldMkLst>
          <pc:docMk/>
          <pc:sldMk cId="0" sldId="279"/>
        </pc:sldMkLst>
        <pc:picChg chg="mod">
          <ac:chgData name="Kazuyo Takehara" userId="fa7eaadb-9681-4610-86a8-8be5debccd15" providerId="ADAL" clId="{B4112E05-B6B0-4064-ABE4-B77523E1CF30}" dt="2023-04-21T03:24:51.009" v="20" actId="1076"/>
          <ac:picMkLst>
            <pc:docMk/>
            <pc:sldMk cId="0" sldId="279"/>
            <ac:picMk id="19" creationId="{CD68C404-5DC4-4D79-BD9E-407E0389B25F}"/>
          </ac:picMkLst>
        </pc:picChg>
        <pc:picChg chg="mod">
          <ac:chgData name="Kazuyo Takehara" userId="fa7eaadb-9681-4610-86a8-8be5debccd15" providerId="ADAL" clId="{B4112E05-B6B0-4064-ABE4-B77523E1CF30}" dt="2023-04-21T03:24:53.704" v="21" actId="1076"/>
          <ac:picMkLst>
            <pc:docMk/>
            <pc:sldMk cId="0" sldId="279"/>
            <ac:picMk id="21" creationId="{4A935837-C78E-4BD1-90B7-6B7310CC7DF8}"/>
          </ac:picMkLst>
        </pc:picChg>
      </pc:sldChg>
      <pc:sldChg chg="modSp mod">
        <pc:chgData name="Kazuyo Takehara" userId="fa7eaadb-9681-4610-86a8-8be5debccd15" providerId="ADAL" clId="{B4112E05-B6B0-4064-ABE4-B77523E1CF30}" dt="2023-04-21T03:25:31.036" v="24" actId="1076"/>
        <pc:sldMkLst>
          <pc:docMk/>
          <pc:sldMk cId="0" sldId="283"/>
        </pc:sldMkLst>
        <pc:picChg chg="mod">
          <ac:chgData name="Kazuyo Takehara" userId="fa7eaadb-9681-4610-86a8-8be5debccd15" providerId="ADAL" clId="{B4112E05-B6B0-4064-ABE4-B77523E1CF30}" dt="2023-04-21T03:25:25.235" v="22" actId="1076"/>
          <ac:picMkLst>
            <pc:docMk/>
            <pc:sldMk cId="0" sldId="283"/>
            <ac:picMk id="2" creationId="{D3C92D67-A82A-4F8A-BCA8-8E310E53B142}"/>
          </ac:picMkLst>
        </pc:picChg>
        <pc:picChg chg="mod">
          <ac:chgData name="Kazuyo Takehara" userId="fa7eaadb-9681-4610-86a8-8be5debccd15" providerId="ADAL" clId="{B4112E05-B6B0-4064-ABE4-B77523E1CF30}" dt="2023-04-21T03:25:28.196" v="23" actId="1076"/>
          <ac:picMkLst>
            <pc:docMk/>
            <pc:sldMk cId="0" sldId="283"/>
            <ac:picMk id="3" creationId="{F7338480-2C5D-4795-9D4D-967187754A52}"/>
          </ac:picMkLst>
        </pc:picChg>
        <pc:picChg chg="mod">
          <ac:chgData name="Kazuyo Takehara" userId="fa7eaadb-9681-4610-86a8-8be5debccd15" providerId="ADAL" clId="{B4112E05-B6B0-4064-ABE4-B77523E1CF30}" dt="2023-04-21T03:25:31.036" v="24" actId="1076"/>
          <ac:picMkLst>
            <pc:docMk/>
            <pc:sldMk cId="0" sldId="283"/>
            <ac:picMk id="4" creationId="{99098348-7D81-40C8-9D90-8C84271770E9}"/>
          </ac:picMkLst>
        </pc:picChg>
      </pc:sldChg>
      <pc:sldChg chg="modSp mod">
        <pc:chgData name="Kazuyo Takehara" userId="fa7eaadb-9681-4610-86a8-8be5debccd15" providerId="ADAL" clId="{B4112E05-B6B0-4064-ABE4-B77523E1CF30}" dt="2023-04-21T03:29:47.328" v="27" actId="1076"/>
        <pc:sldMkLst>
          <pc:docMk/>
          <pc:sldMk cId="0" sldId="284"/>
        </pc:sldMkLst>
        <pc:picChg chg="mod">
          <ac:chgData name="Kazuyo Takehara" userId="fa7eaadb-9681-4610-86a8-8be5debccd15" providerId="ADAL" clId="{B4112E05-B6B0-4064-ABE4-B77523E1CF30}" dt="2023-04-21T03:29:40.907" v="25" actId="1076"/>
          <ac:picMkLst>
            <pc:docMk/>
            <pc:sldMk cId="0" sldId="284"/>
            <ac:picMk id="11" creationId="{15F72F1F-4DB8-4B91-8766-30143867E20C}"/>
          </ac:picMkLst>
        </pc:picChg>
        <pc:picChg chg="mod">
          <ac:chgData name="Kazuyo Takehara" userId="fa7eaadb-9681-4610-86a8-8be5debccd15" providerId="ADAL" clId="{B4112E05-B6B0-4064-ABE4-B77523E1CF30}" dt="2023-04-21T03:29:43.365" v="26" actId="1076"/>
          <ac:picMkLst>
            <pc:docMk/>
            <pc:sldMk cId="0" sldId="284"/>
            <ac:picMk id="12" creationId="{348D866E-4145-4D8D-8301-02FE2C38EB46}"/>
          </ac:picMkLst>
        </pc:picChg>
        <pc:picChg chg="mod">
          <ac:chgData name="Kazuyo Takehara" userId="fa7eaadb-9681-4610-86a8-8be5debccd15" providerId="ADAL" clId="{B4112E05-B6B0-4064-ABE4-B77523E1CF30}" dt="2023-04-21T03:29:47.328" v="27" actId="1076"/>
          <ac:picMkLst>
            <pc:docMk/>
            <pc:sldMk cId="0" sldId="284"/>
            <ac:picMk id="13" creationId="{9A2A3115-2186-44DE-AB3F-DCBCED741E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9979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e5e55535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e5e55535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jmkeLsBLY1g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0.png"/><Relationship Id="rId1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6" Type="http://schemas.openxmlformats.org/officeDocument/2006/relationships/image" Target="../media/image11.png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0.png"/><Relationship Id="rId1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6.png"/><Relationship Id="rId5" Type="http://schemas.microsoft.com/office/2007/relationships/media" Target="../media/media7.mp3"/><Relationship Id="rId10" Type="http://schemas.openxmlformats.org/officeDocument/2006/relationships/notesSlide" Target="../notesSlides/notesSlide21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6.png"/><Relationship Id="rId5" Type="http://schemas.microsoft.com/office/2007/relationships/media" Target="../media/media7.mp3"/><Relationship Id="rId10" Type="http://schemas.openxmlformats.org/officeDocument/2006/relationships/notesSlide" Target="../notesSlides/notesSlide22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40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8.png"/><Relationship Id="rId5" Type="http://schemas.microsoft.com/office/2007/relationships/media" Target="../media/media7.mp3"/><Relationship Id="rId10" Type="http://schemas.openxmlformats.org/officeDocument/2006/relationships/notesSlide" Target="../notesSlides/notesSlide23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40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8.png"/><Relationship Id="rId5" Type="http://schemas.microsoft.com/office/2007/relationships/media" Target="../media/media7.mp3"/><Relationship Id="rId10" Type="http://schemas.openxmlformats.org/officeDocument/2006/relationships/notesSlide" Target="../notesSlides/notesSlide24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image" Target="../media/image4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8.mp3"/><Relationship Id="rId7" Type="http://schemas.openxmlformats.org/officeDocument/2006/relationships/image" Target="../media/image4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p3"/><Relationship Id="rId9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7.png"/><Relationship Id="rId5" Type="http://schemas.microsoft.com/office/2007/relationships/media" Target="../media/media11.mp3"/><Relationship Id="rId10" Type="http://schemas.openxmlformats.org/officeDocument/2006/relationships/image" Target="../media/image46.png"/><Relationship Id="rId4" Type="http://schemas.openxmlformats.org/officeDocument/2006/relationships/audio" Target="../media/media10.mp3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9.xml"/><Relationship Id="rId13" Type="http://schemas.openxmlformats.org/officeDocument/2006/relationships/image" Target="../media/image11.png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7.png"/><Relationship Id="rId5" Type="http://schemas.microsoft.com/office/2007/relationships/media" Target="../media/media11.mp3"/><Relationship Id="rId10" Type="http://schemas.openxmlformats.org/officeDocument/2006/relationships/image" Target="../media/image46.png"/><Relationship Id="rId4" Type="http://schemas.openxmlformats.org/officeDocument/2006/relationships/audio" Target="../media/media10.mp3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GRWTgXhGjJw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4.png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8.png"/><Relationship Id="rId11" Type="http://schemas.openxmlformats.org/officeDocument/2006/relationships/image" Target="../media/image11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4.png"/><Relationship Id="rId12" Type="http://schemas.openxmlformats.org/officeDocument/2006/relationships/image" Target="../media/image1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25.png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4.png"/><Relationship Id="rId12" Type="http://schemas.openxmlformats.org/officeDocument/2006/relationships/image" Target="../media/image1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25.png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9.png"/><Relationship Id="rId11" Type="http://schemas.openxmlformats.org/officeDocument/2006/relationships/image" Target="../media/image11.png"/><Relationship Id="rId5" Type="http://schemas.openxmlformats.org/officeDocument/2006/relationships/image" Target="../media/image57.png"/><Relationship Id="rId10" Type="http://schemas.openxmlformats.org/officeDocument/2006/relationships/image" Target="../media/image94.pn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8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png"/><Relationship Id="rId4" Type="http://schemas.openxmlformats.org/officeDocument/2006/relationships/image" Target="../media/image9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738" y="0"/>
            <a:ext cx="11123078" cy="452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738" y="4439183"/>
            <a:ext cx="10194524" cy="1992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6596" y="27617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34850" y="766404"/>
            <a:ext cx="5977051" cy="195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4597" y="2789155"/>
            <a:ext cx="1450861" cy="19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5458" y="2839940"/>
            <a:ext cx="4666548" cy="18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19398" y="4849107"/>
            <a:ext cx="2852120" cy="17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3192" y="1148648"/>
            <a:ext cx="4763988" cy="258112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/>
          <p:nvPr/>
        </p:nvSpPr>
        <p:spPr>
          <a:xfrm>
            <a:off x="227851" y="1148648"/>
            <a:ext cx="5112246" cy="9636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03-01]_kotoba1">
            <a:hlinkClick r:id="" action="ppaction://media"/>
            <a:extLst>
              <a:ext uri="{FF2B5EF4-FFF2-40B4-BE49-F238E27FC236}">
                <a16:creationId xmlns:a16="http://schemas.microsoft.com/office/drawing/2014/main" id="{6A314D0B-8711-468D-91CD-F743C76CB1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58651" y="125661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49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36" y="98102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1426" y="1588606"/>
            <a:ext cx="9706098" cy="317495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1364756" y="5171739"/>
            <a:ext cx="79251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ក្ដៅ</a:t>
            </a:r>
            <a:endParaRPr sz="2000" b="0" i="0" u="none" strike="noStrike" cap="none" dirty="0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3354833" y="5167796"/>
            <a:ext cx="22025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ត្រជាក់ស្រួល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5886618" y="5167795"/>
            <a:ext cx="22025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រងា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8474937" y="5167795"/>
            <a:ext cx="22025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ក្ដៅស្រួល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36" y="98102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7517" y="1957251"/>
            <a:ext cx="2187652" cy="30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75169" y="1957251"/>
            <a:ext cx="7036360" cy="2785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181597" y="5134333"/>
            <a:ext cx="339357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សំណើម/ក្ដៅស្អុះស្អាប់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3575169" y="5134332"/>
            <a:ext cx="21828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ភ្លៀងធ្លាក់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5877313" y="5134331"/>
            <a:ext cx="21828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ព្រឹលធ្លាក់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8428674" y="5134331"/>
            <a:ext cx="21828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ផ្កាសាគូរ៉ារីក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36" y="98102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7937" y="1599880"/>
            <a:ext cx="5002482" cy="306674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/>
        </p:nvSpPr>
        <p:spPr>
          <a:xfrm>
            <a:off x="3326594" y="5152087"/>
            <a:ext cx="21828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ស្លឹកឈើពណ៌ក្រហមស្អាត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6102545" y="5105920"/>
            <a:ext cx="21828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សត្វរៃយំ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6596" y="27617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34850" y="766404"/>
            <a:ext cx="5977051" cy="195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4597" y="2789155"/>
            <a:ext cx="1450861" cy="19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5458" y="2839940"/>
            <a:ext cx="4666548" cy="18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19398" y="4849107"/>
            <a:ext cx="2852120" cy="17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3192" y="1148648"/>
            <a:ext cx="4763988" cy="258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227851" y="2048256"/>
            <a:ext cx="5112246" cy="9235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Y_[03-01]_kotoba1">
            <a:hlinkClick r:id="" action="ppaction://media"/>
            <a:extLst>
              <a:ext uri="{FF2B5EF4-FFF2-40B4-BE49-F238E27FC236}">
                <a16:creationId xmlns:a16="http://schemas.microsoft.com/office/drawing/2014/main" id="{B8780E26-D6BE-47F5-B368-71BCE0B4BE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53491" y="204825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6596" y="27617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34850" y="766404"/>
            <a:ext cx="5977051" cy="195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4597" y="2789155"/>
            <a:ext cx="1450861" cy="19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5458" y="2839940"/>
            <a:ext cx="4666548" cy="18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19398" y="4849107"/>
            <a:ext cx="2852120" cy="17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3192" y="1148648"/>
            <a:ext cx="4763988" cy="258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/>
          <p:nvPr/>
        </p:nvSpPr>
        <p:spPr>
          <a:xfrm>
            <a:off x="227851" y="2839940"/>
            <a:ext cx="5112246" cy="97310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8;p8">
            <a:extLst>
              <a:ext uri="{FF2B5EF4-FFF2-40B4-BE49-F238E27FC236}">
                <a16:creationId xmlns:a16="http://schemas.microsoft.com/office/drawing/2014/main" id="{00274AAC-56A0-4BA0-9959-E05AF65FE1F5}"/>
              </a:ext>
            </a:extLst>
          </p:cNvPr>
          <p:cNvSpPr txBox="1"/>
          <p:nvPr/>
        </p:nvSpPr>
        <p:spPr>
          <a:xfrm>
            <a:off x="1338634" y="3813048"/>
            <a:ext cx="1358283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(      )</a:t>
            </a:r>
            <a:endParaRPr dirty="0"/>
          </a:p>
        </p:txBody>
      </p:sp>
      <p:sp>
        <p:nvSpPr>
          <p:cNvPr id="11" name="Google Shape;169;p8">
            <a:extLst>
              <a:ext uri="{FF2B5EF4-FFF2-40B4-BE49-F238E27FC236}">
                <a16:creationId xmlns:a16="http://schemas.microsoft.com/office/drawing/2014/main" id="{FD47FBDC-688D-4CF6-858C-2226589339A6}"/>
              </a:ext>
            </a:extLst>
          </p:cNvPr>
          <p:cNvSpPr txBox="1"/>
          <p:nvPr/>
        </p:nvSpPr>
        <p:spPr>
          <a:xfrm>
            <a:off x="2789495" y="3813048"/>
            <a:ext cx="1358283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(      )</a:t>
            </a:r>
            <a:endParaRPr/>
          </a:p>
        </p:txBody>
      </p:sp>
      <p:pic>
        <p:nvPicPr>
          <p:cNvPr id="12" name="Y_[03-02]_kotoba2">
            <a:hlinkClick r:id="" action="ppaction://media"/>
            <a:extLst>
              <a:ext uri="{FF2B5EF4-FFF2-40B4-BE49-F238E27FC236}">
                <a16:creationId xmlns:a16="http://schemas.microsoft.com/office/drawing/2014/main" id="{7AE36462-09C6-4042-B24D-0D99F709F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81090" y="329796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/>
          <p:nvPr/>
        </p:nvSpPr>
        <p:spPr>
          <a:xfrm>
            <a:off x="180975" y="138452"/>
            <a:ext cx="11830050" cy="658109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161;p8">
            <a:extLst>
              <a:ext uri="{FF2B5EF4-FFF2-40B4-BE49-F238E27FC236}">
                <a16:creationId xmlns:a16="http://schemas.microsoft.com/office/drawing/2014/main" id="{DCBA0DB0-FDFE-43B1-B58D-35BBC41783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192" y="276179"/>
            <a:ext cx="1624584" cy="57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2;p8">
            <a:extLst>
              <a:ext uri="{FF2B5EF4-FFF2-40B4-BE49-F238E27FC236}">
                <a16:creationId xmlns:a16="http://schemas.microsoft.com/office/drawing/2014/main" id="{0950716C-D1C2-4188-B3F1-9B865D5C452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6596" y="276179"/>
            <a:ext cx="1332495" cy="3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63;p8">
            <a:extLst>
              <a:ext uri="{FF2B5EF4-FFF2-40B4-BE49-F238E27FC236}">
                <a16:creationId xmlns:a16="http://schemas.microsoft.com/office/drawing/2014/main" id="{7D931857-14C8-4141-9294-BA6EA97B109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34850" y="766404"/>
            <a:ext cx="5977051" cy="195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4;p8">
            <a:extLst>
              <a:ext uri="{FF2B5EF4-FFF2-40B4-BE49-F238E27FC236}">
                <a16:creationId xmlns:a16="http://schemas.microsoft.com/office/drawing/2014/main" id="{110F2EE8-3246-44CC-AA4F-A2FC058F2C8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4597" y="2789155"/>
            <a:ext cx="1450861" cy="19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5;p8">
            <a:extLst>
              <a:ext uri="{FF2B5EF4-FFF2-40B4-BE49-F238E27FC236}">
                <a16:creationId xmlns:a16="http://schemas.microsoft.com/office/drawing/2014/main" id="{3080BED6-1D0E-4B9B-BC9E-78E86D4F5F7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5458" y="2839940"/>
            <a:ext cx="4666548" cy="18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6;p8">
            <a:extLst>
              <a:ext uri="{FF2B5EF4-FFF2-40B4-BE49-F238E27FC236}">
                <a16:creationId xmlns:a16="http://schemas.microsoft.com/office/drawing/2014/main" id="{B3964580-8268-4E0A-8B40-ED8B8C55AD0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19398" y="4849107"/>
            <a:ext cx="2852120" cy="17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;p8">
            <a:extLst>
              <a:ext uri="{FF2B5EF4-FFF2-40B4-BE49-F238E27FC236}">
                <a16:creationId xmlns:a16="http://schemas.microsoft.com/office/drawing/2014/main" id="{D0270254-F08D-4589-AD86-95A4571FDA2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1423" y="963925"/>
            <a:ext cx="5060126" cy="85003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168;p8">
            <a:extLst>
              <a:ext uri="{FF2B5EF4-FFF2-40B4-BE49-F238E27FC236}">
                <a16:creationId xmlns:a16="http://schemas.microsoft.com/office/drawing/2014/main" id="{0D6ECF9D-5E41-4454-9ECA-2E426213127D}"/>
              </a:ext>
            </a:extLst>
          </p:cNvPr>
          <p:cNvSpPr txBox="1"/>
          <p:nvPr/>
        </p:nvSpPr>
        <p:spPr>
          <a:xfrm>
            <a:off x="1474845" y="2305615"/>
            <a:ext cx="1358283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(      )</a:t>
            </a:r>
            <a:endParaRPr dirty="0"/>
          </a:p>
        </p:txBody>
      </p:sp>
      <p:sp>
        <p:nvSpPr>
          <p:cNvPr id="33" name="Google Shape;169;p8">
            <a:extLst>
              <a:ext uri="{FF2B5EF4-FFF2-40B4-BE49-F238E27FC236}">
                <a16:creationId xmlns:a16="http://schemas.microsoft.com/office/drawing/2014/main" id="{0A45EFEF-2A28-48AA-BEC2-C8123188E425}"/>
              </a:ext>
            </a:extLst>
          </p:cNvPr>
          <p:cNvSpPr txBox="1"/>
          <p:nvPr/>
        </p:nvSpPr>
        <p:spPr>
          <a:xfrm>
            <a:off x="2925706" y="2305615"/>
            <a:ext cx="1358283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(      )</a:t>
            </a:r>
            <a:endParaRPr/>
          </a:p>
        </p:txBody>
      </p:sp>
      <p:sp>
        <p:nvSpPr>
          <p:cNvPr id="34" name="Google Shape;171;p8">
            <a:extLst>
              <a:ext uri="{FF2B5EF4-FFF2-40B4-BE49-F238E27FC236}">
                <a16:creationId xmlns:a16="http://schemas.microsoft.com/office/drawing/2014/main" id="{6D81B888-8AF9-41E6-B50A-07D02E9350D6}"/>
              </a:ext>
            </a:extLst>
          </p:cNvPr>
          <p:cNvSpPr txBox="1"/>
          <p:nvPr/>
        </p:nvSpPr>
        <p:spPr>
          <a:xfrm>
            <a:off x="1801417" y="2241890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5" name="Google Shape;172;p8">
            <a:extLst>
              <a:ext uri="{FF2B5EF4-FFF2-40B4-BE49-F238E27FC236}">
                <a16:creationId xmlns:a16="http://schemas.microsoft.com/office/drawing/2014/main" id="{17391299-31C5-4123-89EA-83B68179E700}"/>
              </a:ext>
            </a:extLst>
          </p:cNvPr>
          <p:cNvSpPr txBox="1"/>
          <p:nvPr/>
        </p:nvSpPr>
        <p:spPr>
          <a:xfrm>
            <a:off x="1801417" y="2841688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36" name="Google Shape;173;p8">
            <a:extLst>
              <a:ext uri="{FF2B5EF4-FFF2-40B4-BE49-F238E27FC236}">
                <a16:creationId xmlns:a16="http://schemas.microsoft.com/office/drawing/2014/main" id="{EF5A0DC3-9808-4C09-91EB-6DC8F5B104C1}"/>
              </a:ext>
            </a:extLst>
          </p:cNvPr>
          <p:cNvSpPr txBox="1"/>
          <p:nvPr/>
        </p:nvSpPr>
        <p:spPr>
          <a:xfrm>
            <a:off x="1801417" y="3476914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7" name="Google Shape;174;p8">
            <a:extLst>
              <a:ext uri="{FF2B5EF4-FFF2-40B4-BE49-F238E27FC236}">
                <a16:creationId xmlns:a16="http://schemas.microsoft.com/office/drawing/2014/main" id="{8CA20A9D-FDCB-4AC1-AA6C-648A0D3507FF}"/>
              </a:ext>
            </a:extLst>
          </p:cNvPr>
          <p:cNvSpPr txBox="1"/>
          <p:nvPr/>
        </p:nvSpPr>
        <p:spPr>
          <a:xfrm>
            <a:off x="1801417" y="4096387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8" name="Google Shape;175;p8">
            <a:extLst>
              <a:ext uri="{FF2B5EF4-FFF2-40B4-BE49-F238E27FC236}">
                <a16:creationId xmlns:a16="http://schemas.microsoft.com/office/drawing/2014/main" id="{8EEA5342-06EC-4FB9-83D8-642BF63C1607}"/>
              </a:ext>
            </a:extLst>
          </p:cNvPr>
          <p:cNvSpPr txBox="1"/>
          <p:nvPr/>
        </p:nvSpPr>
        <p:spPr>
          <a:xfrm>
            <a:off x="1785774" y="4689313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9" name="Google Shape;176;p8">
            <a:extLst>
              <a:ext uri="{FF2B5EF4-FFF2-40B4-BE49-F238E27FC236}">
                <a16:creationId xmlns:a16="http://schemas.microsoft.com/office/drawing/2014/main" id="{8534636E-A530-4BDF-811D-415B40082F41}"/>
              </a:ext>
            </a:extLst>
          </p:cNvPr>
          <p:cNvSpPr txBox="1"/>
          <p:nvPr/>
        </p:nvSpPr>
        <p:spPr>
          <a:xfrm>
            <a:off x="3312025" y="2241890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40" name="Google Shape;177;p8">
            <a:extLst>
              <a:ext uri="{FF2B5EF4-FFF2-40B4-BE49-F238E27FC236}">
                <a16:creationId xmlns:a16="http://schemas.microsoft.com/office/drawing/2014/main" id="{EE5D564F-1FF8-4D0E-BF1C-57951C900927}"/>
              </a:ext>
            </a:extLst>
          </p:cNvPr>
          <p:cNvSpPr txBox="1"/>
          <p:nvPr/>
        </p:nvSpPr>
        <p:spPr>
          <a:xfrm>
            <a:off x="3307106" y="2858750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41" name="Google Shape;178;p8">
            <a:extLst>
              <a:ext uri="{FF2B5EF4-FFF2-40B4-BE49-F238E27FC236}">
                <a16:creationId xmlns:a16="http://schemas.microsoft.com/office/drawing/2014/main" id="{3BA86B89-F065-4ADD-A869-72FD7CC2C672}"/>
              </a:ext>
            </a:extLst>
          </p:cNvPr>
          <p:cNvSpPr txBox="1"/>
          <p:nvPr/>
        </p:nvSpPr>
        <p:spPr>
          <a:xfrm>
            <a:off x="3308646" y="3475166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42" name="Google Shape;179;p8">
            <a:extLst>
              <a:ext uri="{FF2B5EF4-FFF2-40B4-BE49-F238E27FC236}">
                <a16:creationId xmlns:a16="http://schemas.microsoft.com/office/drawing/2014/main" id="{541261DE-3EF5-4E08-89FB-619848E3BF9C}"/>
              </a:ext>
            </a:extLst>
          </p:cNvPr>
          <p:cNvSpPr txBox="1"/>
          <p:nvPr/>
        </p:nvSpPr>
        <p:spPr>
          <a:xfrm>
            <a:off x="3303148" y="4094639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43" name="Google Shape;180;p8">
            <a:extLst>
              <a:ext uri="{FF2B5EF4-FFF2-40B4-BE49-F238E27FC236}">
                <a16:creationId xmlns:a16="http://schemas.microsoft.com/office/drawing/2014/main" id="{CCE08E3A-AB69-46BA-8D5F-61B294A51F64}"/>
              </a:ext>
            </a:extLst>
          </p:cNvPr>
          <p:cNvSpPr txBox="1"/>
          <p:nvPr/>
        </p:nvSpPr>
        <p:spPr>
          <a:xfrm>
            <a:off x="3303148" y="4687565"/>
            <a:ext cx="630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44" name="Y_[03-02]_kotoba2">
            <a:hlinkClick r:id="" action="ppaction://media"/>
            <a:extLst>
              <a:ext uri="{FF2B5EF4-FFF2-40B4-BE49-F238E27FC236}">
                <a16:creationId xmlns:a16="http://schemas.microsoft.com/office/drawing/2014/main" id="{D74F37B0-F32C-4FFB-B075-48210B0E33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84186" y="1448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4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7363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1209" y="430848"/>
            <a:ext cx="4049092" cy="1868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1398" y="2050742"/>
            <a:ext cx="5919393" cy="4340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C67239-8A77-4A1F-BB9A-D7B9A7F2B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3C6B3AA6-70A6-489D-AFA1-245CFCE6B88D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8E4B6A-6459-4FEE-ABC2-233F5960D23C}"/>
              </a:ext>
            </a:extLst>
          </p:cNvPr>
          <p:cNvSpPr txBox="1"/>
          <p:nvPr/>
        </p:nvSpPr>
        <p:spPr>
          <a:xfrm>
            <a:off x="7986713" y="567056"/>
            <a:ext cx="29615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https://youtu.be/jmkeLsBLY1g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"/>
          <p:cNvSpPr/>
          <p:nvPr/>
        </p:nvSpPr>
        <p:spPr>
          <a:xfrm>
            <a:off x="180975" y="138452"/>
            <a:ext cx="11830050" cy="658109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806" y="2704606"/>
            <a:ext cx="2309398" cy="19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015" y="4617390"/>
            <a:ext cx="2319630" cy="184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2916" y="2796739"/>
            <a:ext cx="2221635" cy="1777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95949" y="4574047"/>
            <a:ext cx="2138526" cy="1680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0535" y="1444101"/>
            <a:ext cx="2220110" cy="180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85221" y="1041103"/>
            <a:ext cx="2285448" cy="1777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1015" y="199421"/>
            <a:ext cx="5903652" cy="75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52344" y="931402"/>
            <a:ext cx="4812331" cy="1574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39219" y="2514140"/>
            <a:ext cx="1168139" cy="160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037694" y="2569893"/>
            <a:ext cx="3757199" cy="148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89523" y="4118251"/>
            <a:ext cx="2296341" cy="1407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7B428AB2-03AF-4242-8750-C0D0C6E2EB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484707" y="29124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5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/>
          <p:nvPr/>
        </p:nvSpPr>
        <p:spPr>
          <a:xfrm>
            <a:off x="180975" y="138452"/>
            <a:ext cx="11830050" cy="658109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806" y="2704606"/>
            <a:ext cx="2309398" cy="19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015" y="4617390"/>
            <a:ext cx="2319630" cy="184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2916" y="2796739"/>
            <a:ext cx="2221635" cy="1777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95949" y="4574047"/>
            <a:ext cx="2138526" cy="1680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0535" y="1444101"/>
            <a:ext cx="2220110" cy="180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85221" y="1041103"/>
            <a:ext cx="2285448" cy="1777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1015" y="199421"/>
            <a:ext cx="5903652" cy="75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52344" y="931402"/>
            <a:ext cx="4812331" cy="1574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39219" y="2514140"/>
            <a:ext cx="1168139" cy="160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037694" y="2569893"/>
            <a:ext cx="3757199" cy="148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89523" y="4118251"/>
            <a:ext cx="2296341" cy="140775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/>
          <p:nvPr/>
        </p:nvSpPr>
        <p:spPr>
          <a:xfrm>
            <a:off x="1673702" y="6091738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222" name="Google Shape;222;p11"/>
          <p:cNvSpPr txBox="1"/>
          <p:nvPr/>
        </p:nvSpPr>
        <p:spPr>
          <a:xfrm>
            <a:off x="1315369" y="2878754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23" name="Google Shape;223;p11"/>
          <p:cNvSpPr txBox="1"/>
          <p:nvPr/>
        </p:nvSpPr>
        <p:spPr>
          <a:xfrm>
            <a:off x="1717321" y="2877988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3776976" y="2471699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4151590" y="2449079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26" name="Google Shape;226;p11"/>
          <p:cNvSpPr txBox="1"/>
          <p:nvPr/>
        </p:nvSpPr>
        <p:spPr>
          <a:xfrm>
            <a:off x="5070669" y="4226387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7" name="Google Shape;227;p11"/>
          <p:cNvSpPr txBox="1"/>
          <p:nvPr/>
        </p:nvSpPr>
        <p:spPr>
          <a:xfrm>
            <a:off x="5435897" y="4204715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28" name="Google Shape;228;p11"/>
          <p:cNvSpPr txBox="1"/>
          <p:nvPr/>
        </p:nvSpPr>
        <p:spPr>
          <a:xfrm>
            <a:off x="4429727" y="5951168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29" name="Google Shape;229;p11"/>
          <p:cNvSpPr txBox="1"/>
          <p:nvPr/>
        </p:nvSpPr>
        <p:spPr>
          <a:xfrm>
            <a:off x="4846616" y="5953558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30" name="Google Shape;230;p11"/>
          <p:cNvSpPr txBox="1"/>
          <p:nvPr/>
        </p:nvSpPr>
        <p:spPr>
          <a:xfrm>
            <a:off x="1278309" y="6113014"/>
            <a:ext cx="235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25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9DD3C525-F27E-4D2B-95F4-A1F97A6DEF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484707" y="29124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553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825" y="467276"/>
            <a:ext cx="10670959" cy="1921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860" y="1077703"/>
            <a:ext cx="11524279" cy="427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25540F38-FCBA-4684-A5D1-9B396B8C3C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4233" y="20634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1322" y="52378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12377" y="1993476"/>
            <a:ext cx="8113135" cy="3165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04]_katachi">
            <a:hlinkClick r:id="" action="ppaction://media"/>
            <a:extLst>
              <a:ext uri="{FF2B5EF4-FFF2-40B4-BE49-F238E27FC236}">
                <a16:creationId xmlns:a16="http://schemas.microsoft.com/office/drawing/2014/main" id="{E2813085-C47B-4FDB-AF45-7963D09ED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21590" y="219471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5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1322" y="52378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12377" y="1993476"/>
            <a:ext cx="8113135" cy="316509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5"/>
          <p:cNvSpPr txBox="1"/>
          <p:nvPr/>
        </p:nvSpPr>
        <p:spPr>
          <a:xfrm>
            <a:off x="6427431" y="3429000"/>
            <a:ext cx="149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なります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>
            <a:off x="6427431" y="4043013"/>
            <a:ext cx="149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なります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>
            <a:off x="4475824" y="4611210"/>
            <a:ext cx="149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なります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Y_[03-04]_katachi">
            <a:hlinkClick r:id="" action="ppaction://media"/>
            <a:extLst>
              <a:ext uri="{FF2B5EF4-FFF2-40B4-BE49-F238E27FC236}">
                <a16:creationId xmlns:a16="http://schemas.microsoft.com/office/drawing/2014/main" id="{28308944-EF0F-4D1B-87E0-B0D4AF6ECF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21590" y="219471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5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7376"/>
            <a:ext cx="12192001" cy="174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6915" y="163266"/>
            <a:ext cx="2814505" cy="162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7977" y="1716897"/>
            <a:ext cx="4788023" cy="940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7188" y="3691841"/>
            <a:ext cx="6125665" cy="300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85025" y="2657879"/>
            <a:ext cx="9423202" cy="106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0393" y="330693"/>
            <a:ext cx="7150016" cy="126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0393" y="1720252"/>
            <a:ext cx="11524279" cy="427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3-03]_kiku">
            <a:hlinkClick r:id="" action="ppaction://media"/>
            <a:extLst>
              <a:ext uri="{FF2B5EF4-FFF2-40B4-BE49-F238E27FC236}">
                <a16:creationId xmlns:a16="http://schemas.microsoft.com/office/drawing/2014/main" id="{76B31317-CEF0-4A8C-8E2E-DE240A82B2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7355" y="270450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832595"/>
            <a:ext cx="11357499" cy="519281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9"/>
          <p:cNvSpPr/>
          <p:nvPr/>
        </p:nvSpPr>
        <p:spPr>
          <a:xfrm>
            <a:off x="248575" y="2035253"/>
            <a:ext cx="11674136" cy="8144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913" y="306406"/>
            <a:ext cx="11486174" cy="2276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1841" y="188874"/>
            <a:ext cx="6394708" cy="26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/>
          <p:cNvPicPr preferRelativeResize="0"/>
          <p:nvPr/>
        </p:nvPicPr>
        <p:blipFill rotWithShape="1">
          <a:blip r:embed="rId12">
            <a:alphaModFix/>
          </a:blip>
          <a:srcRect t="5772" b="35719"/>
          <a:stretch/>
        </p:blipFill>
        <p:spPr>
          <a:xfrm>
            <a:off x="522104" y="2867502"/>
            <a:ext cx="11147791" cy="221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00;p21">
            <a:extLst>
              <a:ext uri="{FF2B5EF4-FFF2-40B4-BE49-F238E27FC236}">
                <a16:creationId xmlns:a16="http://schemas.microsoft.com/office/drawing/2014/main" id="{A753889B-978F-48DA-9D03-1F6FC887962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68266" b="5343"/>
          <a:stretch/>
        </p:blipFill>
        <p:spPr>
          <a:xfrm>
            <a:off x="522104" y="5561477"/>
            <a:ext cx="11147791" cy="999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05]_kiku1">
            <a:hlinkClick r:id="" action="ppaction://media"/>
            <a:extLst>
              <a:ext uri="{FF2B5EF4-FFF2-40B4-BE49-F238E27FC236}">
                <a16:creationId xmlns:a16="http://schemas.microsoft.com/office/drawing/2014/main" id="{A5D732F0-E61B-4237-9F50-726035CA3E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70407" y="5105673"/>
            <a:ext cx="487363" cy="487363"/>
          </a:xfrm>
          <a:prstGeom prst="rect">
            <a:avLst/>
          </a:prstGeom>
        </p:spPr>
      </p:pic>
      <p:pic>
        <p:nvPicPr>
          <p:cNvPr id="3" name="Y_[03-06]_kiku2">
            <a:hlinkClick r:id="" action="ppaction://media"/>
            <a:extLst>
              <a:ext uri="{FF2B5EF4-FFF2-40B4-BE49-F238E27FC236}">
                <a16:creationId xmlns:a16="http://schemas.microsoft.com/office/drawing/2014/main" id="{CCAAAA55-640F-4F04-81AC-7DDFD111DA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74582" y="5635505"/>
            <a:ext cx="487363" cy="487363"/>
          </a:xfrm>
          <a:prstGeom prst="rect">
            <a:avLst/>
          </a:prstGeom>
        </p:spPr>
      </p:pic>
      <p:pic>
        <p:nvPicPr>
          <p:cNvPr id="4" name="Y_[03-07]_kiku3">
            <a:hlinkClick r:id="" action="ppaction://media"/>
            <a:extLst>
              <a:ext uri="{FF2B5EF4-FFF2-40B4-BE49-F238E27FC236}">
                <a16:creationId xmlns:a16="http://schemas.microsoft.com/office/drawing/2014/main" id="{2178FD23-146F-4F10-B81B-26FC4792DD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18991" y="5078458"/>
            <a:ext cx="487363" cy="487363"/>
          </a:xfrm>
          <a:prstGeom prst="rect">
            <a:avLst/>
          </a:prstGeom>
        </p:spPr>
      </p:pic>
      <p:pic>
        <p:nvPicPr>
          <p:cNvPr id="6" name="Y_[03-08]_kiku4">
            <a:hlinkClick r:id="" action="ppaction://media"/>
            <a:extLst>
              <a:ext uri="{FF2B5EF4-FFF2-40B4-BE49-F238E27FC236}">
                <a16:creationId xmlns:a16="http://schemas.microsoft.com/office/drawing/2014/main" id="{97F746EA-FA38-46A8-8E9E-66DDDB85E81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07517" y="55834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7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99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"/>
          <p:cNvSpPr/>
          <p:nvPr/>
        </p:nvSpPr>
        <p:spPr>
          <a:xfrm>
            <a:off x="301841" y="188874"/>
            <a:ext cx="11588318" cy="648025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1841" y="188874"/>
            <a:ext cx="6394708" cy="26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00;p21">
            <a:extLst>
              <a:ext uri="{FF2B5EF4-FFF2-40B4-BE49-F238E27FC236}">
                <a16:creationId xmlns:a16="http://schemas.microsoft.com/office/drawing/2014/main" id="{82BCF6AC-DF95-4792-A7C0-893260CA23D3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68266" b="5343"/>
          <a:stretch/>
        </p:blipFill>
        <p:spPr>
          <a:xfrm>
            <a:off x="522103" y="5554055"/>
            <a:ext cx="11147791" cy="999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00;p21">
            <a:extLst>
              <a:ext uri="{FF2B5EF4-FFF2-40B4-BE49-F238E27FC236}">
                <a16:creationId xmlns:a16="http://schemas.microsoft.com/office/drawing/2014/main" id="{739E019A-107C-4F13-9C66-11D3D640DD8F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5772" b="35719"/>
          <a:stretch/>
        </p:blipFill>
        <p:spPr>
          <a:xfrm>
            <a:off x="522104" y="2867502"/>
            <a:ext cx="11147791" cy="221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Y_[03-05]_kiku1">
            <a:hlinkClick r:id="" action="ppaction://media"/>
            <a:extLst>
              <a:ext uri="{FF2B5EF4-FFF2-40B4-BE49-F238E27FC236}">
                <a16:creationId xmlns:a16="http://schemas.microsoft.com/office/drawing/2014/main" id="{4D4BBA99-621E-45D1-88B2-A893C4DEA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89851" y="5078458"/>
            <a:ext cx="487363" cy="487363"/>
          </a:xfrm>
          <a:prstGeom prst="rect">
            <a:avLst/>
          </a:prstGeom>
        </p:spPr>
      </p:pic>
      <p:pic>
        <p:nvPicPr>
          <p:cNvPr id="22" name="Y_[03-06]_kiku2">
            <a:hlinkClick r:id="" action="ppaction://media"/>
            <a:extLst>
              <a:ext uri="{FF2B5EF4-FFF2-40B4-BE49-F238E27FC236}">
                <a16:creationId xmlns:a16="http://schemas.microsoft.com/office/drawing/2014/main" id="{74B53716-6380-4C37-A559-536108D3EC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15810" y="5566313"/>
            <a:ext cx="487363" cy="487363"/>
          </a:xfrm>
          <a:prstGeom prst="rect">
            <a:avLst/>
          </a:prstGeom>
        </p:spPr>
      </p:pic>
      <p:pic>
        <p:nvPicPr>
          <p:cNvPr id="23" name="Y_[03-07]_kiku3">
            <a:hlinkClick r:id="" action="ppaction://media"/>
            <a:extLst>
              <a:ext uri="{FF2B5EF4-FFF2-40B4-BE49-F238E27FC236}">
                <a16:creationId xmlns:a16="http://schemas.microsoft.com/office/drawing/2014/main" id="{662D959A-3E04-4F1D-AAE5-93A7FC2572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18991" y="5078458"/>
            <a:ext cx="487363" cy="487363"/>
          </a:xfrm>
          <a:prstGeom prst="rect">
            <a:avLst/>
          </a:prstGeom>
        </p:spPr>
      </p:pic>
      <p:pic>
        <p:nvPicPr>
          <p:cNvPr id="24" name="Y_[03-08]_kiku4">
            <a:hlinkClick r:id="" action="ppaction://media"/>
            <a:extLst>
              <a:ext uri="{FF2B5EF4-FFF2-40B4-BE49-F238E27FC236}">
                <a16:creationId xmlns:a16="http://schemas.microsoft.com/office/drawing/2014/main" id="{7505788C-BC4C-4228-8822-852F4A4985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09794" y="5566313"/>
            <a:ext cx="487363" cy="487363"/>
          </a:xfrm>
          <a:prstGeom prst="rect">
            <a:avLst/>
          </a:prstGeom>
        </p:spPr>
      </p:pic>
      <p:sp>
        <p:nvSpPr>
          <p:cNvPr id="312" name="Google Shape;312;p22"/>
          <p:cNvSpPr txBox="1"/>
          <p:nvPr/>
        </p:nvSpPr>
        <p:spPr>
          <a:xfrm>
            <a:off x="2499827" y="5968522"/>
            <a:ext cx="4158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13" name="Google Shape;313;p22"/>
          <p:cNvSpPr txBox="1"/>
          <p:nvPr/>
        </p:nvSpPr>
        <p:spPr>
          <a:xfrm>
            <a:off x="4862966" y="5968522"/>
            <a:ext cx="4158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14" name="Google Shape;314;p22"/>
          <p:cNvSpPr txBox="1"/>
          <p:nvPr/>
        </p:nvSpPr>
        <p:spPr>
          <a:xfrm>
            <a:off x="7304126" y="5968522"/>
            <a:ext cx="4158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15" name="Google Shape;315;p22"/>
          <p:cNvSpPr txBox="1"/>
          <p:nvPr/>
        </p:nvSpPr>
        <p:spPr>
          <a:xfrm>
            <a:off x="9621198" y="5968522"/>
            <a:ext cx="4158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59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277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41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997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3"/>
          <p:cNvSpPr/>
          <p:nvPr/>
        </p:nvSpPr>
        <p:spPr>
          <a:xfrm>
            <a:off x="214543" y="190700"/>
            <a:ext cx="11762913" cy="64766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0909" y="3895229"/>
            <a:ext cx="10511161" cy="1433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9276" y="1006889"/>
            <a:ext cx="8463379" cy="122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9276" y="2451420"/>
            <a:ext cx="10682795" cy="130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3-05]_kiku1">
            <a:hlinkClick r:id="" action="ppaction://media"/>
            <a:extLst>
              <a:ext uri="{FF2B5EF4-FFF2-40B4-BE49-F238E27FC236}">
                <a16:creationId xmlns:a16="http://schemas.microsoft.com/office/drawing/2014/main" id="{D0D59C4A-85CD-4FB3-B2FF-074B9FD454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237426" y="3739103"/>
            <a:ext cx="487363" cy="487363"/>
          </a:xfrm>
          <a:prstGeom prst="rect">
            <a:avLst/>
          </a:prstGeom>
        </p:spPr>
      </p:pic>
      <p:pic>
        <p:nvPicPr>
          <p:cNvPr id="11" name="Y_[03-06]_kiku2">
            <a:hlinkClick r:id="" action="ppaction://media"/>
            <a:extLst>
              <a:ext uri="{FF2B5EF4-FFF2-40B4-BE49-F238E27FC236}">
                <a16:creationId xmlns:a16="http://schemas.microsoft.com/office/drawing/2014/main" id="{A8DAB5C6-4C5D-4D0E-A021-B38F1D2619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58665" y="4136889"/>
            <a:ext cx="487363" cy="487363"/>
          </a:xfrm>
          <a:prstGeom prst="rect">
            <a:avLst/>
          </a:prstGeom>
        </p:spPr>
      </p:pic>
      <p:pic>
        <p:nvPicPr>
          <p:cNvPr id="12" name="Y_[03-07]_kiku3">
            <a:hlinkClick r:id="" action="ppaction://media"/>
            <a:extLst>
              <a:ext uri="{FF2B5EF4-FFF2-40B4-BE49-F238E27FC236}">
                <a16:creationId xmlns:a16="http://schemas.microsoft.com/office/drawing/2014/main" id="{325BEAF7-3028-4761-A25C-70C5E92441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94087" y="3761400"/>
            <a:ext cx="487363" cy="487363"/>
          </a:xfrm>
          <a:prstGeom prst="rect">
            <a:avLst/>
          </a:prstGeom>
        </p:spPr>
      </p:pic>
      <p:pic>
        <p:nvPicPr>
          <p:cNvPr id="13" name="Y_[03-08]_kiku4">
            <a:hlinkClick r:id="" action="ppaction://media"/>
            <a:extLst>
              <a:ext uri="{FF2B5EF4-FFF2-40B4-BE49-F238E27FC236}">
                <a16:creationId xmlns:a16="http://schemas.microsoft.com/office/drawing/2014/main" id="{2F7C9E5F-4DFB-43AD-BA95-7AEFD084FC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00102" y="418352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7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4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9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4"/>
          <p:cNvSpPr/>
          <p:nvPr/>
        </p:nvSpPr>
        <p:spPr>
          <a:xfrm>
            <a:off x="214543" y="190700"/>
            <a:ext cx="11762913" cy="64766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0909" y="3895229"/>
            <a:ext cx="10511161" cy="143363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4"/>
          <p:cNvSpPr txBox="1"/>
          <p:nvPr/>
        </p:nvSpPr>
        <p:spPr>
          <a:xfrm>
            <a:off x="1366408" y="4540244"/>
            <a:ext cx="6096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4"/>
          <p:cNvSpPr txBox="1"/>
          <p:nvPr/>
        </p:nvSpPr>
        <p:spPr>
          <a:xfrm>
            <a:off x="2576473" y="4540243"/>
            <a:ext cx="6096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エ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4"/>
          <p:cNvSpPr txBox="1"/>
          <p:nvPr/>
        </p:nvSpPr>
        <p:spPr>
          <a:xfrm>
            <a:off x="4626943" y="4524707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オ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 txBox="1"/>
          <p:nvPr/>
        </p:nvSpPr>
        <p:spPr>
          <a:xfrm>
            <a:off x="6497358" y="4518048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4"/>
          <p:cNvSpPr txBox="1"/>
          <p:nvPr/>
        </p:nvSpPr>
        <p:spPr>
          <a:xfrm>
            <a:off x="7782172" y="4540243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36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4"/>
          <p:cNvSpPr txBox="1"/>
          <p:nvPr/>
        </p:nvSpPr>
        <p:spPr>
          <a:xfrm>
            <a:off x="8711594" y="4540243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 txBox="1"/>
          <p:nvPr/>
        </p:nvSpPr>
        <p:spPr>
          <a:xfrm>
            <a:off x="9498382" y="4540243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4"/>
          <p:cNvSpPr txBox="1"/>
          <p:nvPr/>
        </p:nvSpPr>
        <p:spPr>
          <a:xfrm>
            <a:off x="10392543" y="4518047"/>
            <a:ext cx="6480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キ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0" name="Google Shape;350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9276" y="1006889"/>
            <a:ext cx="8463379" cy="122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9276" y="2451420"/>
            <a:ext cx="10682795" cy="130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Y_[03-05]_kiku1">
            <a:hlinkClick r:id="" action="ppaction://media"/>
            <a:extLst>
              <a:ext uri="{FF2B5EF4-FFF2-40B4-BE49-F238E27FC236}">
                <a16:creationId xmlns:a16="http://schemas.microsoft.com/office/drawing/2014/main" id="{994D9D03-F312-40C1-A8BF-F4566891DD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237426" y="3739103"/>
            <a:ext cx="487363" cy="487363"/>
          </a:xfrm>
          <a:prstGeom prst="rect">
            <a:avLst/>
          </a:prstGeom>
        </p:spPr>
      </p:pic>
      <p:pic>
        <p:nvPicPr>
          <p:cNvPr id="19" name="Y_[03-06]_kiku2">
            <a:hlinkClick r:id="" action="ppaction://media"/>
            <a:extLst>
              <a:ext uri="{FF2B5EF4-FFF2-40B4-BE49-F238E27FC236}">
                <a16:creationId xmlns:a16="http://schemas.microsoft.com/office/drawing/2014/main" id="{CD68C404-5DC4-4D79-BD9E-407E0389B2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48290" y="4124684"/>
            <a:ext cx="487363" cy="487363"/>
          </a:xfrm>
          <a:prstGeom prst="rect">
            <a:avLst/>
          </a:prstGeom>
        </p:spPr>
      </p:pic>
      <p:pic>
        <p:nvPicPr>
          <p:cNvPr id="20" name="Y_[03-07]_kiku3">
            <a:hlinkClick r:id="" action="ppaction://media"/>
            <a:extLst>
              <a:ext uri="{FF2B5EF4-FFF2-40B4-BE49-F238E27FC236}">
                <a16:creationId xmlns:a16="http://schemas.microsoft.com/office/drawing/2014/main" id="{471152B9-DFDB-4084-9293-29894EAF309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94087" y="3761400"/>
            <a:ext cx="487363" cy="487363"/>
          </a:xfrm>
          <a:prstGeom prst="rect">
            <a:avLst/>
          </a:prstGeom>
        </p:spPr>
      </p:pic>
      <p:pic>
        <p:nvPicPr>
          <p:cNvPr id="21" name="Y_[03-08]_kiku4">
            <a:hlinkClick r:id="" action="ppaction://media"/>
            <a:extLst>
              <a:ext uri="{FF2B5EF4-FFF2-40B4-BE49-F238E27FC236}">
                <a16:creationId xmlns:a16="http://schemas.microsoft.com/office/drawing/2014/main" id="{4A935837-C78E-4BD1-90B7-6B7310CC7D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42000" y="409202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5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277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41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997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804" y="673861"/>
            <a:ext cx="11002392" cy="2755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815" y="342900"/>
            <a:ext cx="10940142" cy="6196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3-05]_kiku1">
            <a:hlinkClick r:id="" action="ppaction://media"/>
            <a:extLst>
              <a:ext uri="{FF2B5EF4-FFF2-40B4-BE49-F238E27FC236}">
                <a16:creationId xmlns:a16="http://schemas.microsoft.com/office/drawing/2014/main" id="{5C6DA31E-71C6-44FC-8A43-942474E5F7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18478" y="1246274"/>
            <a:ext cx="487363" cy="487363"/>
          </a:xfrm>
          <a:prstGeom prst="rect">
            <a:avLst/>
          </a:prstGeom>
        </p:spPr>
      </p:pic>
      <p:pic>
        <p:nvPicPr>
          <p:cNvPr id="6" name="Y_[03-06]_kiku2">
            <a:hlinkClick r:id="" action="ppaction://media"/>
            <a:extLst>
              <a:ext uri="{FF2B5EF4-FFF2-40B4-BE49-F238E27FC236}">
                <a16:creationId xmlns:a16="http://schemas.microsoft.com/office/drawing/2014/main" id="{17B1BE83-37E8-4751-B709-44CA221F04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36835" y="364925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7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00222" y="436727"/>
            <a:ext cx="8791555" cy="299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86282" y="3176038"/>
            <a:ext cx="8405495" cy="355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3-07]_kiku3">
            <a:hlinkClick r:id="" action="ppaction://media"/>
            <a:extLst>
              <a:ext uri="{FF2B5EF4-FFF2-40B4-BE49-F238E27FC236}">
                <a16:creationId xmlns:a16="http://schemas.microsoft.com/office/drawing/2014/main" id="{719D57A4-F36B-4476-999B-2ED815F5AE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19421" y="928916"/>
            <a:ext cx="487363" cy="487363"/>
          </a:xfrm>
          <a:prstGeom prst="rect">
            <a:avLst/>
          </a:prstGeom>
        </p:spPr>
      </p:pic>
      <p:pic>
        <p:nvPicPr>
          <p:cNvPr id="7" name="Y_[03-08]_kiku4">
            <a:hlinkClick r:id="" action="ppaction://media"/>
            <a:extLst>
              <a:ext uri="{FF2B5EF4-FFF2-40B4-BE49-F238E27FC236}">
                <a16:creationId xmlns:a16="http://schemas.microsoft.com/office/drawing/2014/main" id="{CB5046CD-697F-47D3-8C5A-64971151FE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19421" y="391190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8271" y="248003"/>
            <a:ext cx="5382827" cy="11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1522883"/>
            <a:ext cx="8022815" cy="508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27938" y="215161"/>
            <a:ext cx="5853344" cy="230176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8"/>
          <p:cNvSpPr/>
          <p:nvPr/>
        </p:nvSpPr>
        <p:spPr>
          <a:xfrm>
            <a:off x="5871099" y="238554"/>
            <a:ext cx="6131512" cy="7912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03-09]_hanasu1">
            <a:hlinkClick r:id="" action="ppaction://media"/>
            <a:extLst>
              <a:ext uri="{FF2B5EF4-FFF2-40B4-BE49-F238E27FC236}">
                <a16:creationId xmlns:a16="http://schemas.microsoft.com/office/drawing/2014/main" id="{D3C92D67-A82A-4F8A-BCA8-8E310E53B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10928" y="542447"/>
            <a:ext cx="487363" cy="487363"/>
          </a:xfrm>
          <a:prstGeom prst="rect">
            <a:avLst/>
          </a:prstGeom>
        </p:spPr>
      </p:pic>
      <p:pic>
        <p:nvPicPr>
          <p:cNvPr id="3" name="Y_[03-10]_hanasu2">
            <a:hlinkClick r:id="" action="ppaction://media"/>
            <a:extLst>
              <a:ext uri="{FF2B5EF4-FFF2-40B4-BE49-F238E27FC236}">
                <a16:creationId xmlns:a16="http://schemas.microsoft.com/office/drawing/2014/main" id="{F7338480-2C5D-4795-9D4D-967187754A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16250" y="4321"/>
            <a:ext cx="487363" cy="487363"/>
          </a:xfrm>
          <a:prstGeom prst="rect">
            <a:avLst/>
          </a:prstGeom>
        </p:spPr>
      </p:pic>
      <p:pic>
        <p:nvPicPr>
          <p:cNvPr id="4" name="Y_[03-11]_hanasu3">
            <a:hlinkClick r:id="" action="ppaction://media"/>
            <a:extLst>
              <a:ext uri="{FF2B5EF4-FFF2-40B4-BE49-F238E27FC236}">
                <a16:creationId xmlns:a16="http://schemas.microsoft.com/office/drawing/2014/main" id="{99098348-7D81-40C8-9D90-8C84271770E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32231" y="2552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8271" y="248003"/>
            <a:ext cx="5382827" cy="11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9390" y="1761672"/>
            <a:ext cx="7047181" cy="446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27938" y="215161"/>
            <a:ext cx="5853344" cy="2301766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9"/>
          <p:cNvSpPr/>
          <p:nvPr/>
        </p:nvSpPr>
        <p:spPr>
          <a:xfrm>
            <a:off x="5871098" y="970416"/>
            <a:ext cx="6131512" cy="7912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9"/>
          <p:cNvSpPr/>
          <p:nvPr/>
        </p:nvSpPr>
        <p:spPr>
          <a:xfrm>
            <a:off x="7477183" y="4259105"/>
            <a:ext cx="4605326" cy="2479045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54267" y="4448992"/>
            <a:ext cx="4448343" cy="219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3-09]_hanasu1">
            <a:hlinkClick r:id="" action="ppaction://media"/>
            <a:extLst>
              <a:ext uri="{FF2B5EF4-FFF2-40B4-BE49-F238E27FC236}">
                <a16:creationId xmlns:a16="http://schemas.microsoft.com/office/drawing/2014/main" id="{15F72F1F-4DB8-4B91-8766-30143867E2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291075" y="726734"/>
            <a:ext cx="487363" cy="487363"/>
          </a:xfrm>
          <a:prstGeom prst="rect">
            <a:avLst/>
          </a:prstGeom>
        </p:spPr>
      </p:pic>
      <p:pic>
        <p:nvPicPr>
          <p:cNvPr id="12" name="Y_[03-10]_hanasu2">
            <a:hlinkClick r:id="" action="ppaction://media"/>
            <a:extLst>
              <a:ext uri="{FF2B5EF4-FFF2-40B4-BE49-F238E27FC236}">
                <a16:creationId xmlns:a16="http://schemas.microsoft.com/office/drawing/2014/main" id="{348D866E-4145-4D8D-8301-02FE2C38EB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09409" y="1274309"/>
            <a:ext cx="487363" cy="487363"/>
          </a:xfrm>
          <a:prstGeom prst="rect">
            <a:avLst/>
          </a:prstGeom>
        </p:spPr>
      </p:pic>
      <p:pic>
        <p:nvPicPr>
          <p:cNvPr id="13" name="Y_[03-11]_hanasu3">
            <a:hlinkClick r:id="" action="ppaction://media"/>
            <a:extLst>
              <a:ext uri="{FF2B5EF4-FFF2-40B4-BE49-F238E27FC236}">
                <a16:creationId xmlns:a16="http://schemas.microsoft.com/office/drawing/2014/main" id="{9A2A3115-2186-44DE-AB3F-DCBCED741E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09646" y="97889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21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3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271" y="248003"/>
            <a:ext cx="5382827" cy="11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22883"/>
            <a:ext cx="8022815" cy="508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7938" y="215161"/>
            <a:ext cx="5853344" cy="2301766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0"/>
          <p:cNvSpPr/>
          <p:nvPr/>
        </p:nvSpPr>
        <p:spPr>
          <a:xfrm>
            <a:off x="5871098" y="1630685"/>
            <a:ext cx="6131512" cy="8195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832595"/>
            <a:ext cx="11357499" cy="519281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1"/>
          <p:cNvSpPr/>
          <p:nvPr/>
        </p:nvSpPr>
        <p:spPr>
          <a:xfrm>
            <a:off x="258931" y="2834242"/>
            <a:ext cx="11674136" cy="10275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811" y="336419"/>
            <a:ext cx="11366377" cy="218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883" y="317611"/>
            <a:ext cx="8154111" cy="239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1817" y="2957138"/>
            <a:ext cx="5232354" cy="302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89E719-338B-45B5-AA88-A7E399462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5EDF681C-9777-4AB7-A0A4-0D253F5B0C92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04AFEF4-7E99-41EA-8278-3AE4565A4EE4}"/>
              </a:ext>
            </a:extLst>
          </p:cNvPr>
          <p:cNvSpPr txBox="1"/>
          <p:nvPr/>
        </p:nvSpPr>
        <p:spPr>
          <a:xfrm>
            <a:off x="7970384" y="550000"/>
            <a:ext cx="2708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https://youtu.be/GRWTgXhGjJw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4"/>
          <p:cNvSpPr/>
          <p:nvPr/>
        </p:nvSpPr>
        <p:spPr>
          <a:xfrm>
            <a:off x="201419" y="230527"/>
            <a:ext cx="11789162" cy="63969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6" name="Google Shape;42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92" y="461055"/>
            <a:ext cx="9041701" cy="1661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419" y="2402315"/>
            <a:ext cx="11789162" cy="2728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65B2D208-19AA-4267-AD6B-39034525D9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51850" y="6616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4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/>
          <p:nvPr/>
        </p:nvSpPr>
        <p:spPr>
          <a:xfrm>
            <a:off x="201419" y="230527"/>
            <a:ext cx="11789162" cy="63969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92" y="461055"/>
            <a:ext cx="9041701" cy="1661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419" y="2402315"/>
            <a:ext cx="11789162" cy="2728196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 txBox="1"/>
          <p:nvPr/>
        </p:nvSpPr>
        <p:spPr>
          <a:xfrm>
            <a:off x="3838025" y="4046443"/>
            <a:ext cx="43213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437" name="Google Shape;437;p35"/>
          <p:cNvSpPr txBox="1"/>
          <p:nvPr/>
        </p:nvSpPr>
        <p:spPr>
          <a:xfrm>
            <a:off x="6760258" y="4046443"/>
            <a:ext cx="43213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438" name="Google Shape;438;p35"/>
          <p:cNvSpPr txBox="1"/>
          <p:nvPr/>
        </p:nvSpPr>
        <p:spPr>
          <a:xfrm>
            <a:off x="9678127" y="4046443"/>
            <a:ext cx="43213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9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465BEC32-1D4C-4B36-B3F2-6C81BA520D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51850" y="6616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43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7899" y="1582115"/>
            <a:ext cx="8220075" cy="3693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575" y="5206385"/>
            <a:ext cx="11255715" cy="1486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6712" y="262545"/>
            <a:ext cx="6829425" cy="140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14EA204A-2473-4F65-92DC-FD2DDD5F39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51850" y="6616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7"/>
          <p:cNvSpPr/>
          <p:nvPr/>
        </p:nvSpPr>
        <p:spPr>
          <a:xfrm>
            <a:off x="260412" y="165586"/>
            <a:ext cx="11671176" cy="652682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712" y="262545"/>
            <a:ext cx="6829425" cy="140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7899" y="1582115"/>
            <a:ext cx="8220075" cy="3693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9575" y="5206385"/>
            <a:ext cx="11255715" cy="1486029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7"/>
          <p:cNvSpPr txBox="1"/>
          <p:nvPr/>
        </p:nvSpPr>
        <p:spPr>
          <a:xfrm>
            <a:off x="3058192" y="5883713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7"/>
          <p:cNvSpPr txBox="1"/>
          <p:nvPr/>
        </p:nvSpPr>
        <p:spPr>
          <a:xfrm>
            <a:off x="4611203" y="5883713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7"/>
          <p:cNvSpPr txBox="1"/>
          <p:nvPr/>
        </p:nvSpPr>
        <p:spPr>
          <a:xfrm>
            <a:off x="6022020" y="5887569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オ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7"/>
          <p:cNvSpPr txBox="1"/>
          <p:nvPr/>
        </p:nvSpPr>
        <p:spPr>
          <a:xfrm>
            <a:off x="7526137" y="5906998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エ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37"/>
          <p:cNvSpPr txBox="1"/>
          <p:nvPr/>
        </p:nvSpPr>
        <p:spPr>
          <a:xfrm>
            <a:off x="8843655" y="5887569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37"/>
          <p:cNvSpPr txBox="1"/>
          <p:nvPr/>
        </p:nvSpPr>
        <p:spPr>
          <a:xfrm>
            <a:off x="10317425" y="5887569"/>
            <a:ext cx="6718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4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DD9D312E-7508-4CD9-90E9-8618DAA362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51850" y="66167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43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479" y="1013894"/>
            <a:ext cx="11283612" cy="381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479" y="236637"/>
            <a:ext cx="4104849" cy="71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5090" y="1352927"/>
            <a:ext cx="5250910" cy="2713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6463" y="1376915"/>
            <a:ext cx="3659725" cy="3040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32162" y="3023202"/>
            <a:ext cx="2160927" cy="160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9909" y="5138423"/>
            <a:ext cx="11158471" cy="124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1C3AE7BF-4CF6-4106-ABD1-B8B9F0E4B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84750" y="25548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9"/>
          <p:cNvSpPr/>
          <p:nvPr/>
        </p:nvSpPr>
        <p:spPr>
          <a:xfrm>
            <a:off x="170155" y="118228"/>
            <a:ext cx="11851689" cy="66215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762599" y="861135"/>
            <a:ext cx="10876025" cy="562844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0" name="Google Shape;48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0400" y="204186"/>
            <a:ext cx="2254848" cy="126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91266" y="1545135"/>
            <a:ext cx="6125593" cy="8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2745" y="2498685"/>
            <a:ext cx="3554865" cy="93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67268" y="3584864"/>
            <a:ext cx="3138868" cy="1002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10164" y="2106406"/>
            <a:ext cx="4428455" cy="1459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310805" y="3566170"/>
            <a:ext cx="4920084" cy="956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8862" y="5021469"/>
            <a:ext cx="6050312" cy="920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13]_katachi">
            <a:hlinkClick r:id="" action="ppaction://media"/>
            <a:extLst>
              <a:ext uri="{FF2B5EF4-FFF2-40B4-BE49-F238E27FC236}">
                <a16:creationId xmlns:a16="http://schemas.microsoft.com/office/drawing/2014/main" id="{870147CA-CE8E-4410-A29F-9527E9E117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96655" y="16580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24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0"/>
          <p:cNvSpPr/>
          <p:nvPr/>
        </p:nvSpPr>
        <p:spPr>
          <a:xfrm>
            <a:off x="170155" y="118228"/>
            <a:ext cx="11851689" cy="66215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0"/>
          <p:cNvSpPr/>
          <p:nvPr/>
        </p:nvSpPr>
        <p:spPr>
          <a:xfrm>
            <a:off x="762599" y="861135"/>
            <a:ext cx="10876025" cy="562844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4" name="Google Shape;494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0400" y="204186"/>
            <a:ext cx="2254848" cy="126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91266" y="1545135"/>
            <a:ext cx="6125593" cy="81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2745" y="2498685"/>
            <a:ext cx="3554865" cy="93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67268" y="3584864"/>
            <a:ext cx="3138868" cy="1002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10805" y="2269185"/>
            <a:ext cx="4428455" cy="1459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99049" y="3870165"/>
            <a:ext cx="4920084" cy="956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39792" y="5166758"/>
            <a:ext cx="6050312" cy="92038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0"/>
          <p:cNvSpPr txBox="1"/>
          <p:nvPr/>
        </p:nvSpPr>
        <p:spPr>
          <a:xfrm>
            <a:off x="1693710" y="2898904"/>
            <a:ext cx="223112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いちばん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0"/>
          <p:cNvSpPr txBox="1"/>
          <p:nvPr/>
        </p:nvSpPr>
        <p:spPr>
          <a:xfrm>
            <a:off x="2275746" y="3567609"/>
            <a:ext cx="6128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の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0"/>
          <p:cNvSpPr txBox="1"/>
          <p:nvPr/>
        </p:nvSpPr>
        <p:spPr>
          <a:xfrm>
            <a:off x="2275746" y="4056123"/>
            <a:ext cx="6128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の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8399087" y="3165609"/>
            <a:ext cx="9331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から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40"/>
          <p:cNvSpPr txBox="1"/>
          <p:nvPr/>
        </p:nvSpPr>
        <p:spPr>
          <a:xfrm>
            <a:off x="7182387" y="3825338"/>
            <a:ext cx="9331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から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40"/>
          <p:cNvSpPr txBox="1"/>
          <p:nvPr/>
        </p:nvSpPr>
        <p:spPr>
          <a:xfrm>
            <a:off x="7419982" y="4289983"/>
            <a:ext cx="9331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から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40"/>
          <p:cNvSpPr txBox="1"/>
          <p:nvPr/>
        </p:nvSpPr>
        <p:spPr>
          <a:xfrm>
            <a:off x="5876490" y="5103346"/>
            <a:ext cx="57311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や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40"/>
          <p:cNvSpPr txBox="1"/>
          <p:nvPr/>
        </p:nvSpPr>
        <p:spPr>
          <a:xfrm>
            <a:off x="8540789" y="5567459"/>
            <a:ext cx="9331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とか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0"/>
          <p:cNvSpPr txBox="1"/>
          <p:nvPr/>
        </p:nvSpPr>
        <p:spPr>
          <a:xfrm>
            <a:off x="10018393" y="5565689"/>
            <a:ext cx="9331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とか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Y_[03-13]_katachi">
            <a:hlinkClick r:id="" action="ppaction://media"/>
            <a:extLst>
              <a:ext uri="{FF2B5EF4-FFF2-40B4-BE49-F238E27FC236}">
                <a16:creationId xmlns:a16="http://schemas.microsoft.com/office/drawing/2014/main" id="{3445718C-6F29-4AFE-BE8C-72D35B680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96655" y="16580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244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366261"/>
            <a:ext cx="11357499" cy="459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6124" y="163266"/>
            <a:ext cx="4230280" cy="1693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0751" y="1738591"/>
            <a:ext cx="2409107" cy="91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4199" y="3778646"/>
            <a:ext cx="5113537" cy="2507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5023" y="2697200"/>
            <a:ext cx="9984511" cy="1081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5188" y="217878"/>
            <a:ext cx="4862471" cy="1792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1004" y="1812548"/>
            <a:ext cx="5660515" cy="108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235" y="5275832"/>
            <a:ext cx="4435396" cy="112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3278" y="2838557"/>
            <a:ext cx="10487487" cy="24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0440" y="163266"/>
            <a:ext cx="3395512" cy="1453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898" y="1452595"/>
            <a:ext cx="6415898" cy="962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6289" y="3689339"/>
            <a:ext cx="4841751" cy="288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6289" y="2414780"/>
            <a:ext cx="10039422" cy="1274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2130" y="383436"/>
            <a:ext cx="4124683" cy="131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6243" y="2002133"/>
            <a:ext cx="5119962" cy="94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6243" y="4254871"/>
            <a:ext cx="6610971" cy="199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243" y="2942784"/>
            <a:ext cx="10419514" cy="1312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7254" y="219929"/>
            <a:ext cx="3911797" cy="1633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305" y="1984730"/>
            <a:ext cx="3714775" cy="104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753" y="3934240"/>
            <a:ext cx="6004192" cy="1451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4753" y="3028762"/>
            <a:ext cx="10922493" cy="1047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730" y="163266"/>
            <a:ext cx="11354540" cy="653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0664" y="205225"/>
            <a:ext cx="4006788" cy="1289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1570" y="1654241"/>
            <a:ext cx="8189240" cy="88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8485" y="4341181"/>
            <a:ext cx="7586009" cy="232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9083" y="2456515"/>
            <a:ext cx="9226019" cy="190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479" y="1013894"/>
            <a:ext cx="11283612" cy="381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090" y="1352927"/>
            <a:ext cx="5250910" cy="2713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6463" y="1376915"/>
            <a:ext cx="3659725" cy="3040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32162" y="3023202"/>
            <a:ext cx="2160927" cy="160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9909" y="5138423"/>
            <a:ext cx="11158471" cy="124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4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8479" y="134633"/>
            <a:ext cx="5320683" cy="83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3-12]_kaiwa">
            <a:hlinkClick r:id="" action="ppaction://media"/>
            <a:extLst>
              <a:ext uri="{FF2B5EF4-FFF2-40B4-BE49-F238E27FC236}">
                <a16:creationId xmlns:a16="http://schemas.microsoft.com/office/drawing/2014/main" id="{858EA10A-CBF7-40F7-B320-1B964B5F31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86603" y="26235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072" y="101079"/>
            <a:ext cx="5222312" cy="105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8169" y="963227"/>
            <a:ext cx="3496216" cy="79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17171" y="1571347"/>
            <a:ext cx="6952968" cy="490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3-14]_hanasu">
            <a:hlinkClick r:id="" action="ppaction://media"/>
            <a:extLst>
              <a:ext uri="{FF2B5EF4-FFF2-40B4-BE49-F238E27FC236}">
                <a16:creationId xmlns:a16="http://schemas.microsoft.com/office/drawing/2014/main" id="{C02129CD-3051-40F0-A8D7-E01AB3D30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13225" y="108398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072" y="101079"/>
            <a:ext cx="5222312" cy="105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710" y="1038196"/>
            <a:ext cx="3986302" cy="64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1721" y="1687248"/>
            <a:ext cx="6788798" cy="479276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0"/>
          <p:cNvSpPr/>
          <p:nvPr/>
        </p:nvSpPr>
        <p:spPr>
          <a:xfrm>
            <a:off x="7452913" y="4259105"/>
            <a:ext cx="4605326" cy="2479045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29997" y="4448992"/>
            <a:ext cx="4448343" cy="219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3-14]_hanasu">
            <a:hlinkClick r:id="" action="ppaction://media"/>
            <a:extLst>
              <a:ext uri="{FF2B5EF4-FFF2-40B4-BE49-F238E27FC236}">
                <a16:creationId xmlns:a16="http://schemas.microsoft.com/office/drawing/2014/main" id="{E34B200A-FFA8-46A1-8417-64856BC757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70425" y="103705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072" y="101079"/>
            <a:ext cx="5222312" cy="105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9875" y="1835703"/>
            <a:ext cx="6752249" cy="4766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847" y="1030270"/>
            <a:ext cx="8845118" cy="805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832595"/>
            <a:ext cx="11357499" cy="519281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52"/>
          <p:cNvSpPr/>
          <p:nvPr/>
        </p:nvSpPr>
        <p:spPr>
          <a:xfrm>
            <a:off x="248575" y="3776756"/>
            <a:ext cx="11674136" cy="100830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445C7F-244D-4BA9-991B-C0000051B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184</Words>
  <Application>Microsoft Office PowerPoint</Application>
  <PresentationFormat>ワイド画面</PresentationFormat>
  <Paragraphs>103</Paragraphs>
  <Slides>53</Slides>
  <Notes>53</Notes>
  <HiddenSlides>0</HiddenSlides>
  <MMClips>46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7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4</cp:revision>
  <dcterms:created xsi:type="dcterms:W3CDTF">2021-03-16T08:30:26Z</dcterms:created>
  <dcterms:modified xsi:type="dcterms:W3CDTF">2023-04-21T03:29:49Z</dcterms:modified>
</cp:coreProperties>
</file>