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325" r:id="rId35"/>
  </p:sldIdLst>
  <p:sldSz cx="12192000" cy="6858000"/>
  <p:notesSz cx="6858000" cy="9144000"/>
  <p:embeddedFontLst>
    <p:embeddedFont>
      <p:font typeface="Khmer OS" panose="02000500000000020004" pitchFamily="2" charset="0"/>
      <p:regular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hPUrgw6yyT3tUoD3Ok8O0Q8Dzl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9B1760-DC2C-42A7-871E-9122BF4C3F4A}" v="1" dt="2022-04-01T02:02:52.0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customschemas.google.com/relationships/presentationmetadata" Target="metadata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46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E79B1760-DC2C-42A7-871E-9122BF4C3F4A}"/>
    <pc:docChg chg="custSel delSld modSld sldOrd">
      <pc:chgData name="Takehara Kazuyo" userId="6c1305eccc517997" providerId="LiveId" clId="{E79B1760-DC2C-42A7-871E-9122BF4C3F4A}" dt="2022-04-01T02:02:52.383" v="70" actId="27636"/>
      <pc:docMkLst>
        <pc:docMk/>
      </pc:docMkLst>
      <pc:sldChg chg="modSp mod">
        <pc:chgData name="Takehara Kazuyo" userId="6c1305eccc517997" providerId="LiveId" clId="{E79B1760-DC2C-42A7-871E-9122BF4C3F4A}" dt="2022-04-01T02:02:52.215" v="49" actId="27636"/>
        <pc:sldMkLst>
          <pc:docMk/>
          <pc:sldMk cId="0" sldId="256"/>
        </pc:sldMkLst>
        <pc:spChg chg="mod">
          <ac:chgData name="Takehara Kazuyo" userId="6c1305eccc517997" providerId="LiveId" clId="{E79B1760-DC2C-42A7-871E-9122BF4C3F4A}" dt="2022-04-01T02:02:52.215" v="49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E79B1760-DC2C-42A7-871E-9122BF4C3F4A}" dt="2022-04-01T01:59:17.687" v="3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224" v="50" actId="27636"/>
        <pc:sldMkLst>
          <pc:docMk/>
          <pc:sldMk cId="0" sldId="257"/>
        </pc:sldMkLst>
        <pc:spChg chg="mod">
          <ac:chgData name="Takehara Kazuyo" userId="6c1305eccc517997" providerId="LiveId" clId="{E79B1760-DC2C-42A7-871E-9122BF4C3F4A}" dt="2022-04-01T02:02:52.224" v="50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E79B1760-DC2C-42A7-871E-9122BF4C3F4A}" dt="2022-04-01T01:59:29.574" v="5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228" v="51" actId="27636"/>
        <pc:sldMkLst>
          <pc:docMk/>
          <pc:sldMk cId="0" sldId="258"/>
        </pc:sldMkLst>
        <pc:spChg chg="mod">
          <ac:chgData name="Takehara Kazuyo" userId="6c1305eccc517997" providerId="LiveId" clId="{E79B1760-DC2C-42A7-871E-9122BF4C3F4A}" dt="2022-04-01T02:02:52.228" v="51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E79B1760-DC2C-42A7-871E-9122BF4C3F4A}" dt="2022-04-01T01:59:41.715" v="7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232" v="52" actId="27636"/>
        <pc:sldMkLst>
          <pc:docMk/>
          <pc:sldMk cId="0" sldId="259"/>
        </pc:sldMkLst>
        <pc:spChg chg="mod">
          <ac:chgData name="Takehara Kazuyo" userId="6c1305eccc517997" providerId="LiveId" clId="{E79B1760-DC2C-42A7-871E-9122BF4C3F4A}" dt="2022-04-01T02:02:52.232" v="52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E79B1760-DC2C-42A7-871E-9122BF4C3F4A}" dt="2022-04-01T01:59:55.265" v="9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247" v="53" actId="27636"/>
        <pc:sldMkLst>
          <pc:docMk/>
          <pc:sldMk cId="0" sldId="260"/>
        </pc:sldMkLst>
        <pc:spChg chg="mod">
          <ac:chgData name="Takehara Kazuyo" userId="6c1305eccc517997" providerId="LiveId" clId="{E79B1760-DC2C-42A7-871E-9122BF4C3F4A}" dt="2022-04-01T02:02:52.247" v="53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E79B1760-DC2C-42A7-871E-9122BF4C3F4A}" dt="2022-04-01T02:00:04.349" v="11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258" v="54" actId="27636"/>
        <pc:sldMkLst>
          <pc:docMk/>
          <pc:sldMk cId="0" sldId="261"/>
        </pc:sldMkLst>
        <pc:spChg chg="mod">
          <ac:chgData name="Takehara Kazuyo" userId="6c1305eccc517997" providerId="LiveId" clId="{E79B1760-DC2C-42A7-871E-9122BF4C3F4A}" dt="2022-04-01T02:02:52.258" v="54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E79B1760-DC2C-42A7-871E-9122BF4C3F4A}" dt="2022-04-01T02:00:14.055" v="13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261" v="55" actId="27636"/>
        <pc:sldMkLst>
          <pc:docMk/>
          <pc:sldMk cId="0" sldId="262"/>
        </pc:sldMkLst>
        <pc:spChg chg="mod">
          <ac:chgData name="Takehara Kazuyo" userId="6c1305eccc517997" providerId="LiveId" clId="{E79B1760-DC2C-42A7-871E-9122BF4C3F4A}" dt="2022-04-01T02:02:52.261" v="55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E79B1760-DC2C-42A7-871E-9122BF4C3F4A}" dt="2022-04-01T02:00:22.518" v="15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268" v="56" actId="27636"/>
        <pc:sldMkLst>
          <pc:docMk/>
          <pc:sldMk cId="0" sldId="263"/>
        </pc:sldMkLst>
        <pc:spChg chg="mod">
          <ac:chgData name="Takehara Kazuyo" userId="6c1305eccc517997" providerId="LiveId" clId="{E79B1760-DC2C-42A7-871E-9122BF4C3F4A}" dt="2022-04-01T02:02:52.268" v="56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E79B1760-DC2C-42A7-871E-9122BF4C3F4A}" dt="2022-04-01T02:00:31.377" v="17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277" v="57" actId="27636"/>
        <pc:sldMkLst>
          <pc:docMk/>
          <pc:sldMk cId="0" sldId="264"/>
        </pc:sldMkLst>
        <pc:spChg chg="mod">
          <ac:chgData name="Takehara Kazuyo" userId="6c1305eccc517997" providerId="LiveId" clId="{E79B1760-DC2C-42A7-871E-9122BF4C3F4A}" dt="2022-04-01T02:02:52.277" v="57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E79B1760-DC2C-42A7-871E-9122BF4C3F4A}" dt="2022-04-01T02:00:40.248" v="19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281" v="58" actId="27636"/>
        <pc:sldMkLst>
          <pc:docMk/>
          <pc:sldMk cId="0" sldId="265"/>
        </pc:sldMkLst>
        <pc:spChg chg="mod">
          <ac:chgData name="Takehara Kazuyo" userId="6c1305eccc517997" providerId="LiveId" clId="{E79B1760-DC2C-42A7-871E-9122BF4C3F4A}" dt="2022-04-01T02:02:52.281" v="58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E79B1760-DC2C-42A7-871E-9122BF4C3F4A}" dt="2022-04-01T02:00:49.700" v="21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293" v="59" actId="27636"/>
        <pc:sldMkLst>
          <pc:docMk/>
          <pc:sldMk cId="0" sldId="266"/>
        </pc:sldMkLst>
        <pc:spChg chg="mod">
          <ac:chgData name="Takehara Kazuyo" userId="6c1305eccc517997" providerId="LiveId" clId="{E79B1760-DC2C-42A7-871E-9122BF4C3F4A}" dt="2022-04-01T02:02:52.293" v="59" actId="27636"/>
          <ac:spMkLst>
            <pc:docMk/>
            <pc:sldMk cId="0" sldId="266"/>
            <ac:spMk id="155" creationId="{00000000-0000-0000-0000-000000000000}"/>
          </ac:spMkLst>
        </pc:spChg>
        <pc:spChg chg="mod">
          <ac:chgData name="Takehara Kazuyo" userId="6c1305eccc517997" providerId="LiveId" clId="{E79B1760-DC2C-42A7-871E-9122BF4C3F4A}" dt="2022-04-01T02:00:57.908" v="23" actId="27636"/>
          <ac:spMkLst>
            <pc:docMk/>
            <pc:sldMk cId="0" sldId="266"/>
            <ac:spMk id="156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1:06.556" v="25" actId="27636"/>
        <pc:sldMkLst>
          <pc:docMk/>
          <pc:sldMk cId="0" sldId="267"/>
        </pc:sldMkLst>
        <pc:spChg chg="mod">
          <ac:chgData name="Takehara Kazuyo" userId="6c1305eccc517997" providerId="LiveId" clId="{E79B1760-DC2C-42A7-871E-9122BF4C3F4A}" dt="2022-04-01T02:01:06.556" v="25" actId="27636"/>
          <ac:spMkLst>
            <pc:docMk/>
            <pc:sldMk cId="0" sldId="267"/>
            <ac:spMk id="162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1:21.756" v="27" actId="27636"/>
        <pc:sldMkLst>
          <pc:docMk/>
          <pc:sldMk cId="0" sldId="268"/>
        </pc:sldMkLst>
        <pc:spChg chg="mod">
          <ac:chgData name="Takehara Kazuyo" userId="6c1305eccc517997" providerId="LiveId" clId="{E79B1760-DC2C-42A7-871E-9122BF4C3F4A}" dt="2022-04-01T02:01:21.756" v="27" actId="27636"/>
          <ac:spMkLst>
            <pc:docMk/>
            <pc:sldMk cId="0" sldId="268"/>
            <ac:spMk id="168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1:30.198" v="29" actId="27636"/>
        <pc:sldMkLst>
          <pc:docMk/>
          <pc:sldMk cId="0" sldId="269"/>
        </pc:sldMkLst>
        <pc:spChg chg="mod">
          <ac:chgData name="Takehara Kazuyo" userId="6c1305eccc517997" providerId="LiveId" clId="{E79B1760-DC2C-42A7-871E-9122BF4C3F4A}" dt="2022-04-01T02:01:30.198" v="29" actId="27636"/>
          <ac:spMkLst>
            <pc:docMk/>
            <pc:sldMk cId="0" sldId="269"/>
            <ac:spMk id="174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1:38.176" v="31" actId="27636"/>
        <pc:sldMkLst>
          <pc:docMk/>
          <pc:sldMk cId="0" sldId="270"/>
        </pc:sldMkLst>
        <pc:spChg chg="mod">
          <ac:chgData name="Takehara Kazuyo" userId="6c1305eccc517997" providerId="LiveId" clId="{E79B1760-DC2C-42A7-871E-9122BF4C3F4A}" dt="2022-04-01T02:01:38.176" v="31" actId="27636"/>
          <ac:spMkLst>
            <pc:docMk/>
            <pc:sldMk cId="0" sldId="270"/>
            <ac:spMk id="180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1:49.500" v="33" actId="27636"/>
        <pc:sldMkLst>
          <pc:docMk/>
          <pc:sldMk cId="0" sldId="271"/>
        </pc:sldMkLst>
        <pc:spChg chg="mod">
          <ac:chgData name="Takehara Kazuyo" userId="6c1305eccc517997" providerId="LiveId" clId="{E79B1760-DC2C-42A7-871E-9122BF4C3F4A}" dt="2022-04-01T02:01:49.500" v="33" actId="27636"/>
          <ac:spMkLst>
            <pc:docMk/>
            <pc:sldMk cId="0" sldId="271"/>
            <ac:spMk id="186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1:58.219" v="35" actId="27636"/>
        <pc:sldMkLst>
          <pc:docMk/>
          <pc:sldMk cId="0" sldId="272"/>
        </pc:sldMkLst>
        <pc:spChg chg="mod">
          <ac:chgData name="Takehara Kazuyo" userId="6c1305eccc517997" providerId="LiveId" clId="{E79B1760-DC2C-42A7-871E-9122BF4C3F4A}" dt="2022-04-01T02:01:58.219" v="35" actId="27636"/>
          <ac:spMkLst>
            <pc:docMk/>
            <pc:sldMk cId="0" sldId="272"/>
            <ac:spMk id="192" creationId="{00000000-0000-0000-0000-000000000000}"/>
          </ac:spMkLst>
        </pc:spChg>
      </pc:sldChg>
      <pc:sldChg chg="modSp mod ord modNotes">
        <pc:chgData name="Takehara Kazuyo" userId="6c1305eccc517997" providerId="LiveId" clId="{E79B1760-DC2C-42A7-871E-9122BF4C3F4A}" dt="2022-04-01T02:02:06.072" v="39" actId="27636"/>
        <pc:sldMkLst>
          <pc:docMk/>
          <pc:sldMk cId="0" sldId="273"/>
        </pc:sldMkLst>
        <pc:spChg chg="mod">
          <ac:chgData name="Takehara Kazuyo" userId="6c1305eccc517997" providerId="LiveId" clId="{E79B1760-DC2C-42A7-871E-9122BF4C3F4A}" dt="2022-04-01T02:02:06.072" v="39" actId="27636"/>
          <ac:spMkLst>
            <pc:docMk/>
            <pc:sldMk cId="0" sldId="273"/>
            <ac:spMk id="198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16.230" v="41" actId="27636"/>
        <pc:sldMkLst>
          <pc:docMk/>
          <pc:sldMk cId="0" sldId="274"/>
        </pc:sldMkLst>
        <pc:spChg chg="mod">
          <ac:chgData name="Takehara Kazuyo" userId="6c1305eccc517997" providerId="LiveId" clId="{E79B1760-DC2C-42A7-871E-9122BF4C3F4A}" dt="2022-04-01T02:02:16.230" v="41" actId="27636"/>
          <ac:spMkLst>
            <pc:docMk/>
            <pc:sldMk cId="0" sldId="274"/>
            <ac:spMk id="204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24.423" v="43" actId="27636"/>
        <pc:sldMkLst>
          <pc:docMk/>
          <pc:sldMk cId="0" sldId="275"/>
        </pc:sldMkLst>
        <pc:spChg chg="mod">
          <ac:chgData name="Takehara Kazuyo" userId="6c1305eccc517997" providerId="LiveId" clId="{E79B1760-DC2C-42A7-871E-9122BF4C3F4A}" dt="2022-04-01T02:02:24.423" v="43" actId="27636"/>
          <ac:spMkLst>
            <pc:docMk/>
            <pc:sldMk cId="0" sldId="275"/>
            <ac:spMk id="210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33.785" v="45" actId="27636"/>
        <pc:sldMkLst>
          <pc:docMk/>
          <pc:sldMk cId="0" sldId="276"/>
        </pc:sldMkLst>
        <pc:spChg chg="mod">
          <ac:chgData name="Takehara Kazuyo" userId="6c1305eccc517997" providerId="LiveId" clId="{E79B1760-DC2C-42A7-871E-9122BF4C3F4A}" dt="2022-04-01T02:02:33.785" v="45" actId="27636"/>
          <ac:spMkLst>
            <pc:docMk/>
            <pc:sldMk cId="0" sldId="276"/>
            <ac:spMk id="216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41.543" v="47" actId="27636"/>
        <pc:sldMkLst>
          <pc:docMk/>
          <pc:sldMk cId="0" sldId="277"/>
        </pc:sldMkLst>
        <pc:spChg chg="mod">
          <ac:chgData name="Takehara Kazuyo" userId="6c1305eccc517997" providerId="LiveId" clId="{E79B1760-DC2C-42A7-871E-9122BF4C3F4A}" dt="2022-04-01T02:02:41.543" v="47" actId="27636"/>
          <ac:spMkLst>
            <pc:docMk/>
            <pc:sldMk cId="0" sldId="277"/>
            <ac:spMk id="222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298" v="60" actId="27636"/>
        <pc:sldMkLst>
          <pc:docMk/>
          <pc:sldMk cId="0" sldId="278"/>
        </pc:sldMkLst>
        <pc:spChg chg="mod">
          <ac:chgData name="Takehara Kazuyo" userId="6c1305eccc517997" providerId="LiveId" clId="{E79B1760-DC2C-42A7-871E-9122BF4C3F4A}" dt="2022-04-01T02:02:52.298" v="60" actId="27636"/>
          <ac:spMkLst>
            <pc:docMk/>
            <pc:sldMk cId="0" sldId="278"/>
            <ac:spMk id="228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304" v="61" actId="27636"/>
        <pc:sldMkLst>
          <pc:docMk/>
          <pc:sldMk cId="0" sldId="279"/>
        </pc:sldMkLst>
        <pc:spChg chg="mod">
          <ac:chgData name="Takehara Kazuyo" userId="6c1305eccc517997" providerId="LiveId" clId="{E79B1760-DC2C-42A7-871E-9122BF4C3F4A}" dt="2022-04-01T02:02:52.304" v="61" actId="27636"/>
          <ac:spMkLst>
            <pc:docMk/>
            <pc:sldMk cId="0" sldId="279"/>
            <ac:spMk id="234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308" v="62" actId="27636"/>
        <pc:sldMkLst>
          <pc:docMk/>
          <pc:sldMk cId="0" sldId="280"/>
        </pc:sldMkLst>
        <pc:spChg chg="mod">
          <ac:chgData name="Takehara Kazuyo" userId="6c1305eccc517997" providerId="LiveId" clId="{E79B1760-DC2C-42A7-871E-9122BF4C3F4A}" dt="2022-04-01T02:02:52.308" v="62" actId="27636"/>
          <ac:spMkLst>
            <pc:docMk/>
            <pc:sldMk cId="0" sldId="280"/>
            <ac:spMk id="240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311" v="63" actId="27636"/>
        <pc:sldMkLst>
          <pc:docMk/>
          <pc:sldMk cId="0" sldId="281"/>
        </pc:sldMkLst>
        <pc:spChg chg="mod">
          <ac:chgData name="Takehara Kazuyo" userId="6c1305eccc517997" providerId="LiveId" clId="{E79B1760-DC2C-42A7-871E-9122BF4C3F4A}" dt="2022-04-01T02:02:52.311" v="63" actId="27636"/>
          <ac:spMkLst>
            <pc:docMk/>
            <pc:sldMk cId="0" sldId="281"/>
            <ac:spMk id="246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315" v="64" actId="27636"/>
        <pc:sldMkLst>
          <pc:docMk/>
          <pc:sldMk cId="0" sldId="282"/>
        </pc:sldMkLst>
        <pc:spChg chg="mod">
          <ac:chgData name="Takehara Kazuyo" userId="6c1305eccc517997" providerId="LiveId" clId="{E79B1760-DC2C-42A7-871E-9122BF4C3F4A}" dt="2022-04-01T02:02:52.315" v="64" actId="27636"/>
          <ac:spMkLst>
            <pc:docMk/>
            <pc:sldMk cId="0" sldId="282"/>
            <ac:spMk id="252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328" v="65" actId="27636"/>
        <pc:sldMkLst>
          <pc:docMk/>
          <pc:sldMk cId="0" sldId="283"/>
        </pc:sldMkLst>
        <pc:spChg chg="mod">
          <ac:chgData name="Takehara Kazuyo" userId="6c1305eccc517997" providerId="LiveId" clId="{E79B1760-DC2C-42A7-871E-9122BF4C3F4A}" dt="2022-04-01T02:02:52.328" v="65" actId="27636"/>
          <ac:spMkLst>
            <pc:docMk/>
            <pc:sldMk cId="0" sldId="283"/>
            <ac:spMk id="258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335" v="66" actId="27636"/>
        <pc:sldMkLst>
          <pc:docMk/>
          <pc:sldMk cId="0" sldId="284"/>
        </pc:sldMkLst>
        <pc:spChg chg="mod">
          <ac:chgData name="Takehara Kazuyo" userId="6c1305eccc517997" providerId="LiveId" clId="{E79B1760-DC2C-42A7-871E-9122BF4C3F4A}" dt="2022-04-01T02:02:52.335" v="66" actId="27636"/>
          <ac:spMkLst>
            <pc:docMk/>
            <pc:sldMk cId="0" sldId="284"/>
            <ac:spMk id="264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345" v="67" actId="27636"/>
        <pc:sldMkLst>
          <pc:docMk/>
          <pc:sldMk cId="0" sldId="285"/>
        </pc:sldMkLst>
        <pc:spChg chg="mod">
          <ac:chgData name="Takehara Kazuyo" userId="6c1305eccc517997" providerId="LiveId" clId="{E79B1760-DC2C-42A7-871E-9122BF4C3F4A}" dt="2022-04-01T02:02:52.345" v="67" actId="27636"/>
          <ac:spMkLst>
            <pc:docMk/>
            <pc:sldMk cId="0" sldId="285"/>
            <ac:spMk id="270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354" v="68" actId="27636"/>
        <pc:sldMkLst>
          <pc:docMk/>
          <pc:sldMk cId="0" sldId="286"/>
        </pc:sldMkLst>
        <pc:spChg chg="mod">
          <ac:chgData name="Takehara Kazuyo" userId="6c1305eccc517997" providerId="LiveId" clId="{E79B1760-DC2C-42A7-871E-9122BF4C3F4A}" dt="2022-04-01T02:02:52.354" v="68" actId="27636"/>
          <ac:spMkLst>
            <pc:docMk/>
            <pc:sldMk cId="0" sldId="286"/>
            <ac:spMk id="276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361" v="69" actId="27636"/>
        <pc:sldMkLst>
          <pc:docMk/>
          <pc:sldMk cId="0" sldId="287"/>
        </pc:sldMkLst>
        <pc:spChg chg="mod">
          <ac:chgData name="Takehara Kazuyo" userId="6c1305eccc517997" providerId="LiveId" clId="{E79B1760-DC2C-42A7-871E-9122BF4C3F4A}" dt="2022-04-01T02:02:52.361" v="69" actId="27636"/>
          <ac:spMkLst>
            <pc:docMk/>
            <pc:sldMk cId="0" sldId="287"/>
            <ac:spMk id="282" creationId="{00000000-0000-0000-0000-000000000000}"/>
          </ac:spMkLst>
        </pc:spChg>
      </pc:sldChg>
      <pc:sldChg chg="modSp mod">
        <pc:chgData name="Takehara Kazuyo" userId="6c1305eccc517997" providerId="LiveId" clId="{E79B1760-DC2C-42A7-871E-9122BF4C3F4A}" dt="2022-04-01T02:02:52.383" v="70" actId="27636"/>
        <pc:sldMkLst>
          <pc:docMk/>
          <pc:sldMk cId="0" sldId="288"/>
        </pc:sldMkLst>
        <pc:spChg chg="mod">
          <ac:chgData name="Takehara Kazuyo" userId="6c1305eccc517997" providerId="LiveId" clId="{E79B1760-DC2C-42A7-871E-9122BF4C3F4A}" dt="2022-04-01T02:02:52.383" v="70" actId="27636"/>
          <ac:spMkLst>
            <pc:docMk/>
            <pc:sldMk cId="0" sldId="288"/>
            <ac:spMk id="288" creationId="{00000000-0000-0000-0000-000000000000}"/>
          </ac:spMkLst>
        </pc:spChg>
      </pc:sldChg>
      <pc:sldChg chg="del">
        <pc:chgData name="Takehara Kazuyo" userId="6c1305eccc517997" providerId="LiveId" clId="{E79B1760-DC2C-42A7-871E-9122BF4C3F4A}" dt="2022-04-01T02:02:49.156" v="48" actId="2696"/>
        <pc:sldMkLst>
          <pc:docMk/>
          <pc:sldMk cId="0" sldId="2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人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ひと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មនុស្ស</a:t>
            </a:r>
            <a:endParaRPr dirty="0"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～人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　にん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～នាក់</a:t>
            </a:r>
            <a:endParaRPr dirty="0"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～人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　じん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ជនជាតិ～</a:t>
            </a:r>
            <a:endParaRPr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犬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いぬ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582771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សត្វឆ្កែ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家族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　　ぞく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គ្រួសារ</a:t>
            </a:r>
            <a:endParaRPr dirty="0"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夕方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ゆう　がた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ល្ងាច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英語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えい　　ご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661896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ភាសាអង់គ្លេស</a:t>
            </a:r>
            <a:endParaRPr dirty="0"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音楽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2628570" y="5253729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おん　</a:t>
            </a:r>
            <a:r>
              <a:rPr lang="ja-JP" sz="6600">
                <a:solidFill>
                  <a:srgbClr val="0070C0"/>
                </a:solidFill>
              </a:rPr>
              <a:t>　</a:t>
            </a: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がく　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609146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តន្ត្រី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習う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なら　　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រៀន</a:t>
            </a:r>
            <a:endParaRPr dirty="0"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話す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3991059" y="5253729"/>
            <a:ext cx="615348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はな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និយាយ</a:t>
            </a:r>
            <a:endParaRPr dirty="0"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出かける</a:t>
            </a:r>
            <a:endParaRPr sz="18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 txBox="1">
            <a:spLocks noGrp="1"/>
          </p:cNvSpPr>
          <p:nvPr>
            <p:ph type="subTitle" idx="1"/>
          </p:nvPr>
        </p:nvSpPr>
        <p:spPr>
          <a:xfrm>
            <a:off x="1234847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で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ចេញក្រៅ</a:t>
            </a:r>
            <a:endParaRPr dirty="0"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人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មនុស្ស</a:t>
            </a:r>
            <a:endParaRPr dirty="0"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～人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～នាក់</a:t>
            </a:r>
            <a:endParaRPr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～人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ជនជាតិ～</a:t>
            </a:r>
            <a:endParaRPr dirty="0">
              <a:solidFill>
                <a:srgbClr val="FF0000"/>
              </a:solidFill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犬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សត្វឆ្កែ</a:t>
            </a:r>
            <a:endParaRPr dirty="0"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家族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គ្រួសារ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夕方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ល្ងាច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英語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ភាសាអង់គ្លេស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音楽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តន្ត្រី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習う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រៀន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話す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និយាយ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2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出かける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ចេញក្រៅ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人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3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ひと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～人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4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　にん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～人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　じん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6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犬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6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いぬ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7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家族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7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　　ぞく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夕方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8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ゆう　がた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英語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9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えい　　ご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0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音楽</a:t>
            </a:r>
            <a:endParaRPr/>
          </a:p>
        </p:txBody>
      </p:sp>
      <p:sp>
        <p:nvSpPr>
          <p:cNvPr id="270" name="Google Shape;270;p30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おん　がく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1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習う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なら　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話す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2"/>
          <p:cNvSpPr txBox="1">
            <a:spLocks noGrp="1"/>
          </p:cNvSpPr>
          <p:nvPr>
            <p:ph type="subTitle" idx="1"/>
          </p:nvPr>
        </p:nvSpPr>
        <p:spPr>
          <a:xfrm>
            <a:off x="3914445" y="52918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はな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3"/>
          <p:cNvSpPr txBox="1">
            <a:spLocks noGrp="1"/>
          </p:cNvSpPr>
          <p:nvPr>
            <p:ph type="ctrTitle"/>
          </p:nvPr>
        </p:nvSpPr>
        <p:spPr>
          <a:xfrm>
            <a:off x="104775" y="1304925"/>
            <a:ext cx="119824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出かける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3"/>
          <p:cNvSpPr txBox="1">
            <a:spLocks noGrp="1"/>
          </p:cNvSpPr>
          <p:nvPr>
            <p:ph type="subTitle" idx="1"/>
          </p:nvPr>
        </p:nvSpPr>
        <p:spPr>
          <a:xfrm>
            <a:off x="1451157" y="533238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で　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Office PowerPoint</Application>
  <PresentationFormat>ワイド画面</PresentationFormat>
  <Paragraphs>77</Paragraphs>
  <Slides>34</Slides>
  <Notes>34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37" baseType="lpstr">
      <vt:lpstr>Arial</vt:lpstr>
      <vt:lpstr>Khmer OS</vt:lpstr>
      <vt:lpstr>Office テーマ</vt:lpstr>
      <vt:lpstr>人</vt:lpstr>
      <vt:lpstr>～人</vt:lpstr>
      <vt:lpstr>～人</vt:lpstr>
      <vt:lpstr>犬</vt:lpstr>
      <vt:lpstr>家族</vt:lpstr>
      <vt:lpstr>夕方</vt:lpstr>
      <vt:lpstr>英語</vt:lpstr>
      <vt:lpstr>音楽</vt:lpstr>
      <vt:lpstr>習う</vt:lpstr>
      <vt:lpstr>話す</vt:lpstr>
      <vt:lpstr>出かける</vt:lpstr>
      <vt:lpstr>人</vt:lpstr>
      <vt:lpstr>～人</vt:lpstr>
      <vt:lpstr>～人</vt:lpstr>
      <vt:lpstr>犬</vt:lpstr>
      <vt:lpstr>家族</vt:lpstr>
      <vt:lpstr>夕方</vt:lpstr>
      <vt:lpstr>英語</vt:lpstr>
      <vt:lpstr>音楽</vt:lpstr>
      <vt:lpstr>習う</vt:lpstr>
      <vt:lpstr>話す</vt:lpstr>
      <vt:lpstr>出かける</vt:lpstr>
      <vt:lpstr>人</vt:lpstr>
      <vt:lpstr>～人</vt:lpstr>
      <vt:lpstr>～人</vt:lpstr>
      <vt:lpstr>犬</vt:lpstr>
      <vt:lpstr>家族</vt:lpstr>
      <vt:lpstr>夕方</vt:lpstr>
      <vt:lpstr>英語</vt:lpstr>
      <vt:lpstr>音楽</vt:lpstr>
      <vt:lpstr>習う</vt:lpstr>
      <vt:lpstr>話す</vt:lpstr>
      <vt:lpstr>出かける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</dc:title>
  <dc:creator>user</dc:creator>
  <cp:lastModifiedBy>Takehara Kazuyo</cp:lastModifiedBy>
  <cp:revision>1</cp:revision>
  <dcterms:created xsi:type="dcterms:W3CDTF">2021-06-22T09:28:50Z</dcterms:created>
  <dcterms:modified xsi:type="dcterms:W3CDTF">2022-04-01T02:02:52Z</dcterms:modified>
</cp:coreProperties>
</file>