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g5TY74auvROGNAwsM5U3JUwhC+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AEC7CC-0046-4060-89FF-5346E25B4B94}" v="1" dt="2022-04-01T01:54:17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7AEC7CC-0046-4060-89FF-5346E25B4B94}"/>
    <pc:docChg chg="custSel delSld modSld">
      <pc:chgData name="Takehara Kazuyo" userId="6c1305eccc517997" providerId="LiveId" clId="{27AEC7CC-0046-4060-89FF-5346E25B4B94}" dt="2022-04-01T01:54:17.534" v="36" actId="27636"/>
      <pc:docMkLst>
        <pc:docMk/>
      </pc:docMkLst>
      <pc:sldChg chg="modSp mod">
        <pc:chgData name="Takehara Kazuyo" userId="6c1305eccc517997" providerId="LiveId" clId="{27AEC7CC-0046-4060-89FF-5346E25B4B94}" dt="2022-04-01T01:54:17.337" v="2" actId="27636"/>
        <pc:sldMkLst>
          <pc:docMk/>
          <pc:sldMk cId="0" sldId="256"/>
        </pc:sldMkLst>
        <pc:spChg chg="mod">
          <ac:chgData name="Takehara Kazuyo" userId="6c1305eccc517997" providerId="LiveId" clId="{27AEC7CC-0046-4060-89FF-5346E25B4B94}" dt="2022-04-01T01:54:17.335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37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45" v="4" actId="27636"/>
        <pc:sldMkLst>
          <pc:docMk/>
          <pc:sldMk cId="0" sldId="257"/>
        </pc:sldMkLst>
        <pc:spChg chg="mod">
          <ac:chgData name="Takehara Kazuyo" userId="6c1305eccc517997" providerId="LiveId" clId="{27AEC7CC-0046-4060-89FF-5346E25B4B94}" dt="2022-04-01T01:54:17.342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45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52" v="6" actId="27636"/>
        <pc:sldMkLst>
          <pc:docMk/>
          <pc:sldMk cId="0" sldId="258"/>
        </pc:sldMkLst>
        <pc:spChg chg="mod">
          <ac:chgData name="Takehara Kazuyo" userId="6c1305eccc517997" providerId="LiveId" clId="{27AEC7CC-0046-4060-89FF-5346E25B4B94}" dt="2022-04-01T01:54:17.349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52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64" v="8" actId="27636"/>
        <pc:sldMkLst>
          <pc:docMk/>
          <pc:sldMk cId="0" sldId="259"/>
        </pc:sldMkLst>
        <pc:spChg chg="mod">
          <ac:chgData name="Takehara Kazuyo" userId="6c1305eccc517997" providerId="LiveId" clId="{27AEC7CC-0046-4060-89FF-5346E25B4B94}" dt="2022-04-01T01:54:17.362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64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72" v="10" actId="27636"/>
        <pc:sldMkLst>
          <pc:docMk/>
          <pc:sldMk cId="0" sldId="260"/>
        </pc:sldMkLst>
        <pc:spChg chg="mod">
          <ac:chgData name="Takehara Kazuyo" userId="6c1305eccc517997" providerId="LiveId" clId="{27AEC7CC-0046-4060-89FF-5346E25B4B94}" dt="2022-04-01T01:54:17.370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72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76" v="12" actId="27636"/>
        <pc:sldMkLst>
          <pc:docMk/>
          <pc:sldMk cId="0" sldId="261"/>
        </pc:sldMkLst>
        <pc:spChg chg="mod">
          <ac:chgData name="Takehara Kazuyo" userId="6c1305eccc517997" providerId="LiveId" clId="{27AEC7CC-0046-4060-89FF-5346E25B4B94}" dt="2022-04-01T01:54:17.375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76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84" v="14" actId="27636"/>
        <pc:sldMkLst>
          <pc:docMk/>
          <pc:sldMk cId="0" sldId="262"/>
        </pc:sldMkLst>
        <pc:spChg chg="mod">
          <ac:chgData name="Takehara Kazuyo" userId="6c1305eccc517997" providerId="LiveId" clId="{27AEC7CC-0046-4060-89FF-5346E25B4B94}" dt="2022-04-01T01:54:17.380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84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393" v="16" actId="27636"/>
        <pc:sldMkLst>
          <pc:docMk/>
          <pc:sldMk cId="0" sldId="263"/>
        </pc:sldMkLst>
        <pc:spChg chg="mod">
          <ac:chgData name="Takehara Kazuyo" userId="6c1305eccc517997" providerId="LiveId" clId="{27AEC7CC-0046-4060-89FF-5346E25B4B94}" dt="2022-04-01T01:54:17.393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391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04" v="18" actId="27636"/>
        <pc:sldMkLst>
          <pc:docMk/>
          <pc:sldMk cId="0" sldId="264"/>
        </pc:sldMkLst>
        <pc:spChg chg="mod">
          <ac:chgData name="Takehara Kazuyo" userId="6c1305eccc517997" providerId="LiveId" clId="{27AEC7CC-0046-4060-89FF-5346E25B4B94}" dt="2022-04-01T01:54:17.398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27AEC7CC-0046-4060-89FF-5346E25B4B94}" dt="2022-04-01T01:54:17.404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08" v="19" actId="27636"/>
        <pc:sldMkLst>
          <pc:docMk/>
          <pc:sldMk cId="0" sldId="265"/>
        </pc:sldMkLst>
        <pc:spChg chg="mod">
          <ac:chgData name="Takehara Kazuyo" userId="6c1305eccc517997" providerId="LiveId" clId="{27AEC7CC-0046-4060-89FF-5346E25B4B94}" dt="2022-04-01T01:54:17.408" v="19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11" v="20" actId="27636"/>
        <pc:sldMkLst>
          <pc:docMk/>
          <pc:sldMk cId="0" sldId="266"/>
        </pc:sldMkLst>
        <pc:spChg chg="mod">
          <ac:chgData name="Takehara Kazuyo" userId="6c1305eccc517997" providerId="LiveId" clId="{27AEC7CC-0046-4060-89FF-5346E25B4B94}" dt="2022-04-01T01:54:17.411" v="20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14" v="21" actId="27636"/>
        <pc:sldMkLst>
          <pc:docMk/>
          <pc:sldMk cId="0" sldId="267"/>
        </pc:sldMkLst>
        <pc:spChg chg="mod">
          <ac:chgData name="Takehara Kazuyo" userId="6c1305eccc517997" providerId="LiveId" clId="{27AEC7CC-0046-4060-89FF-5346E25B4B94}" dt="2022-04-01T01:54:17.414" v="21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22" v="22" actId="27636"/>
        <pc:sldMkLst>
          <pc:docMk/>
          <pc:sldMk cId="0" sldId="268"/>
        </pc:sldMkLst>
        <pc:spChg chg="mod">
          <ac:chgData name="Takehara Kazuyo" userId="6c1305eccc517997" providerId="LiveId" clId="{27AEC7CC-0046-4060-89FF-5346E25B4B94}" dt="2022-04-01T01:54:17.422" v="2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27" v="23" actId="27636"/>
        <pc:sldMkLst>
          <pc:docMk/>
          <pc:sldMk cId="0" sldId="269"/>
        </pc:sldMkLst>
        <pc:spChg chg="mod">
          <ac:chgData name="Takehara Kazuyo" userId="6c1305eccc517997" providerId="LiveId" clId="{27AEC7CC-0046-4060-89FF-5346E25B4B94}" dt="2022-04-01T01:54:17.427" v="23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29" v="24" actId="27636"/>
        <pc:sldMkLst>
          <pc:docMk/>
          <pc:sldMk cId="0" sldId="270"/>
        </pc:sldMkLst>
        <pc:spChg chg="mod">
          <ac:chgData name="Takehara Kazuyo" userId="6c1305eccc517997" providerId="LiveId" clId="{27AEC7CC-0046-4060-89FF-5346E25B4B94}" dt="2022-04-01T01:54:17.429" v="24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33" v="25" actId="27636"/>
        <pc:sldMkLst>
          <pc:docMk/>
          <pc:sldMk cId="0" sldId="271"/>
        </pc:sldMkLst>
        <pc:spChg chg="mod">
          <ac:chgData name="Takehara Kazuyo" userId="6c1305eccc517997" providerId="LiveId" clId="{27AEC7CC-0046-4060-89FF-5346E25B4B94}" dt="2022-04-01T01:54:17.433" v="2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41" v="26" actId="27636"/>
        <pc:sldMkLst>
          <pc:docMk/>
          <pc:sldMk cId="0" sldId="272"/>
        </pc:sldMkLst>
        <pc:spChg chg="mod">
          <ac:chgData name="Takehara Kazuyo" userId="6c1305eccc517997" providerId="LiveId" clId="{27AEC7CC-0046-4060-89FF-5346E25B4B94}" dt="2022-04-01T01:54:17.441" v="26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44" v="27" actId="27636"/>
        <pc:sldMkLst>
          <pc:docMk/>
          <pc:sldMk cId="0" sldId="273"/>
        </pc:sldMkLst>
        <pc:spChg chg="mod">
          <ac:chgData name="Takehara Kazuyo" userId="6c1305eccc517997" providerId="LiveId" clId="{27AEC7CC-0046-4060-89FF-5346E25B4B94}" dt="2022-04-01T01:54:17.444" v="27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48" v="28" actId="27636"/>
        <pc:sldMkLst>
          <pc:docMk/>
          <pc:sldMk cId="0" sldId="274"/>
        </pc:sldMkLst>
        <pc:spChg chg="mod">
          <ac:chgData name="Takehara Kazuyo" userId="6c1305eccc517997" providerId="LiveId" clId="{27AEC7CC-0046-4060-89FF-5346E25B4B94}" dt="2022-04-01T01:54:17.448" v="28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60" v="29" actId="27636"/>
        <pc:sldMkLst>
          <pc:docMk/>
          <pc:sldMk cId="0" sldId="275"/>
        </pc:sldMkLst>
        <pc:spChg chg="mod">
          <ac:chgData name="Takehara Kazuyo" userId="6c1305eccc517997" providerId="LiveId" clId="{27AEC7CC-0046-4060-89FF-5346E25B4B94}" dt="2022-04-01T01:54:17.460" v="29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63" v="30" actId="27636"/>
        <pc:sldMkLst>
          <pc:docMk/>
          <pc:sldMk cId="0" sldId="276"/>
        </pc:sldMkLst>
        <pc:spChg chg="mod">
          <ac:chgData name="Takehara Kazuyo" userId="6c1305eccc517997" providerId="LiveId" clId="{27AEC7CC-0046-4060-89FF-5346E25B4B94}" dt="2022-04-01T01:54:17.463" v="30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71" v="31" actId="27636"/>
        <pc:sldMkLst>
          <pc:docMk/>
          <pc:sldMk cId="0" sldId="277"/>
        </pc:sldMkLst>
        <pc:spChg chg="mod">
          <ac:chgData name="Takehara Kazuyo" userId="6c1305eccc517997" providerId="LiveId" clId="{27AEC7CC-0046-4060-89FF-5346E25B4B94}" dt="2022-04-01T01:54:17.471" v="31" actId="27636"/>
          <ac:spMkLst>
            <pc:docMk/>
            <pc:sldMk cId="0" sldId="277"/>
            <ac:spMk id="220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83" v="32" actId="27636"/>
        <pc:sldMkLst>
          <pc:docMk/>
          <pc:sldMk cId="0" sldId="278"/>
        </pc:sldMkLst>
        <pc:spChg chg="mod">
          <ac:chgData name="Takehara Kazuyo" userId="6c1305eccc517997" providerId="LiveId" clId="{27AEC7CC-0046-4060-89FF-5346E25B4B94}" dt="2022-04-01T01:54:17.483" v="32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92" v="33" actId="27636"/>
        <pc:sldMkLst>
          <pc:docMk/>
          <pc:sldMk cId="0" sldId="279"/>
        </pc:sldMkLst>
        <pc:spChg chg="mod">
          <ac:chgData name="Takehara Kazuyo" userId="6c1305eccc517997" providerId="LiveId" clId="{27AEC7CC-0046-4060-89FF-5346E25B4B94}" dt="2022-04-01T01:54:17.492" v="33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497" v="34" actId="27636"/>
        <pc:sldMkLst>
          <pc:docMk/>
          <pc:sldMk cId="0" sldId="280"/>
        </pc:sldMkLst>
        <pc:spChg chg="mod">
          <ac:chgData name="Takehara Kazuyo" userId="6c1305eccc517997" providerId="LiveId" clId="{27AEC7CC-0046-4060-89FF-5346E25B4B94}" dt="2022-04-01T01:54:17.497" v="34" actId="27636"/>
          <ac:spMkLst>
            <pc:docMk/>
            <pc:sldMk cId="0" sldId="280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531" v="35" actId="27636"/>
        <pc:sldMkLst>
          <pc:docMk/>
          <pc:sldMk cId="0" sldId="281"/>
        </pc:sldMkLst>
        <pc:spChg chg="mod">
          <ac:chgData name="Takehara Kazuyo" userId="6c1305eccc517997" providerId="LiveId" clId="{27AEC7CC-0046-4060-89FF-5346E25B4B94}" dt="2022-04-01T01:54:17.531" v="35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27AEC7CC-0046-4060-89FF-5346E25B4B94}" dt="2022-04-01T01:54:17.534" v="36" actId="27636"/>
        <pc:sldMkLst>
          <pc:docMk/>
          <pc:sldMk cId="0" sldId="282"/>
        </pc:sldMkLst>
        <pc:spChg chg="mod">
          <ac:chgData name="Takehara Kazuyo" userId="6c1305eccc517997" providerId="LiveId" clId="{27AEC7CC-0046-4060-89FF-5346E25B4B94}" dt="2022-04-01T01:54:17.534" v="36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27AEC7CC-0046-4060-89FF-5346E25B4B94}" dt="2022-04-01T01:54:14.489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季節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せつ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はる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រដូវផ្ការីក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なつ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秋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あき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រដូវស្លឹកឈើជ្រុះ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ふゆ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រដូវរងា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花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はな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ផ្កា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同じ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3361995" y="53775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おな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ដូចគ្នា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暑い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3171495" y="53204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あつ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寒い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さむ　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ដែលត្រជាក់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季節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春</a:t>
            </a:r>
            <a:endParaRPr/>
          </a:p>
        </p:txBody>
      </p:sp>
      <p:sp>
        <p:nvSpPr>
          <p:cNvPr id="154" name="Google Shape;154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រដូវផ្ការីក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秋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រដូវស្លឹកឈើជ្រុះ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រដូវរងា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花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ផ្កា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同じ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ដូចគ្នា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暑い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寒い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ដែលត្រជាក់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季節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せつ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春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はる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なつ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秋</a:t>
            </a:r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ふゆ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はな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同じ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4209720" y="5263254"/>
            <a:ext cx="3343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おな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暑い</a:t>
            </a:r>
            <a:endParaRPr/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3914445" y="53013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あつ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寒い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さむ　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Khmer</vt:lpstr>
      <vt:lpstr>Arial</vt:lpstr>
      <vt:lpstr>Office テーマ</vt:lpstr>
      <vt:lpstr>季節</vt:lpstr>
      <vt:lpstr>春</vt:lpstr>
      <vt:lpstr>夏</vt:lpstr>
      <vt:lpstr>秋</vt:lpstr>
      <vt:lpstr>冬</vt:lpstr>
      <vt:lpstr>花</vt:lpstr>
      <vt:lpstr>同じ</vt:lpstr>
      <vt:lpstr>暑い</vt:lpstr>
      <vt:lpstr>寒い</vt:lpstr>
      <vt:lpstr>季節</vt:lpstr>
      <vt:lpstr>春</vt:lpstr>
      <vt:lpstr>夏</vt:lpstr>
      <vt:lpstr>秋</vt:lpstr>
      <vt:lpstr>冬</vt:lpstr>
      <vt:lpstr>花</vt:lpstr>
      <vt:lpstr>同じ</vt:lpstr>
      <vt:lpstr>暑い</vt:lpstr>
      <vt:lpstr>寒い</vt:lpstr>
      <vt:lpstr>季節</vt:lpstr>
      <vt:lpstr>春</vt:lpstr>
      <vt:lpstr>夏</vt:lpstr>
      <vt:lpstr>秋</vt:lpstr>
      <vt:lpstr>冬</vt:lpstr>
      <vt:lpstr>花</vt:lpstr>
      <vt:lpstr>同じ</vt:lpstr>
      <vt:lpstr>暑い</vt:lpstr>
      <vt:lpstr>寒い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季節</dc:title>
  <dc:creator>user</dc:creator>
  <cp:lastModifiedBy>Takehara Kazuyo</cp:lastModifiedBy>
  <cp:revision>1</cp:revision>
  <dcterms:created xsi:type="dcterms:W3CDTF">2021-06-22T09:28:50Z</dcterms:created>
  <dcterms:modified xsi:type="dcterms:W3CDTF">2022-04-01T01:54:21Z</dcterms:modified>
</cp:coreProperties>
</file>