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325" r:id="rId3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6" roundtripDataSignature="AMtx7miQkrB8AHc3GZiGF29suj1AcxzTK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C229C7-4F43-4EE2-BBEC-60731F1DB9C9}" v="1" dt="2022-04-01T01:54:01.7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7CC229C7-4F43-4EE2-BBEC-60731F1DB9C9}"/>
    <pc:docChg chg="custSel delSld modSld">
      <pc:chgData name="Takehara Kazuyo" userId="6c1305eccc517997" providerId="LiveId" clId="{7CC229C7-4F43-4EE2-BBEC-60731F1DB9C9}" dt="2022-04-01T01:54:02.050" v="40" actId="27636"/>
      <pc:docMkLst>
        <pc:docMk/>
      </pc:docMkLst>
      <pc:sldChg chg="modSp mod">
        <pc:chgData name="Takehara Kazuyo" userId="6c1305eccc517997" providerId="LiveId" clId="{7CC229C7-4F43-4EE2-BBEC-60731F1DB9C9}" dt="2022-04-01T01:54:01.871" v="2" actId="27636"/>
        <pc:sldMkLst>
          <pc:docMk/>
          <pc:sldMk cId="0" sldId="256"/>
        </pc:sldMkLst>
        <pc:spChg chg="mod">
          <ac:chgData name="Takehara Kazuyo" userId="6c1305eccc517997" providerId="LiveId" clId="{7CC229C7-4F43-4EE2-BBEC-60731F1DB9C9}" dt="2022-04-01T01:54:01.865" v="1" actId="27636"/>
          <ac:spMkLst>
            <pc:docMk/>
            <pc:sldMk cId="0" sldId="256"/>
            <ac:spMk id="85" creationId="{00000000-0000-0000-0000-000000000000}"/>
          </ac:spMkLst>
        </pc:spChg>
        <pc:spChg chg="mod">
          <ac:chgData name="Takehara Kazuyo" userId="6c1305eccc517997" providerId="LiveId" clId="{7CC229C7-4F43-4EE2-BBEC-60731F1DB9C9}" dt="2022-04-01T01:54:01.871" v="2" actId="27636"/>
          <ac:spMkLst>
            <pc:docMk/>
            <pc:sldMk cId="0" sldId="256"/>
            <ac:spMk id="86" creationId="{00000000-0000-0000-0000-000000000000}"/>
          </ac:spMkLst>
        </pc:spChg>
      </pc:sldChg>
      <pc:sldChg chg="modSp mod">
        <pc:chgData name="Takehara Kazuyo" userId="6c1305eccc517997" providerId="LiveId" clId="{7CC229C7-4F43-4EE2-BBEC-60731F1DB9C9}" dt="2022-04-01T01:54:01.877" v="4" actId="27636"/>
        <pc:sldMkLst>
          <pc:docMk/>
          <pc:sldMk cId="0" sldId="257"/>
        </pc:sldMkLst>
        <pc:spChg chg="mod">
          <ac:chgData name="Takehara Kazuyo" userId="6c1305eccc517997" providerId="LiveId" clId="{7CC229C7-4F43-4EE2-BBEC-60731F1DB9C9}" dt="2022-04-01T01:54:01.877" v="4" actId="27636"/>
          <ac:spMkLst>
            <pc:docMk/>
            <pc:sldMk cId="0" sldId="257"/>
            <ac:spMk id="92" creationId="{00000000-0000-0000-0000-000000000000}"/>
          </ac:spMkLst>
        </pc:spChg>
        <pc:spChg chg="mod">
          <ac:chgData name="Takehara Kazuyo" userId="6c1305eccc517997" providerId="LiveId" clId="{7CC229C7-4F43-4EE2-BBEC-60731F1DB9C9}" dt="2022-04-01T01:54:01.875" v="3" actId="27636"/>
          <ac:spMkLst>
            <pc:docMk/>
            <pc:sldMk cId="0" sldId="257"/>
            <ac:spMk id="93" creationId="{00000000-0000-0000-0000-000000000000}"/>
          </ac:spMkLst>
        </pc:spChg>
      </pc:sldChg>
      <pc:sldChg chg="modSp mod">
        <pc:chgData name="Takehara Kazuyo" userId="6c1305eccc517997" providerId="LiveId" clId="{7CC229C7-4F43-4EE2-BBEC-60731F1DB9C9}" dt="2022-04-01T01:54:01.883" v="6" actId="27636"/>
        <pc:sldMkLst>
          <pc:docMk/>
          <pc:sldMk cId="0" sldId="258"/>
        </pc:sldMkLst>
        <pc:spChg chg="mod">
          <ac:chgData name="Takehara Kazuyo" userId="6c1305eccc517997" providerId="LiveId" clId="{7CC229C7-4F43-4EE2-BBEC-60731F1DB9C9}" dt="2022-04-01T01:54:01.881" v="5" actId="27636"/>
          <ac:spMkLst>
            <pc:docMk/>
            <pc:sldMk cId="0" sldId="258"/>
            <ac:spMk id="99" creationId="{00000000-0000-0000-0000-000000000000}"/>
          </ac:spMkLst>
        </pc:spChg>
        <pc:spChg chg="mod">
          <ac:chgData name="Takehara Kazuyo" userId="6c1305eccc517997" providerId="LiveId" clId="{7CC229C7-4F43-4EE2-BBEC-60731F1DB9C9}" dt="2022-04-01T01:54:01.883" v="6" actId="27636"/>
          <ac:spMkLst>
            <pc:docMk/>
            <pc:sldMk cId="0" sldId="258"/>
            <ac:spMk id="100" creationId="{00000000-0000-0000-0000-000000000000}"/>
          </ac:spMkLst>
        </pc:spChg>
      </pc:sldChg>
      <pc:sldChg chg="modSp mod">
        <pc:chgData name="Takehara Kazuyo" userId="6c1305eccc517997" providerId="LiveId" clId="{7CC229C7-4F43-4EE2-BBEC-60731F1DB9C9}" dt="2022-04-01T01:54:01.895" v="8" actId="27636"/>
        <pc:sldMkLst>
          <pc:docMk/>
          <pc:sldMk cId="0" sldId="259"/>
        </pc:sldMkLst>
        <pc:spChg chg="mod">
          <ac:chgData name="Takehara Kazuyo" userId="6c1305eccc517997" providerId="LiveId" clId="{7CC229C7-4F43-4EE2-BBEC-60731F1DB9C9}" dt="2022-04-01T01:54:01.889" v="7" actId="27636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Takehara Kazuyo" userId="6c1305eccc517997" providerId="LiveId" clId="{7CC229C7-4F43-4EE2-BBEC-60731F1DB9C9}" dt="2022-04-01T01:54:01.895" v="8" actId="27636"/>
          <ac:spMkLst>
            <pc:docMk/>
            <pc:sldMk cId="0" sldId="259"/>
            <ac:spMk id="107" creationId="{00000000-0000-0000-0000-000000000000}"/>
          </ac:spMkLst>
        </pc:spChg>
      </pc:sldChg>
      <pc:sldChg chg="modSp mod">
        <pc:chgData name="Takehara Kazuyo" userId="6c1305eccc517997" providerId="LiveId" clId="{7CC229C7-4F43-4EE2-BBEC-60731F1DB9C9}" dt="2022-04-01T01:54:01.901" v="10" actId="27636"/>
        <pc:sldMkLst>
          <pc:docMk/>
          <pc:sldMk cId="0" sldId="260"/>
        </pc:sldMkLst>
        <pc:spChg chg="mod">
          <ac:chgData name="Takehara Kazuyo" userId="6c1305eccc517997" providerId="LiveId" clId="{7CC229C7-4F43-4EE2-BBEC-60731F1DB9C9}" dt="2022-04-01T01:54:01.901" v="10" actId="27636"/>
          <ac:spMkLst>
            <pc:docMk/>
            <pc:sldMk cId="0" sldId="260"/>
            <ac:spMk id="113" creationId="{00000000-0000-0000-0000-000000000000}"/>
          </ac:spMkLst>
        </pc:spChg>
        <pc:spChg chg="mod">
          <ac:chgData name="Takehara Kazuyo" userId="6c1305eccc517997" providerId="LiveId" clId="{7CC229C7-4F43-4EE2-BBEC-60731F1DB9C9}" dt="2022-04-01T01:54:01.899" v="9" actId="27636"/>
          <ac:spMkLst>
            <pc:docMk/>
            <pc:sldMk cId="0" sldId="260"/>
            <ac:spMk id="114" creationId="{00000000-0000-0000-0000-000000000000}"/>
          </ac:spMkLst>
        </pc:spChg>
      </pc:sldChg>
      <pc:sldChg chg="modSp mod">
        <pc:chgData name="Takehara Kazuyo" userId="6c1305eccc517997" providerId="LiveId" clId="{7CC229C7-4F43-4EE2-BBEC-60731F1DB9C9}" dt="2022-04-01T01:54:01.915" v="12" actId="27636"/>
        <pc:sldMkLst>
          <pc:docMk/>
          <pc:sldMk cId="0" sldId="261"/>
        </pc:sldMkLst>
        <pc:spChg chg="mod">
          <ac:chgData name="Takehara Kazuyo" userId="6c1305eccc517997" providerId="LiveId" clId="{7CC229C7-4F43-4EE2-BBEC-60731F1DB9C9}" dt="2022-04-01T01:54:01.908" v="11" actId="27636"/>
          <ac:spMkLst>
            <pc:docMk/>
            <pc:sldMk cId="0" sldId="261"/>
            <ac:spMk id="120" creationId="{00000000-0000-0000-0000-000000000000}"/>
          </ac:spMkLst>
        </pc:spChg>
        <pc:spChg chg="mod">
          <ac:chgData name="Takehara Kazuyo" userId="6c1305eccc517997" providerId="LiveId" clId="{7CC229C7-4F43-4EE2-BBEC-60731F1DB9C9}" dt="2022-04-01T01:54:01.915" v="12" actId="27636"/>
          <ac:spMkLst>
            <pc:docMk/>
            <pc:sldMk cId="0" sldId="261"/>
            <ac:spMk id="121" creationId="{00000000-0000-0000-0000-000000000000}"/>
          </ac:spMkLst>
        </pc:spChg>
      </pc:sldChg>
      <pc:sldChg chg="modSp mod">
        <pc:chgData name="Takehara Kazuyo" userId="6c1305eccc517997" providerId="LiveId" clId="{7CC229C7-4F43-4EE2-BBEC-60731F1DB9C9}" dt="2022-04-01T01:54:01.923" v="14" actId="27636"/>
        <pc:sldMkLst>
          <pc:docMk/>
          <pc:sldMk cId="0" sldId="262"/>
        </pc:sldMkLst>
        <pc:spChg chg="mod">
          <ac:chgData name="Takehara Kazuyo" userId="6c1305eccc517997" providerId="LiveId" clId="{7CC229C7-4F43-4EE2-BBEC-60731F1DB9C9}" dt="2022-04-01T01:54:01.921" v="13" actId="27636"/>
          <ac:spMkLst>
            <pc:docMk/>
            <pc:sldMk cId="0" sldId="262"/>
            <ac:spMk id="127" creationId="{00000000-0000-0000-0000-000000000000}"/>
          </ac:spMkLst>
        </pc:spChg>
        <pc:spChg chg="mod">
          <ac:chgData name="Takehara Kazuyo" userId="6c1305eccc517997" providerId="LiveId" clId="{7CC229C7-4F43-4EE2-BBEC-60731F1DB9C9}" dt="2022-04-01T01:54:01.923" v="14" actId="27636"/>
          <ac:spMkLst>
            <pc:docMk/>
            <pc:sldMk cId="0" sldId="262"/>
            <ac:spMk id="128" creationId="{00000000-0000-0000-0000-000000000000}"/>
          </ac:spMkLst>
        </pc:spChg>
      </pc:sldChg>
      <pc:sldChg chg="modSp mod">
        <pc:chgData name="Takehara Kazuyo" userId="6c1305eccc517997" providerId="LiveId" clId="{7CC229C7-4F43-4EE2-BBEC-60731F1DB9C9}" dt="2022-04-01T01:54:01.928" v="16" actId="27636"/>
        <pc:sldMkLst>
          <pc:docMk/>
          <pc:sldMk cId="0" sldId="263"/>
        </pc:sldMkLst>
        <pc:spChg chg="mod">
          <ac:chgData name="Takehara Kazuyo" userId="6c1305eccc517997" providerId="LiveId" clId="{7CC229C7-4F43-4EE2-BBEC-60731F1DB9C9}" dt="2022-04-01T01:54:01.927" v="15" actId="27636"/>
          <ac:spMkLst>
            <pc:docMk/>
            <pc:sldMk cId="0" sldId="263"/>
            <ac:spMk id="134" creationId="{00000000-0000-0000-0000-000000000000}"/>
          </ac:spMkLst>
        </pc:spChg>
        <pc:spChg chg="mod">
          <ac:chgData name="Takehara Kazuyo" userId="6c1305eccc517997" providerId="LiveId" clId="{7CC229C7-4F43-4EE2-BBEC-60731F1DB9C9}" dt="2022-04-01T01:54:01.928" v="16" actId="27636"/>
          <ac:spMkLst>
            <pc:docMk/>
            <pc:sldMk cId="0" sldId="263"/>
            <ac:spMk id="135" creationId="{00000000-0000-0000-0000-000000000000}"/>
          </ac:spMkLst>
        </pc:spChg>
      </pc:sldChg>
      <pc:sldChg chg="modSp mod">
        <pc:chgData name="Takehara Kazuyo" userId="6c1305eccc517997" providerId="LiveId" clId="{7CC229C7-4F43-4EE2-BBEC-60731F1DB9C9}" dt="2022-04-01T01:54:01.934" v="18" actId="27636"/>
        <pc:sldMkLst>
          <pc:docMk/>
          <pc:sldMk cId="0" sldId="264"/>
        </pc:sldMkLst>
        <pc:spChg chg="mod">
          <ac:chgData name="Takehara Kazuyo" userId="6c1305eccc517997" providerId="LiveId" clId="{7CC229C7-4F43-4EE2-BBEC-60731F1DB9C9}" dt="2022-04-01T01:54:01.934" v="18" actId="27636"/>
          <ac:spMkLst>
            <pc:docMk/>
            <pc:sldMk cId="0" sldId="264"/>
            <ac:spMk id="141" creationId="{00000000-0000-0000-0000-000000000000}"/>
          </ac:spMkLst>
        </pc:spChg>
        <pc:spChg chg="mod">
          <ac:chgData name="Takehara Kazuyo" userId="6c1305eccc517997" providerId="LiveId" clId="{7CC229C7-4F43-4EE2-BBEC-60731F1DB9C9}" dt="2022-04-01T01:54:01.931" v="17" actId="27636"/>
          <ac:spMkLst>
            <pc:docMk/>
            <pc:sldMk cId="0" sldId="264"/>
            <ac:spMk id="142" creationId="{00000000-0000-0000-0000-000000000000}"/>
          </ac:spMkLst>
        </pc:spChg>
      </pc:sldChg>
      <pc:sldChg chg="modSp mod">
        <pc:chgData name="Takehara Kazuyo" userId="6c1305eccc517997" providerId="LiveId" clId="{7CC229C7-4F43-4EE2-BBEC-60731F1DB9C9}" dt="2022-04-01T01:54:01.945" v="20" actId="27636"/>
        <pc:sldMkLst>
          <pc:docMk/>
          <pc:sldMk cId="0" sldId="265"/>
        </pc:sldMkLst>
        <pc:spChg chg="mod">
          <ac:chgData name="Takehara Kazuyo" userId="6c1305eccc517997" providerId="LiveId" clId="{7CC229C7-4F43-4EE2-BBEC-60731F1DB9C9}" dt="2022-04-01T01:54:01.945" v="20" actId="27636"/>
          <ac:spMkLst>
            <pc:docMk/>
            <pc:sldMk cId="0" sldId="265"/>
            <ac:spMk id="148" creationId="{00000000-0000-0000-0000-000000000000}"/>
          </ac:spMkLst>
        </pc:spChg>
        <pc:spChg chg="mod">
          <ac:chgData name="Takehara Kazuyo" userId="6c1305eccc517997" providerId="LiveId" clId="{7CC229C7-4F43-4EE2-BBEC-60731F1DB9C9}" dt="2022-04-01T01:54:01.943" v="19" actId="27636"/>
          <ac:spMkLst>
            <pc:docMk/>
            <pc:sldMk cId="0" sldId="265"/>
            <ac:spMk id="149" creationId="{00000000-0000-0000-0000-000000000000}"/>
          </ac:spMkLst>
        </pc:spChg>
      </pc:sldChg>
      <pc:sldChg chg="modSp mod">
        <pc:chgData name="Takehara Kazuyo" userId="6c1305eccc517997" providerId="LiveId" clId="{7CC229C7-4F43-4EE2-BBEC-60731F1DB9C9}" dt="2022-04-01T01:54:01.950" v="21" actId="27636"/>
        <pc:sldMkLst>
          <pc:docMk/>
          <pc:sldMk cId="0" sldId="266"/>
        </pc:sldMkLst>
        <pc:spChg chg="mod">
          <ac:chgData name="Takehara Kazuyo" userId="6c1305eccc517997" providerId="LiveId" clId="{7CC229C7-4F43-4EE2-BBEC-60731F1DB9C9}" dt="2022-04-01T01:54:01.950" v="21" actId="27636"/>
          <ac:spMkLst>
            <pc:docMk/>
            <pc:sldMk cId="0" sldId="266"/>
            <ac:spMk id="155" creationId="{00000000-0000-0000-0000-000000000000}"/>
          </ac:spMkLst>
        </pc:spChg>
      </pc:sldChg>
      <pc:sldChg chg="modSp mod">
        <pc:chgData name="Takehara Kazuyo" userId="6c1305eccc517997" providerId="LiveId" clId="{7CC229C7-4F43-4EE2-BBEC-60731F1DB9C9}" dt="2022-04-01T01:54:01.958" v="22" actId="27636"/>
        <pc:sldMkLst>
          <pc:docMk/>
          <pc:sldMk cId="0" sldId="267"/>
        </pc:sldMkLst>
        <pc:spChg chg="mod">
          <ac:chgData name="Takehara Kazuyo" userId="6c1305eccc517997" providerId="LiveId" clId="{7CC229C7-4F43-4EE2-BBEC-60731F1DB9C9}" dt="2022-04-01T01:54:01.958" v="22" actId="27636"/>
          <ac:spMkLst>
            <pc:docMk/>
            <pc:sldMk cId="0" sldId="267"/>
            <ac:spMk id="161" creationId="{00000000-0000-0000-0000-000000000000}"/>
          </ac:spMkLst>
        </pc:spChg>
      </pc:sldChg>
      <pc:sldChg chg="modSp mod">
        <pc:chgData name="Takehara Kazuyo" userId="6c1305eccc517997" providerId="LiveId" clId="{7CC229C7-4F43-4EE2-BBEC-60731F1DB9C9}" dt="2022-04-01T01:54:01.962" v="23" actId="27636"/>
        <pc:sldMkLst>
          <pc:docMk/>
          <pc:sldMk cId="0" sldId="268"/>
        </pc:sldMkLst>
        <pc:spChg chg="mod">
          <ac:chgData name="Takehara Kazuyo" userId="6c1305eccc517997" providerId="LiveId" clId="{7CC229C7-4F43-4EE2-BBEC-60731F1DB9C9}" dt="2022-04-01T01:54:01.962" v="23" actId="27636"/>
          <ac:spMkLst>
            <pc:docMk/>
            <pc:sldMk cId="0" sldId="268"/>
            <ac:spMk id="167" creationId="{00000000-0000-0000-0000-000000000000}"/>
          </ac:spMkLst>
        </pc:spChg>
      </pc:sldChg>
      <pc:sldChg chg="modSp mod">
        <pc:chgData name="Takehara Kazuyo" userId="6c1305eccc517997" providerId="LiveId" clId="{7CC229C7-4F43-4EE2-BBEC-60731F1DB9C9}" dt="2022-04-01T01:54:01.964" v="24" actId="27636"/>
        <pc:sldMkLst>
          <pc:docMk/>
          <pc:sldMk cId="0" sldId="269"/>
        </pc:sldMkLst>
        <pc:spChg chg="mod">
          <ac:chgData name="Takehara Kazuyo" userId="6c1305eccc517997" providerId="LiveId" clId="{7CC229C7-4F43-4EE2-BBEC-60731F1DB9C9}" dt="2022-04-01T01:54:01.964" v="24" actId="27636"/>
          <ac:spMkLst>
            <pc:docMk/>
            <pc:sldMk cId="0" sldId="269"/>
            <ac:spMk id="173" creationId="{00000000-0000-0000-0000-000000000000}"/>
          </ac:spMkLst>
        </pc:spChg>
      </pc:sldChg>
      <pc:sldChg chg="modSp mod">
        <pc:chgData name="Takehara Kazuyo" userId="6c1305eccc517997" providerId="LiveId" clId="{7CC229C7-4F43-4EE2-BBEC-60731F1DB9C9}" dt="2022-04-01T01:54:01.967" v="25" actId="27636"/>
        <pc:sldMkLst>
          <pc:docMk/>
          <pc:sldMk cId="0" sldId="270"/>
        </pc:sldMkLst>
        <pc:spChg chg="mod">
          <ac:chgData name="Takehara Kazuyo" userId="6c1305eccc517997" providerId="LiveId" clId="{7CC229C7-4F43-4EE2-BBEC-60731F1DB9C9}" dt="2022-04-01T01:54:01.967" v="25" actId="27636"/>
          <ac:spMkLst>
            <pc:docMk/>
            <pc:sldMk cId="0" sldId="270"/>
            <ac:spMk id="179" creationId="{00000000-0000-0000-0000-000000000000}"/>
          </ac:spMkLst>
        </pc:spChg>
      </pc:sldChg>
      <pc:sldChg chg="modSp mod">
        <pc:chgData name="Takehara Kazuyo" userId="6c1305eccc517997" providerId="LiveId" clId="{7CC229C7-4F43-4EE2-BBEC-60731F1DB9C9}" dt="2022-04-01T01:54:01.976" v="26" actId="27636"/>
        <pc:sldMkLst>
          <pc:docMk/>
          <pc:sldMk cId="0" sldId="271"/>
        </pc:sldMkLst>
        <pc:spChg chg="mod">
          <ac:chgData name="Takehara Kazuyo" userId="6c1305eccc517997" providerId="LiveId" clId="{7CC229C7-4F43-4EE2-BBEC-60731F1DB9C9}" dt="2022-04-01T01:54:01.976" v="26" actId="27636"/>
          <ac:spMkLst>
            <pc:docMk/>
            <pc:sldMk cId="0" sldId="271"/>
            <ac:spMk id="185" creationId="{00000000-0000-0000-0000-000000000000}"/>
          </ac:spMkLst>
        </pc:spChg>
      </pc:sldChg>
      <pc:sldChg chg="modSp mod">
        <pc:chgData name="Takehara Kazuyo" userId="6c1305eccc517997" providerId="LiveId" clId="{7CC229C7-4F43-4EE2-BBEC-60731F1DB9C9}" dt="2022-04-01T01:54:01.979" v="27" actId="27636"/>
        <pc:sldMkLst>
          <pc:docMk/>
          <pc:sldMk cId="0" sldId="272"/>
        </pc:sldMkLst>
        <pc:spChg chg="mod">
          <ac:chgData name="Takehara Kazuyo" userId="6c1305eccc517997" providerId="LiveId" clId="{7CC229C7-4F43-4EE2-BBEC-60731F1DB9C9}" dt="2022-04-01T01:54:01.979" v="27" actId="27636"/>
          <ac:spMkLst>
            <pc:docMk/>
            <pc:sldMk cId="0" sldId="272"/>
            <ac:spMk id="191" creationId="{00000000-0000-0000-0000-000000000000}"/>
          </ac:spMkLst>
        </pc:spChg>
      </pc:sldChg>
      <pc:sldChg chg="modSp mod">
        <pc:chgData name="Takehara Kazuyo" userId="6c1305eccc517997" providerId="LiveId" clId="{7CC229C7-4F43-4EE2-BBEC-60731F1DB9C9}" dt="2022-04-01T01:54:01.981" v="28" actId="27636"/>
        <pc:sldMkLst>
          <pc:docMk/>
          <pc:sldMk cId="0" sldId="273"/>
        </pc:sldMkLst>
        <pc:spChg chg="mod">
          <ac:chgData name="Takehara Kazuyo" userId="6c1305eccc517997" providerId="LiveId" clId="{7CC229C7-4F43-4EE2-BBEC-60731F1DB9C9}" dt="2022-04-01T01:54:01.981" v="28" actId="27636"/>
          <ac:spMkLst>
            <pc:docMk/>
            <pc:sldMk cId="0" sldId="273"/>
            <ac:spMk id="197" creationId="{00000000-0000-0000-0000-000000000000}"/>
          </ac:spMkLst>
        </pc:spChg>
      </pc:sldChg>
      <pc:sldChg chg="modSp mod">
        <pc:chgData name="Takehara Kazuyo" userId="6c1305eccc517997" providerId="LiveId" clId="{7CC229C7-4F43-4EE2-BBEC-60731F1DB9C9}" dt="2022-04-01T01:54:01.985" v="29" actId="27636"/>
        <pc:sldMkLst>
          <pc:docMk/>
          <pc:sldMk cId="0" sldId="274"/>
        </pc:sldMkLst>
        <pc:spChg chg="mod">
          <ac:chgData name="Takehara Kazuyo" userId="6c1305eccc517997" providerId="LiveId" clId="{7CC229C7-4F43-4EE2-BBEC-60731F1DB9C9}" dt="2022-04-01T01:54:01.985" v="29" actId="27636"/>
          <ac:spMkLst>
            <pc:docMk/>
            <pc:sldMk cId="0" sldId="274"/>
            <ac:spMk id="203" creationId="{00000000-0000-0000-0000-000000000000}"/>
          </ac:spMkLst>
        </pc:spChg>
      </pc:sldChg>
      <pc:sldChg chg="modSp mod">
        <pc:chgData name="Takehara Kazuyo" userId="6c1305eccc517997" providerId="LiveId" clId="{7CC229C7-4F43-4EE2-BBEC-60731F1DB9C9}" dt="2022-04-01T01:54:01.994" v="30" actId="27636"/>
        <pc:sldMkLst>
          <pc:docMk/>
          <pc:sldMk cId="0" sldId="275"/>
        </pc:sldMkLst>
        <pc:spChg chg="mod">
          <ac:chgData name="Takehara Kazuyo" userId="6c1305eccc517997" providerId="LiveId" clId="{7CC229C7-4F43-4EE2-BBEC-60731F1DB9C9}" dt="2022-04-01T01:54:01.994" v="30" actId="27636"/>
          <ac:spMkLst>
            <pc:docMk/>
            <pc:sldMk cId="0" sldId="275"/>
            <ac:spMk id="209" creationId="{00000000-0000-0000-0000-000000000000}"/>
          </ac:spMkLst>
        </pc:spChg>
      </pc:sldChg>
      <pc:sldChg chg="modSp mod">
        <pc:chgData name="Takehara Kazuyo" userId="6c1305eccc517997" providerId="LiveId" clId="{7CC229C7-4F43-4EE2-BBEC-60731F1DB9C9}" dt="2022-04-01T01:54:01.997" v="31" actId="27636"/>
        <pc:sldMkLst>
          <pc:docMk/>
          <pc:sldMk cId="0" sldId="276"/>
        </pc:sldMkLst>
        <pc:spChg chg="mod">
          <ac:chgData name="Takehara Kazuyo" userId="6c1305eccc517997" providerId="LiveId" clId="{7CC229C7-4F43-4EE2-BBEC-60731F1DB9C9}" dt="2022-04-01T01:54:01.997" v="31" actId="27636"/>
          <ac:spMkLst>
            <pc:docMk/>
            <pc:sldMk cId="0" sldId="276"/>
            <ac:spMk id="215" creationId="{00000000-0000-0000-0000-000000000000}"/>
          </ac:spMkLst>
        </pc:spChg>
      </pc:sldChg>
      <pc:sldChg chg="modSp mod">
        <pc:chgData name="Takehara Kazuyo" userId="6c1305eccc517997" providerId="LiveId" clId="{7CC229C7-4F43-4EE2-BBEC-60731F1DB9C9}" dt="2022-04-01T01:54:02" v="32" actId="27636"/>
        <pc:sldMkLst>
          <pc:docMk/>
          <pc:sldMk cId="0" sldId="277"/>
        </pc:sldMkLst>
        <pc:spChg chg="mod">
          <ac:chgData name="Takehara Kazuyo" userId="6c1305eccc517997" providerId="LiveId" clId="{7CC229C7-4F43-4EE2-BBEC-60731F1DB9C9}" dt="2022-04-01T01:54:02" v="32" actId="27636"/>
          <ac:spMkLst>
            <pc:docMk/>
            <pc:sldMk cId="0" sldId="277"/>
            <ac:spMk id="221" creationId="{00000000-0000-0000-0000-000000000000}"/>
          </ac:spMkLst>
        </pc:spChg>
      </pc:sldChg>
      <pc:sldChg chg="modSp mod">
        <pc:chgData name="Takehara Kazuyo" userId="6c1305eccc517997" providerId="LiveId" clId="{7CC229C7-4F43-4EE2-BBEC-60731F1DB9C9}" dt="2022-04-01T01:54:02.008" v="33" actId="27636"/>
        <pc:sldMkLst>
          <pc:docMk/>
          <pc:sldMk cId="0" sldId="278"/>
        </pc:sldMkLst>
        <pc:spChg chg="mod">
          <ac:chgData name="Takehara Kazuyo" userId="6c1305eccc517997" providerId="LiveId" clId="{7CC229C7-4F43-4EE2-BBEC-60731F1DB9C9}" dt="2022-04-01T01:54:02.008" v="33" actId="27636"/>
          <ac:spMkLst>
            <pc:docMk/>
            <pc:sldMk cId="0" sldId="278"/>
            <ac:spMk id="227" creationId="{00000000-0000-0000-0000-000000000000}"/>
          </ac:spMkLst>
        </pc:spChg>
      </pc:sldChg>
      <pc:sldChg chg="modSp mod">
        <pc:chgData name="Takehara Kazuyo" userId="6c1305eccc517997" providerId="LiveId" clId="{7CC229C7-4F43-4EE2-BBEC-60731F1DB9C9}" dt="2022-04-01T01:54:02.011" v="34" actId="27636"/>
        <pc:sldMkLst>
          <pc:docMk/>
          <pc:sldMk cId="0" sldId="279"/>
        </pc:sldMkLst>
        <pc:spChg chg="mod">
          <ac:chgData name="Takehara Kazuyo" userId="6c1305eccc517997" providerId="LiveId" clId="{7CC229C7-4F43-4EE2-BBEC-60731F1DB9C9}" dt="2022-04-01T01:54:02.011" v="34" actId="27636"/>
          <ac:spMkLst>
            <pc:docMk/>
            <pc:sldMk cId="0" sldId="279"/>
            <ac:spMk id="233" creationId="{00000000-0000-0000-0000-000000000000}"/>
          </ac:spMkLst>
        </pc:spChg>
      </pc:sldChg>
      <pc:sldChg chg="modSp mod">
        <pc:chgData name="Takehara Kazuyo" userId="6c1305eccc517997" providerId="LiveId" clId="{7CC229C7-4F43-4EE2-BBEC-60731F1DB9C9}" dt="2022-04-01T01:54:02.014" v="35" actId="27636"/>
        <pc:sldMkLst>
          <pc:docMk/>
          <pc:sldMk cId="0" sldId="280"/>
        </pc:sldMkLst>
        <pc:spChg chg="mod">
          <ac:chgData name="Takehara Kazuyo" userId="6c1305eccc517997" providerId="LiveId" clId="{7CC229C7-4F43-4EE2-BBEC-60731F1DB9C9}" dt="2022-04-01T01:54:02.014" v="35" actId="27636"/>
          <ac:spMkLst>
            <pc:docMk/>
            <pc:sldMk cId="0" sldId="280"/>
            <ac:spMk id="239" creationId="{00000000-0000-0000-0000-000000000000}"/>
          </ac:spMkLst>
        </pc:spChg>
      </pc:sldChg>
      <pc:sldChg chg="modSp mod">
        <pc:chgData name="Takehara Kazuyo" userId="6c1305eccc517997" providerId="LiveId" clId="{7CC229C7-4F43-4EE2-BBEC-60731F1DB9C9}" dt="2022-04-01T01:54:02.022" v="36" actId="27636"/>
        <pc:sldMkLst>
          <pc:docMk/>
          <pc:sldMk cId="0" sldId="281"/>
        </pc:sldMkLst>
        <pc:spChg chg="mod">
          <ac:chgData name="Takehara Kazuyo" userId="6c1305eccc517997" providerId="LiveId" clId="{7CC229C7-4F43-4EE2-BBEC-60731F1DB9C9}" dt="2022-04-01T01:54:02.022" v="36" actId="27636"/>
          <ac:spMkLst>
            <pc:docMk/>
            <pc:sldMk cId="0" sldId="281"/>
            <ac:spMk id="245" creationId="{00000000-0000-0000-0000-000000000000}"/>
          </ac:spMkLst>
        </pc:spChg>
      </pc:sldChg>
      <pc:sldChg chg="modSp mod">
        <pc:chgData name="Takehara Kazuyo" userId="6c1305eccc517997" providerId="LiveId" clId="{7CC229C7-4F43-4EE2-BBEC-60731F1DB9C9}" dt="2022-04-01T01:54:02.026" v="37" actId="27636"/>
        <pc:sldMkLst>
          <pc:docMk/>
          <pc:sldMk cId="0" sldId="282"/>
        </pc:sldMkLst>
        <pc:spChg chg="mod">
          <ac:chgData name="Takehara Kazuyo" userId="6c1305eccc517997" providerId="LiveId" clId="{7CC229C7-4F43-4EE2-BBEC-60731F1DB9C9}" dt="2022-04-01T01:54:02.026" v="37" actId="27636"/>
          <ac:spMkLst>
            <pc:docMk/>
            <pc:sldMk cId="0" sldId="282"/>
            <ac:spMk id="251" creationId="{00000000-0000-0000-0000-000000000000}"/>
          </ac:spMkLst>
        </pc:spChg>
      </pc:sldChg>
      <pc:sldChg chg="modSp mod">
        <pc:chgData name="Takehara Kazuyo" userId="6c1305eccc517997" providerId="LiveId" clId="{7CC229C7-4F43-4EE2-BBEC-60731F1DB9C9}" dt="2022-04-01T01:54:02.029" v="38" actId="27636"/>
        <pc:sldMkLst>
          <pc:docMk/>
          <pc:sldMk cId="0" sldId="283"/>
        </pc:sldMkLst>
        <pc:spChg chg="mod">
          <ac:chgData name="Takehara Kazuyo" userId="6c1305eccc517997" providerId="LiveId" clId="{7CC229C7-4F43-4EE2-BBEC-60731F1DB9C9}" dt="2022-04-01T01:54:02.029" v="38" actId="27636"/>
          <ac:spMkLst>
            <pc:docMk/>
            <pc:sldMk cId="0" sldId="283"/>
            <ac:spMk id="257" creationId="{00000000-0000-0000-0000-000000000000}"/>
          </ac:spMkLst>
        </pc:spChg>
      </pc:sldChg>
      <pc:sldChg chg="modSp mod">
        <pc:chgData name="Takehara Kazuyo" userId="6c1305eccc517997" providerId="LiveId" clId="{7CC229C7-4F43-4EE2-BBEC-60731F1DB9C9}" dt="2022-04-01T01:54:02.032" v="39" actId="27636"/>
        <pc:sldMkLst>
          <pc:docMk/>
          <pc:sldMk cId="0" sldId="284"/>
        </pc:sldMkLst>
        <pc:spChg chg="mod">
          <ac:chgData name="Takehara Kazuyo" userId="6c1305eccc517997" providerId="LiveId" clId="{7CC229C7-4F43-4EE2-BBEC-60731F1DB9C9}" dt="2022-04-01T01:54:02.032" v="39" actId="27636"/>
          <ac:spMkLst>
            <pc:docMk/>
            <pc:sldMk cId="0" sldId="284"/>
            <ac:spMk id="263" creationId="{00000000-0000-0000-0000-000000000000}"/>
          </ac:spMkLst>
        </pc:spChg>
      </pc:sldChg>
      <pc:sldChg chg="modSp mod">
        <pc:chgData name="Takehara Kazuyo" userId="6c1305eccc517997" providerId="LiveId" clId="{7CC229C7-4F43-4EE2-BBEC-60731F1DB9C9}" dt="2022-04-01T01:54:02.050" v="40" actId="27636"/>
        <pc:sldMkLst>
          <pc:docMk/>
          <pc:sldMk cId="0" sldId="285"/>
        </pc:sldMkLst>
        <pc:spChg chg="mod">
          <ac:chgData name="Takehara Kazuyo" userId="6c1305eccc517997" providerId="LiveId" clId="{7CC229C7-4F43-4EE2-BBEC-60731F1DB9C9}" dt="2022-04-01T01:54:02.050" v="40" actId="27636"/>
          <ac:spMkLst>
            <pc:docMk/>
            <pc:sldMk cId="0" sldId="285"/>
            <ac:spMk id="269" creationId="{00000000-0000-0000-0000-000000000000}"/>
          </ac:spMkLst>
        </pc:spChg>
      </pc:sldChg>
      <pc:sldChg chg="del">
        <pc:chgData name="Takehara Kazuyo" userId="6c1305eccc517997" providerId="LiveId" clId="{7CC229C7-4F43-4EE2-BBEC-60731F1DB9C9}" dt="2022-04-01T01:53:58.523" v="0" actId="2696"/>
        <pc:sldMkLst>
          <pc:docMk/>
          <pc:sldMk cId="0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4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天気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てん　　き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អាកាសធាតុ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晴れ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4162095" y="5253729"/>
            <a:ext cx="617253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は</a:t>
            </a:r>
            <a:endParaRPr/>
          </a:p>
        </p:txBody>
      </p:sp>
      <p:sp>
        <p:nvSpPr>
          <p:cNvPr id="93" name="Google Shape;93;p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មេឃស្រឡះ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雨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あめ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ភ្លៀង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雪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ゆき</a:t>
            </a:r>
            <a:endParaRPr/>
          </a:p>
        </p:txBody>
      </p:sp>
      <p:sp>
        <p:nvSpPr>
          <p:cNvPr id="107" name="Google Shape;107;p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ព្រិល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風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かぜ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ខ្យល់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今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いま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2047461" y="468046"/>
            <a:ext cx="8097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ឥឡូវ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昨日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1965049" y="542517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きのう</a:t>
            </a:r>
            <a:endParaRPr/>
          </a:p>
        </p:txBody>
      </p:sp>
      <p:sp>
        <p:nvSpPr>
          <p:cNvPr id="128" name="Google Shape;128;p7"/>
          <p:cNvSpPr txBox="1"/>
          <p:nvPr/>
        </p:nvSpPr>
        <p:spPr>
          <a:xfrm>
            <a:off x="2047461" y="582771"/>
            <a:ext cx="8097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ម្សិលមិញ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明日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8"/>
          <p:cNvSpPr txBox="1">
            <a:spLocks noGrp="1"/>
          </p:cNvSpPr>
          <p:nvPr>
            <p:ph type="subTitle" idx="1"/>
          </p:nvPr>
        </p:nvSpPr>
        <p:spPr>
          <a:xfrm>
            <a:off x="1495094" y="5115948"/>
            <a:ext cx="8982405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あした　</a:t>
            </a:r>
            <a:endParaRPr/>
          </a:p>
        </p:txBody>
      </p:sp>
      <p:sp>
        <p:nvSpPr>
          <p:cNvPr id="135" name="Google Shape;135;p8"/>
          <p:cNvSpPr txBox="1"/>
          <p:nvPr/>
        </p:nvSpPr>
        <p:spPr>
          <a:xfrm>
            <a:off x="2047461" y="688271"/>
            <a:ext cx="8097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ថ្ងៃស្អែក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毎日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9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まい　　にち　　</a:t>
            </a:r>
            <a:endParaRPr/>
          </a:p>
        </p:txBody>
      </p:sp>
      <p:sp>
        <p:nvSpPr>
          <p:cNvPr id="142" name="Google Shape;142;p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រាល់ថ្ងៃ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強い</a:t>
            </a:r>
            <a:endParaRPr/>
          </a:p>
        </p:txBody>
      </p:sp>
      <p:sp>
        <p:nvSpPr>
          <p:cNvPr id="148" name="Google Shape;148;p10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つよ　　　　</a:t>
            </a:r>
            <a:endParaRPr/>
          </a:p>
        </p:txBody>
      </p:sp>
      <p:sp>
        <p:nvSpPr>
          <p:cNvPr id="149" name="Google Shape;149;p1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ដែលខ្លាំង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天気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អាកាសធាតុ</a:t>
            </a:r>
            <a:endParaRPr sz="6600">
              <a:solidFill>
                <a:srgbClr val="FF0000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"/>
          <p:cNvSpPr txBox="1">
            <a:spLocks noGrp="1"/>
          </p:cNvSpPr>
          <p:nvPr>
            <p:ph type="ctrTitle"/>
          </p:nvPr>
        </p:nvSpPr>
        <p:spPr>
          <a:xfrm>
            <a:off x="119062" y="1363918"/>
            <a:ext cx="119538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晴れ</a:t>
            </a:r>
            <a:endParaRPr/>
          </a:p>
        </p:txBody>
      </p:sp>
      <p:sp>
        <p:nvSpPr>
          <p:cNvPr id="161" name="Google Shape;161;p1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មេឃស្រឡះ</a:t>
            </a:r>
            <a:endParaRPr sz="6600">
              <a:solidFill>
                <a:srgbClr val="FF0000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3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雨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ភ្លៀង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4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雪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ព្រិល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5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風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ខ្យល់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6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今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ឥឡូវ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7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昨日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ម្សិលមិញ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8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明日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ថ្ងៃស្អែក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9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毎日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1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រាល់ថ្ងៃ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0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強い</a:t>
            </a:r>
            <a:endParaRPr/>
          </a:p>
        </p:txBody>
      </p:sp>
      <p:sp>
        <p:nvSpPr>
          <p:cNvPr id="209" name="Google Shape;209;p2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ដែលខ្លាំង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1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天気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21"/>
          <p:cNvSpPr txBox="1">
            <a:spLocks noGrp="1"/>
          </p:cNvSpPr>
          <p:nvPr>
            <p:ph type="subTitle" idx="1"/>
          </p:nvPr>
        </p:nvSpPr>
        <p:spPr>
          <a:xfrm>
            <a:off x="2247570" y="523467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てん　　き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2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晴れ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22"/>
          <p:cNvSpPr txBox="1">
            <a:spLocks noGrp="1"/>
          </p:cNvSpPr>
          <p:nvPr>
            <p:ph type="subTitle" idx="1"/>
          </p:nvPr>
        </p:nvSpPr>
        <p:spPr>
          <a:xfrm>
            <a:off x="4419270" y="5348979"/>
            <a:ext cx="598203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は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3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雨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23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あめ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4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雪</a:t>
            </a:r>
            <a:endParaRPr/>
          </a:p>
        </p:txBody>
      </p:sp>
      <p:sp>
        <p:nvSpPr>
          <p:cNvPr id="233" name="Google Shape;233;p24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ゆき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5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風</a:t>
            </a:r>
            <a:endParaRPr/>
          </a:p>
        </p:txBody>
      </p:sp>
      <p:sp>
        <p:nvSpPr>
          <p:cNvPr id="239" name="Google Shape;239;p25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かぜ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今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26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いま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7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昨日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27"/>
          <p:cNvSpPr txBox="1">
            <a:spLocks noGrp="1"/>
          </p:cNvSpPr>
          <p:nvPr>
            <p:ph type="subTitle" idx="1"/>
          </p:nvPr>
        </p:nvSpPr>
        <p:spPr>
          <a:xfrm>
            <a:off x="4876470" y="5291829"/>
            <a:ext cx="3343605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きのう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8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明日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28"/>
          <p:cNvSpPr txBox="1">
            <a:spLocks noGrp="1"/>
          </p:cNvSpPr>
          <p:nvPr>
            <p:ph type="subTitle" idx="1"/>
          </p:nvPr>
        </p:nvSpPr>
        <p:spPr>
          <a:xfrm>
            <a:off x="2323770" y="533945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あした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9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毎日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29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まい　にち　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0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強い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30"/>
          <p:cNvSpPr txBox="1">
            <a:spLocks noGrp="1"/>
          </p:cNvSpPr>
          <p:nvPr>
            <p:ph type="subTitle" idx="1"/>
          </p:nvPr>
        </p:nvSpPr>
        <p:spPr>
          <a:xfrm>
            <a:off x="3943020" y="527277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つよ　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</Words>
  <Application>Microsoft Office PowerPoint</Application>
  <PresentationFormat>ワイド画面</PresentationFormat>
  <Paragraphs>70</Paragraphs>
  <Slides>31</Slides>
  <Notes>31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31</vt:i4>
      </vt:variant>
    </vt:vector>
  </HeadingPairs>
  <TitlesOfParts>
    <vt:vector size="34" baseType="lpstr">
      <vt:lpstr>Khmer</vt:lpstr>
      <vt:lpstr>Arial</vt:lpstr>
      <vt:lpstr>Office テーマ</vt:lpstr>
      <vt:lpstr>天気</vt:lpstr>
      <vt:lpstr>晴れ</vt:lpstr>
      <vt:lpstr>雨</vt:lpstr>
      <vt:lpstr>雪</vt:lpstr>
      <vt:lpstr>風</vt:lpstr>
      <vt:lpstr>今</vt:lpstr>
      <vt:lpstr>昨日</vt:lpstr>
      <vt:lpstr>明日</vt:lpstr>
      <vt:lpstr>毎日</vt:lpstr>
      <vt:lpstr>強い</vt:lpstr>
      <vt:lpstr>天気</vt:lpstr>
      <vt:lpstr>晴れ</vt:lpstr>
      <vt:lpstr>雨</vt:lpstr>
      <vt:lpstr>雪</vt:lpstr>
      <vt:lpstr>風</vt:lpstr>
      <vt:lpstr>今</vt:lpstr>
      <vt:lpstr>昨日</vt:lpstr>
      <vt:lpstr>明日</vt:lpstr>
      <vt:lpstr>毎日</vt:lpstr>
      <vt:lpstr>強い</vt:lpstr>
      <vt:lpstr>天気</vt:lpstr>
      <vt:lpstr>晴れ</vt:lpstr>
      <vt:lpstr>雨</vt:lpstr>
      <vt:lpstr>雪</vt:lpstr>
      <vt:lpstr>風</vt:lpstr>
      <vt:lpstr>今</vt:lpstr>
      <vt:lpstr>昨日</vt:lpstr>
      <vt:lpstr>明日</vt:lpstr>
      <vt:lpstr>毎日</vt:lpstr>
      <vt:lpstr>強い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天気</dc:title>
  <dc:creator>user</dc:creator>
  <cp:lastModifiedBy>Takehara Kazuyo</cp:lastModifiedBy>
  <cp:revision>1</cp:revision>
  <dcterms:created xsi:type="dcterms:W3CDTF">2021-06-22T09:28:50Z</dcterms:created>
  <dcterms:modified xsi:type="dcterms:W3CDTF">2022-04-01T01:54:04Z</dcterms:modified>
</cp:coreProperties>
</file>