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25" r:id="rId3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ktDCaW5p88T7SEzmE4Bb0OC47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FF45DC-0DE1-41E4-A76A-1A409BE286ED}" v="1" dt="2022-04-01T02:19:07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customschemas.google.com/relationships/presentationmetadata" Target="meta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ehara Kazuyo" userId="6c1305eccc517997" providerId="LiveId" clId="{CEFF45DC-0DE1-41E4-A76A-1A409BE286ED}"/>
    <pc:docChg chg="custSel delSld modSld">
      <pc:chgData name="Takehara Kazuyo" userId="6c1305eccc517997" providerId="LiveId" clId="{CEFF45DC-0DE1-41E4-A76A-1A409BE286ED}" dt="2022-04-01T02:19:07.940" v="46" actId="27636"/>
      <pc:docMkLst>
        <pc:docMk/>
      </pc:docMkLst>
      <pc:sldChg chg="modSp mod">
        <pc:chgData name="Takehara Kazuyo" userId="6c1305eccc517997" providerId="LiveId" clId="{CEFF45DC-0DE1-41E4-A76A-1A409BE286ED}" dt="2022-04-01T02:19:07.453" v="2" actId="27636"/>
        <pc:sldMkLst>
          <pc:docMk/>
          <pc:sldMk cId="0" sldId="256"/>
        </pc:sldMkLst>
        <pc:spChg chg="mod">
          <ac:chgData name="Takehara Kazuyo" userId="6c1305eccc517997" providerId="LiveId" clId="{CEFF45DC-0DE1-41E4-A76A-1A409BE286ED}" dt="2022-04-01T02:19:07.445" v="1" actId="2763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453" v="2" actId="27636"/>
          <ac:spMkLst>
            <pc:docMk/>
            <pc:sldMk cId="0" sldId="256"/>
            <ac:spMk id="86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472" v="4" actId="27636"/>
        <pc:sldMkLst>
          <pc:docMk/>
          <pc:sldMk cId="0" sldId="257"/>
        </pc:sldMkLst>
        <pc:spChg chg="mod">
          <ac:chgData name="Takehara Kazuyo" userId="6c1305eccc517997" providerId="LiveId" clId="{CEFF45DC-0DE1-41E4-A76A-1A409BE286ED}" dt="2022-04-01T02:19:07.460" v="3" actId="27636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472" v="4" actId="27636"/>
          <ac:spMkLst>
            <pc:docMk/>
            <pc:sldMk cId="0" sldId="257"/>
            <ac:spMk id="93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488" v="6" actId="27636"/>
        <pc:sldMkLst>
          <pc:docMk/>
          <pc:sldMk cId="0" sldId="258"/>
        </pc:sldMkLst>
        <pc:spChg chg="mod">
          <ac:chgData name="Takehara Kazuyo" userId="6c1305eccc517997" providerId="LiveId" clId="{CEFF45DC-0DE1-41E4-A76A-1A409BE286ED}" dt="2022-04-01T02:19:07.484" v="5" actId="27636"/>
          <ac:spMkLst>
            <pc:docMk/>
            <pc:sldMk cId="0" sldId="258"/>
            <ac:spMk id="99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488" v="6" actId="27636"/>
          <ac:spMkLst>
            <pc:docMk/>
            <pc:sldMk cId="0" sldId="258"/>
            <ac:spMk id="100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495" v="8" actId="27636"/>
        <pc:sldMkLst>
          <pc:docMk/>
          <pc:sldMk cId="0" sldId="259"/>
        </pc:sldMkLst>
        <pc:spChg chg="mod">
          <ac:chgData name="Takehara Kazuyo" userId="6c1305eccc517997" providerId="LiveId" clId="{CEFF45DC-0DE1-41E4-A76A-1A409BE286ED}" dt="2022-04-01T02:19:07.492" v="7" actId="27636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495" v="8" actId="27636"/>
          <ac:spMkLst>
            <pc:docMk/>
            <pc:sldMk cId="0" sldId="259"/>
            <ac:spMk id="107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503" v="10" actId="27636"/>
        <pc:sldMkLst>
          <pc:docMk/>
          <pc:sldMk cId="0" sldId="260"/>
        </pc:sldMkLst>
        <pc:spChg chg="mod">
          <ac:chgData name="Takehara Kazuyo" userId="6c1305eccc517997" providerId="LiveId" clId="{CEFF45DC-0DE1-41E4-A76A-1A409BE286ED}" dt="2022-04-01T02:19:07.503" v="10" actId="27636"/>
          <ac:spMkLst>
            <pc:docMk/>
            <pc:sldMk cId="0" sldId="260"/>
            <ac:spMk id="113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501" v="9" actId="27636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517" v="12" actId="27636"/>
        <pc:sldMkLst>
          <pc:docMk/>
          <pc:sldMk cId="0" sldId="261"/>
        </pc:sldMkLst>
        <pc:spChg chg="mod">
          <ac:chgData name="Takehara Kazuyo" userId="6c1305eccc517997" providerId="LiveId" clId="{CEFF45DC-0DE1-41E4-A76A-1A409BE286ED}" dt="2022-04-01T02:19:07.514" v="11" actId="27636"/>
          <ac:spMkLst>
            <pc:docMk/>
            <pc:sldMk cId="0" sldId="261"/>
            <ac:spMk id="120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517" v="12" actId="27636"/>
          <ac:spMkLst>
            <pc:docMk/>
            <pc:sldMk cId="0" sldId="261"/>
            <ac:spMk id="121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540" v="14" actId="27636"/>
        <pc:sldMkLst>
          <pc:docMk/>
          <pc:sldMk cId="0" sldId="262"/>
        </pc:sldMkLst>
        <pc:spChg chg="mod">
          <ac:chgData name="Takehara Kazuyo" userId="6c1305eccc517997" providerId="LiveId" clId="{CEFF45DC-0DE1-41E4-A76A-1A409BE286ED}" dt="2022-04-01T02:19:07.523" v="13" actId="27636"/>
          <ac:spMkLst>
            <pc:docMk/>
            <pc:sldMk cId="0" sldId="262"/>
            <ac:spMk id="127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540" v="14" actId="27636"/>
          <ac:spMkLst>
            <pc:docMk/>
            <pc:sldMk cId="0" sldId="262"/>
            <ac:spMk id="128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576" v="16" actId="27636"/>
        <pc:sldMkLst>
          <pc:docMk/>
          <pc:sldMk cId="0" sldId="263"/>
        </pc:sldMkLst>
        <pc:spChg chg="mod">
          <ac:chgData name="Takehara Kazuyo" userId="6c1305eccc517997" providerId="LiveId" clId="{CEFF45DC-0DE1-41E4-A76A-1A409BE286ED}" dt="2022-04-01T02:19:07.573" v="15" actId="27636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576" v="16" actId="27636"/>
          <ac:spMkLst>
            <pc:docMk/>
            <pc:sldMk cId="0" sldId="263"/>
            <ac:spMk id="135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585" v="18" actId="27636"/>
        <pc:sldMkLst>
          <pc:docMk/>
          <pc:sldMk cId="0" sldId="264"/>
        </pc:sldMkLst>
        <pc:spChg chg="mod">
          <ac:chgData name="Takehara Kazuyo" userId="6c1305eccc517997" providerId="LiveId" clId="{CEFF45DC-0DE1-41E4-A76A-1A409BE286ED}" dt="2022-04-01T02:19:07.585" v="18" actId="27636"/>
          <ac:spMkLst>
            <pc:docMk/>
            <pc:sldMk cId="0" sldId="264"/>
            <ac:spMk id="141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581" v="17" actId="27636"/>
          <ac:spMkLst>
            <pc:docMk/>
            <pc:sldMk cId="0" sldId="264"/>
            <ac:spMk id="142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600" v="20" actId="27636"/>
        <pc:sldMkLst>
          <pc:docMk/>
          <pc:sldMk cId="0" sldId="265"/>
        </pc:sldMkLst>
        <pc:spChg chg="mod">
          <ac:chgData name="Takehara Kazuyo" userId="6c1305eccc517997" providerId="LiveId" clId="{CEFF45DC-0DE1-41E4-A76A-1A409BE286ED}" dt="2022-04-01T02:19:07.600" v="20" actId="27636"/>
          <ac:spMkLst>
            <pc:docMk/>
            <pc:sldMk cId="0" sldId="265"/>
            <ac:spMk id="148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596" v="19" actId="27636"/>
          <ac:spMkLst>
            <pc:docMk/>
            <pc:sldMk cId="0" sldId="265"/>
            <ac:spMk id="149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616" v="22" actId="27636"/>
        <pc:sldMkLst>
          <pc:docMk/>
          <pc:sldMk cId="0" sldId="266"/>
        </pc:sldMkLst>
        <pc:spChg chg="mod">
          <ac:chgData name="Takehara Kazuyo" userId="6c1305eccc517997" providerId="LiveId" clId="{CEFF45DC-0DE1-41E4-A76A-1A409BE286ED}" dt="2022-04-01T02:19:07.616" v="22" actId="27636"/>
          <ac:spMkLst>
            <pc:docMk/>
            <pc:sldMk cId="0" sldId="266"/>
            <ac:spMk id="155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607" v="21" actId="27636"/>
          <ac:spMkLst>
            <pc:docMk/>
            <pc:sldMk cId="0" sldId="266"/>
            <ac:spMk id="156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631" v="24" actId="27636"/>
        <pc:sldMkLst>
          <pc:docMk/>
          <pc:sldMk cId="0" sldId="267"/>
        </pc:sldMkLst>
        <pc:spChg chg="mod">
          <ac:chgData name="Takehara Kazuyo" userId="6c1305eccc517997" providerId="LiveId" clId="{CEFF45DC-0DE1-41E4-A76A-1A409BE286ED}" dt="2022-04-01T02:19:07.631" v="24" actId="27636"/>
          <ac:spMkLst>
            <pc:docMk/>
            <pc:sldMk cId="0" sldId="267"/>
            <ac:spMk id="162" creationId="{00000000-0000-0000-0000-000000000000}"/>
          </ac:spMkLst>
        </pc:spChg>
        <pc:spChg chg="mod">
          <ac:chgData name="Takehara Kazuyo" userId="6c1305eccc517997" providerId="LiveId" clId="{CEFF45DC-0DE1-41E4-A76A-1A409BE286ED}" dt="2022-04-01T02:19:07.623" v="23" actId="27636"/>
          <ac:spMkLst>
            <pc:docMk/>
            <pc:sldMk cId="0" sldId="267"/>
            <ac:spMk id="163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681" v="25" actId="27636"/>
        <pc:sldMkLst>
          <pc:docMk/>
          <pc:sldMk cId="0" sldId="268"/>
        </pc:sldMkLst>
        <pc:spChg chg="mod">
          <ac:chgData name="Takehara Kazuyo" userId="6c1305eccc517997" providerId="LiveId" clId="{CEFF45DC-0DE1-41E4-A76A-1A409BE286ED}" dt="2022-04-01T02:19:07.681" v="25" actId="27636"/>
          <ac:spMkLst>
            <pc:docMk/>
            <pc:sldMk cId="0" sldId="268"/>
            <ac:spMk id="169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687" v="26" actId="27636"/>
        <pc:sldMkLst>
          <pc:docMk/>
          <pc:sldMk cId="0" sldId="269"/>
        </pc:sldMkLst>
        <pc:spChg chg="mod">
          <ac:chgData name="Takehara Kazuyo" userId="6c1305eccc517997" providerId="LiveId" clId="{CEFF45DC-0DE1-41E4-A76A-1A409BE286ED}" dt="2022-04-01T02:19:07.687" v="26" actId="27636"/>
          <ac:spMkLst>
            <pc:docMk/>
            <pc:sldMk cId="0" sldId="269"/>
            <ac:spMk id="175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697" v="27" actId="27636"/>
        <pc:sldMkLst>
          <pc:docMk/>
          <pc:sldMk cId="0" sldId="270"/>
        </pc:sldMkLst>
        <pc:spChg chg="mod">
          <ac:chgData name="Takehara Kazuyo" userId="6c1305eccc517997" providerId="LiveId" clId="{CEFF45DC-0DE1-41E4-A76A-1A409BE286ED}" dt="2022-04-01T02:19:07.697" v="27" actId="27636"/>
          <ac:spMkLst>
            <pc:docMk/>
            <pc:sldMk cId="0" sldId="270"/>
            <ac:spMk id="181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703" v="28" actId="27636"/>
        <pc:sldMkLst>
          <pc:docMk/>
          <pc:sldMk cId="0" sldId="271"/>
        </pc:sldMkLst>
        <pc:spChg chg="mod">
          <ac:chgData name="Takehara Kazuyo" userId="6c1305eccc517997" providerId="LiveId" clId="{CEFF45DC-0DE1-41E4-A76A-1A409BE286ED}" dt="2022-04-01T02:19:07.703" v="28" actId="27636"/>
          <ac:spMkLst>
            <pc:docMk/>
            <pc:sldMk cId="0" sldId="271"/>
            <ac:spMk id="187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717" v="29" actId="27636"/>
        <pc:sldMkLst>
          <pc:docMk/>
          <pc:sldMk cId="0" sldId="272"/>
        </pc:sldMkLst>
        <pc:spChg chg="mod">
          <ac:chgData name="Takehara Kazuyo" userId="6c1305eccc517997" providerId="LiveId" clId="{CEFF45DC-0DE1-41E4-A76A-1A409BE286ED}" dt="2022-04-01T02:19:07.717" v="29" actId="27636"/>
          <ac:spMkLst>
            <pc:docMk/>
            <pc:sldMk cId="0" sldId="272"/>
            <ac:spMk id="193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731" v="30" actId="27636"/>
        <pc:sldMkLst>
          <pc:docMk/>
          <pc:sldMk cId="0" sldId="273"/>
        </pc:sldMkLst>
        <pc:spChg chg="mod">
          <ac:chgData name="Takehara Kazuyo" userId="6c1305eccc517997" providerId="LiveId" clId="{CEFF45DC-0DE1-41E4-A76A-1A409BE286ED}" dt="2022-04-01T02:19:07.731" v="30" actId="27636"/>
          <ac:spMkLst>
            <pc:docMk/>
            <pc:sldMk cId="0" sldId="273"/>
            <ac:spMk id="199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737" v="31" actId="27636"/>
        <pc:sldMkLst>
          <pc:docMk/>
          <pc:sldMk cId="0" sldId="274"/>
        </pc:sldMkLst>
        <pc:spChg chg="mod">
          <ac:chgData name="Takehara Kazuyo" userId="6c1305eccc517997" providerId="LiveId" clId="{CEFF45DC-0DE1-41E4-A76A-1A409BE286ED}" dt="2022-04-01T02:19:07.737" v="31" actId="27636"/>
          <ac:spMkLst>
            <pc:docMk/>
            <pc:sldMk cId="0" sldId="274"/>
            <ac:spMk id="205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745" v="32" actId="27636"/>
        <pc:sldMkLst>
          <pc:docMk/>
          <pc:sldMk cId="0" sldId="275"/>
        </pc:sldMkLst>
        <pc:spChg chg="mod">
          <ac:chgData name="Takehara Kazuyo" userId="6c1305eccc517997" providerId="LiveId" clId="{CEFF45DC-0DE1-41E4-A76A-1A409BE286ED}" dt="2022-04-01T02:19:07.745" v="32" actId="27636"/>
          <ac:spMkLst>
            <pc:docMk/>
            <pc:sldMk cId="0" sldId="275"/>
            <ac:spMk id="211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753" v="33" actId="27636"/>
        <pc:sldMkLst>
          <pc:docMk/>
          <pc:sldMk cId="0" sldId="276"/>
        </pc:sldMkLst>
        <pc:spChg chg="mod">
          <ac:chgData name="Takehara Kazuyo" userId="6c1305eccc517997" providerId="LiveId" clId="{CEFF45DC-0DE1-41E4-A76A-1A409BE286ED}" dt="2022-04-01T02:19:07.753" v="33" actId="27636"/>
          <ac:spMkLst>
            <pc:docMk/>
            <pc:sldMk cId="0" sldId="276"/>
            <ac:spMk id="217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767" v="34" actId="27636"/>
        <pc:sldMkLst>
          <pc:docMk/>
          <pc:sldMk cId="0" sldId="277"/>
        </pc:sldMkLst>
        <pc:spChg chg="mod">
          <ac:chgData name="Takehara Kazuyo" userId="6c1305eccc517997" providerId="LiveId" clId="{CEFF45DC-0DE1-41E4-A76A-1A409BE286ED}" dt="2022-04-01T02:19:07.767" v="34" actId="27636"/>
          <ac:spMkLst>
            <pc:docMk/>
            <pc:sldMk cId="0" sldId="277"/>
            <ac:spMk id="223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777" v="35" actId="27636"/>
        <pc:sldMkLst>
          <pc:docMk/>
          <pc:sldMk cId="0" sldId="278"/>
        </pc:sldMkLst>
        <pc:spChg chg="mod">
          <ac:chgData name="Takehara Kazuyo" userId="6c1305eccc517997" providerId="LiveId" clId="{CEFF45DC-0DE1-41E4-A76A-1A409BE286ED}" dt="2022-04-01T02:19:07.777" v="35" actId="27636"/>
          <ac:spMkLst>
            <pc:docMk/>
            <pc:sldMk cId="0" sldId="278"/>
            <ac:spMk id="229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799" v="36" actId="27636"/>
        <pc:sldMkLst>
          <pc:docMk/>
          <pc:sldMk cId="0" sldId="279"/>
        </pc:sldMkLst>
        <pc:spChg chg="mod">
          <ac:chgData name="Takehara Kazuyo" userId="6c1305eccc517997" providerId="LiveId" clId="{CEFF45DC-0DE1-41E4-A76A-1A409BE286ED}" dt="2022-04-01T02:19:07.799" v="36" actId="27636"/>
          <ac:spMkLst>
            <pc:docMk/>
            <pc:sldMk cId="0" sldId="279"/>
            <ac:spMk id="235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808" v="37" actId="27636"/>
        <pc:sldMkLst>
          <pc:docMk/>
          <pc:sldMk cId="0" sldId="280"/>
        </pc:sldMkLst>
        <pc:spChg chg="mod">
          <ac:chgData name="Takehara Kazuyo" userId="6c1305eccc517997" providerId="LiveId" clId="{CEFF45DC-0DE1-41E4-A76A-1A409BE286ED}" dt="2022-04-01T02:19:07.808" v="37" actId="27636"/>
          <ac:spMkLst>
            <pc:docMk/>
            <pc:sldMk cId="0" sldId="280"/>
            <ac:spMk id="241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821" v="38" actId="27636"/>
        <pc:sldMkLst>
          <pc:docMk/>
          <pc:sldMk cId="0" sldId="281"/>
        </pc:sldMkLst>
        <pc:spChg chg="mod">
          <ac:chgData name="Takehara Kazuyo" userId="6c1305eccc517997" providerId="LiveId" clId="{CEFF45DC-0DE1-41E4-A76A-1A409BE286ED}" dt="2022-04-01T02:19:07.821" v="38" actId="27636"/>
          <ac:spMkLst>
            <pc:docMk/>
            <pc:sldMk cId="0" sldId="281"/>
            <ac:spMk id="247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829" v="39" actId="27636"/>
        <pc:sldMkLst>
          <pc:docMk/>
          <pc:sldMk cId="0" sldId="282"/>
        </pc:sldMkLst>
        <pc:spChg chg="mod">
          <ac:chgData name="Takehara Kazuyo" userId="6c1305eccc517997" providerId="LiveId" clId="{CEFF45DC-0DE1-41E4-A76A-1A409BE286ED}" dt="2022-04-01T02:19:07.829" v="39" actId="27636"/>
          <ac:spMkLst>
            <pc:docMk/>
            <pc:sldMk cId="0" sldId="282"/>
            <ac:spMk id="253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837" v="40" actId="27636"/>
        <pc:sldMkLst>
          <pc:docMk/>
          <pc:sldMk cId="0" sldId="283"/>
        </pc:sldMkLst>
        <pc:spChg chg="mod">
          <ac:chgData name="Takehara Kazuyo" userId="6c1305eccc517997" providerId="LiveId" clId="{CEFF45DC-0DE1-41E4-A76A-1A409BE286ED}" dt="2022-04-01T02:19:07.837" v="40" actId="27636"/>
          <ac:spMkLst>
            <pc:docMk/>
            <pc:sldMk cId="0" sldId="283"/>
            <ac:spMk id="259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851" v="41" actId="27636"/>
        <pc:sldMkLst>
          <pc:docMk/>
          <pc:sldMk cId="0" sldId="285"/>
        </pc:sldMkLst>
        <pc:spChg chg="mod">
          <ac:chgData name="Takehara Kazuyo" userId="6c1305eccc517997" providerId="LiveId" clId="{CEFF45DC-0DE1-41E4-A76A-1A409BE286ED}" dt="2022-04-01T02:19:07.851" v="41" actId="27636"/>
          <ac:spMkLst>
            <pc:docMk/>
            <pc:sldMk cId="0" sldId="285"/>
            <ac:spMk id="271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865" v="42" actId="27636"/>
        <pc:sldMkLst>
          <pc:docMk/>
          <pc:sldMk cId="0" sldId="286"/>
        </pc:sldMkLst>
        <pc:spChg chg="mod">
          <ac:chgData name="Takehara Kazuyo" userId="6c1305eccc517997" providerId="LiveId" clId="{CEFF45DC-0DE1-41E4-A76A-1A409BE286ED}" dt="2022-04-01T02:19:07.865" v="42" actId="27636"/>
          <ac:spMkLst>
            <pc:docMk/>
            <pc:sldMk cId="0" sldId="286"/>
            <ac:spMk id="277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881" v="43" actId="27636"/>
        <pc:sldMkLst>
          <pc:docMk/>
          <pc:sldMk cId="0" sldId="288"/>
        </pc:sldMkLst>
        <pc:spChg chg="mod">
          <ac:chgData name="Takehara Kazuyo" userId="6c1305eccc517997" providerId="LiveId" clId="{CEFF45DC-0DE1-41E4-A76A-1A409BE286ED}" dt="2022-04-01T02:19:07.881" v="43" actId="27636"/>
          <ac:spMkLst>
            <pc:docMk/>
            <pc:sldMk cId="0" sldId="288"/>
            <ac:spMk id="289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920" v="44" actId="27636"/>
        <pc:sldMkLst>
          <pc:docMk/>
          <pc:sldMk cId="0" sldId="289"/>
        </pc:sldMkLst>
        <pc:spChg chg="mod">
          <ac:chgData name="Takehara Kazuyo" userId="6c1305eccc517997" providerId="LiveId" clId="{CEFF45DC-0DE1-41E4-A76A-1A409BE286ED}" dt="2022-04-01T02:19:07.920" v="44" actId="27636"/>
          <ac:spMkLst>
            <pc:docMk/>
            <pc:sldMk cId="0" sldId="289"/>
            <ac:spMk id="295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934" v="45" actId="27636"/>
        <pc:sldMkLst>
          <pc:docMk/>
          <pc:sldMk cId="0" sldId="290"/>
        </pc:sldMkLst>
        <pc:spChg chg="mod">
          <ac:chgData name="Takehara Kazuyo" userId="6c1305eccc517997" providerId="LiveId" clId="{CEFF45DC-0DE1-41E4-A76A-1A409BE286ED}" dt="2022-04-01T02:19:07.934" v="45" actId="27636"/>
          <ac:spMkLst>
            <pc:docMk/>
            <pc:sldMk cId="0" sldId="290"/>
            <ac:spMk id="301" creationId="{00000000-0000-0000-0000-000000000000}"/>
          </ac:spMkLst>
        </pc:spChg>
      </pc:sldChg>
      <pc:sldChg chg="modSp mod">
        <pc:chgData name="Takehara Kazuyo" userId="6c1305eccc517997" providerId="LiveId" clId="{CEFF45DC-0DE1-41E4-A76A-1A409BE286ED}" dt="2022-04-01T02:19:07.940" v="46" actId="27636"/>
        <pc:sldMkLst>
          <pc:docMk/>
          <pc:sldMk cId="0" sldId="291"/>
        </pc:sldMkLst>
        <pc:spChg chg="mod">
          <ac:chgData name="Takehara Kazuyo" userId="6c1305eccc517997" providerId="LiveId" clId="{CEFF45DC-0DE1-41E4-A76A-1A409BE286ED}" dt="2022-04-01T02:19:07.940" v="46" actId="27636"/>
          <ac:spMkLst>
            <pc:docMk/>
            <pc:sldMk cId="0" sldId="291"/>
            <ac:spMk id="307" creationId="{00000000-0000-0000-0000-000000000000}"/>
          </ac:spMkLst>
        </pc:spChg>
      </pc:sldChg>
      <pc:sldChg chg="del">
        <pc:chgData name="Takehara Kazuyo" userId="6c1305eccc517997" providerId="LiveId" clId="{CEFF45DC-0DE1-41E4-A76A-1A409BE286ED}" dt="2022-04-01T02:19:04.835" v="0" actId="2696"/>
        <pc:sldMkLst>
          <pc:docMk/>
          <pc:sldMk cId="0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e5e197fac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e5e197fac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4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4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8100" y="1285260"/>
            <a:ext cx="120850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体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からだ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រាងកាយ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顔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subTitle" idx="1"/>
          </p:nvPr>
        </p:nvSpPr>
        <p:spPr>
          <a:xfrm>
            <a:off x="3257220" y="5253729"/>
            <a:ext cx="61725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かお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មុខ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969893" y="1314450"/>
            <a:ext cx="10252213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目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296605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め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ភ្នែក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ctrTitle"/>
          </p:nvPr>
        </p:nvSpPr>
        <p:spPr>
          <a:xfrm>
            <a:off x="108155" y="1304925"/>
            <a:ext cx="1197907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耳</a:t>
            </a:r>
            <a:endParaRPr/>
          </a:p>
        </p:txBody>
      </p:sp>
      <p:sp>
        <p:nvSpPr>
          <p:cNvPr id="106" name="Google Shape;106;p4"/>
          <p:cNvSpPr txBox="1">
            <a:spLocks noGrp="1"/>
          </p:cNvSpPr>
          <p:nvPr>
            <p:ph type="subTitle" idx="1"/>
          </p:nvPr>
        </p:nvSpPr>
        <p:spPr>
          <a:xfrm>
            <a:off x="904567" y="5253729"/>
            <a:ext cx="10481187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みみ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ត្រចៀក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口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くち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មាត់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85725" y="1304925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頭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ក្បាល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  <p:sp>
        <p:nvSpPr>
          <p:cNvPr id="121" name="Google Shape;121;p6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あたま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ctrTitle"/>
          </p:nvPr>
        </p:nvSpPr>
        <p:spPr>
          <a:xfrm>
            <a:off x="95250" y="1334422"/>
            <a:ext cx="1200150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足</a:t>
            </a:r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ubTitle" idx="1"/>
          </p:nvPr>
        </p:nvSpPr>
        <p:spPr>
          <a:xfrm>
            <a:off x="2047461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ជើង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ctrTitle"/>
          </p:nvPr>
        </p:nvSpPr>
        <p:spPr>
          <a:xfrm>
            <a:off x="66675" y="1295092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8"/>
          <p:cNvSpPr txBox="1">
            <a:spLocks noGrp="1"/>
          </p:cNvSpPr>
          <p:nvPr>
            <p:ph type="subTitle" idx="1"/>
          </p:nvPr>
        </p:nvSpPr>
        <p:spPr>
          <a:xfrm>
            <a:off x="2194945" y="509628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て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ប្រអប់ដៃ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起きる</a:t>
            </a:r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お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ក្រោកពីគេង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歩く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ある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ដើរ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走る</a:t>
            </a:r>
            <a:endParaRPr/>
          </a:p>
        </p:txBody>
      </p:sp>
      <p:sp>
        <p:nvSpPr>
          <p:cNvPr id="155" name="Google Shape;155;p11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はし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រត់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>
            <a:spLocks noGrp="1"/>
          </p:cNvSpPr>
          <p:nvPr>
            <p:ph type="ctrTitle"/>
          </p:nvPr>
        </p:nvSpPr>
        <p:spPr>
          <a:xfrm>
            <a:off x="78659" y="1275428"/>
            <a:ext cx="12113341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運動する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2"/>
          <p:cNvSpPr txBox="1">
            <a:spLocks noGrp="1"/>
          </p:cNvSpPr>
          <p:nvPr>
            <p:ph type="subTitle" idx="1"/>
          </p:nvPr>
        </p:nvSpPr>
        <p:spPr>
          <a:xfrm>
            <a:off x="1765789" y="516413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うん　どう</a:t>
            </a:r>
            <a:endParaRPr/>
          </a:p>
        </p:txBody>
      </p:sp>
      <p:sp>
        <p:nvSpPr>
          <p:cNvPr id="163" name="Google Shape;163;p1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ហាត់ប្រាណ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>
            <a:spLocks noGrp="1"/>
          </p:cNvSpPr>
          <p:nvPr>
            <p:ph type="ctrTitle"/>
          </p:nvPr>
        </p:nvSpPr>
        <p:spPr>
          <a:xfrm>
            <a:off x="119062" y="1363918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体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រាងកាយ</a:t>
            </a:r>
            <a:endParaRPr sz="6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顔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មុខ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>
            <a:spLocks noGrp="1"/>
          </p:cNvSpPr>
          <p:nvPr>
            <p:ph type="ctrTitle"/>
          </p:nvPr>
        </p:nvSpPr>
        <p:spPr>
          <a:xfrm>
            <a:off x="85726" y="1304925"/>
            <a:ext cx="11953874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目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5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ភ្នែក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6"/>
          <p:cNvSpPr txBox="1">
            <a:spLocks noGrp="1"/>
          </p:cNvSpPr>
          <p:nvPr>
            <p:ph type="ctrTitle"/>
          </p:nvPr>
        </p:nvSpPr>
        <p:spPr>
          <a:xfrm>
            <a:off x="133350" y="1304925"/>
            <a:ext cx="119729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耳</a:t>
            </a:r>
            <a:endParaRPr/>
          </a:p>
        </p:txBody>
      </p:sp>
      <p:sp>
        <p:nvSpPr>
          <p:cNvPr id="187" name="Google Shape;187;p16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ត្រចៀក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538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口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7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មាត់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"/>
          <p:cNvSpPr txBox="1">
            <a:spLocks noGrp="1"/>
          </p:cNvSpPr>
          <p:nvPr>
            <p:ph type="ctrTitle"/>
          </p:nvPr>
        </p:nvSpPr>
        <p:spPr>
          <a:xfrm>
            <a:off x="104774" y="1304925"/>
            <a:ext cx="119919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頭</a:t>
            </a:r>
            <a:endParaRPr/>
          </a:p>
        </p:txBody>
      </p:sp>
      <p:sp>
        <p:nvSpPr>
          <p:cNvPr id="199" name="Google Shape;199;p18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ក្បាល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足</a:t>
            </a:r>
            <a:endParaRPr/>
          </a:p>
        </p:txBody>
      </p:sp>
      <p:sp>
        <p:nvSpPr>
          <p:cNvPr id="205" name="Google Shape;205;p19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ជើង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0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ប្រអប់ដៃ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起きる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1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ក្រោកពីគេង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歩く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2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ដើរ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走る</a:t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រត់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 txBox="1">
            <a:spLocks noGrp="1"/>
          </p:cNvSpPr>
          <p:nvPr>
            <p:ph type="ctrTitle"/>
          </p:nvPr>
        </p:nvSpPr>
        <p:spPr>
          <a:xfrm>
            <a:off x="66675" y="1428750"/>
            <a:ext cx="120586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運動する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4"/>
          <p:cNvSpPr txBox="1"/>
          <p:nvPr/>
        </p:nvSpPr>
        <p:spPr>
          <a:xfrm>
            <a:off x="2047461" y="767396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ja-JP" sz="6600">
                <a:solidFill>
                  <a:srgbClr val="FF0000"/>
                </a:solidFill>
                <a:latin typeface="Khmer"/>
                <a:ea typeface="Khmer"/>
                <a:cs typeface="Khmer"/>
                <a:sym typeface="Khmer"/>
              </a:rPr>
              <a:t>ហាត់ប្រាណ</a:t>
            </a:r>
            <a:endParaRPr>
              <a:latin typeface="Khmer"/>
              <a:ea typeface="Khmer"/>
              <a:cs typeface="Khmer"/>
              <a:sym typeface="Khm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 txBox="1">
            <a:spLocks noGrp="1"/>
          </p:cNvSpPr>
          <p:nvPr>
            <p:ph type="ctrTitle"/>
          </p:nvPr>
        </p:nvSpPr>
        <p:spPr>
          <a:xfrm>
            <a:off x="73742" y="1295093"/>
            <a:ext cx="12044516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体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5"/>
          <p:cNvSpPr txBox="1">
            <a:spLocks noGrp="1"/>
          </p:cNvSpPr>
          <p:nvPr>
            <p:ph type="subTitle" idx="1"/>
          </p:nvPr>
        </p:nvSpPr>
        <p:spPr>
          <a:xfrm>
            <a:off x="2247570" y="523467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からだ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"/>
          <p:cNvSpPr txBox="1">
            <a:spLocks noGrp="1"/>
          </p:cNvSpPr>
          <p:nvPr>
            <p:ph type="ctrTitle"/>
          </p:nvPr>
        </p:nvSpPr>
        <p:spPr>
          <a:xfrm>
            <a:off x="1603513" y="1304925"/>
            <a:ext cx="914400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顔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6"/>
          <p:cNvSpPr txBox="1">
            <a:spLocks noGrp="1"/>
          </p:cNvSpPr>
          <p:nvPr>
            <p:ph type="subTitle" idx="1"/>
          </p:nvPr>
        </p:nvSpPr>
        <p:spPr>
          <a:xfrm>
            <a:off x="3104985" y="5358504"/>
            <a:ext cx="5982030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かお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目</a:t>
            </a:r>
            <a:endParaRPr/>
          </a:p>
        </p:txBody>
      </p:sp>
      <p:sp>
        <p:nvSpPr>
          <p:cNvPr id="253" name="Google Shape;253;p27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め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8"/>
          <p:cNvSpPr txBox="1">
            <a:spLocks noGrp="1"/>
          </p:cNvSpPr>
          <p:nvPr>
            <p:ph type="ctrTitle"/>
          </p:nvPr>
        </p:nvSpPr>
        <p:spPr>
          <a:xfrm>
            <a:off x="333375" y="1304925"/>
            <a:ext cx="11372850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耳</a:t>
            </a:r>
            <a:endParaRPr/>
          </a:p>
        </p:txBody>
      </p:sp>
      <p:sp>
        <p:nvSpPr>
          <p:cNvPr id="259" name="Google Shape;259;p28"/>
          <p:cNvSpPr txBox="1">
            <a:spLocks noGrp="1"/>
          </p:cNvSpPr>
          <p:nvPr>
            <p:ph type="subTitle" idx="1"/>
          </p:nvPr>
        </p:nvSpPr>
        <p:spPr>
          <a:xfrm>
            <a:off x="1971261" y="5282304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みみ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>
            <a:spLocks noGrp="1"/>
          </p:cNvSpPr>
          <p:nvPr>
            <p:ph type="ctrTitle"/>
          </p:nvPr>
        </p:nvSpPr>
        <p:spPr>
          <a:xfrm>
            <a:off x="161924" y="1304925"/>
            <a:ext cx="1183957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口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9"/>
          <p:cNvSpPr txBox="1">
            <a:spLocks noGrp="1"/>
          </p:cNvSpPr>
          <p:nvPr>
            <p:ph type="subTitle" idx="1"/>
          </p:nvPr>
        </p:nvSpPr>
        <p:spPr>
          <a:xfrm>
            <a:off x="1247230" y="4996857"/>
            <a:ext cx="9668962" cy="1093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くち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>
            <a:spLocks noGrp="1"/>
          </p:cNvSpPr>
          <p:nvPr>
            <p:ph type="ctrTitle"/>
          </p:nvPr>
        </p:nvSpPr>
        <p:spPr>
          <a:xfrm>
            <a:off x="152400" y="1304925"/>
            <a:ext cx="119348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頭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0"/>
          <p:cNvSpPr txBox="1">
            <a:spLocks noGrp="1"/>
          </p:cNvSpPr>
          <p:nvPr>
            <p:ph type="subTitle" idx="1"/>
          </p:nvPr>
        </p:nvSpPr>
        <p:spPr>
          <a:xfrm>
            <a:off x="2247570" y="5253729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あたま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11025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足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1"/>
          <p:cNvSpPr txBox="1">
            <a:spLocks noGrp="1"/>
          </p:cNvSpPr>
          <p:nvPr>
            <p:ph type="subTitle" idx="1"/>
          </p:nvPr>
        </p:nvSpPr>
        <p:spPr>
          <a:xfrm>
            <a:off x="2133186" y="5296562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あし　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"/>
          <p:cNvSpPr txBox="1">
            <a:spLocks noGrp="1"/>
          </p:cNvSpPr>
          <p:nvPr>
            <p:ph type="ctrTitle"/>
          </p:nvPr>
        </p:nvSpPr>
        <p:spPr>
          <a:xfrm>
            <a:off x="66675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手</a:t>
            </a:r>
            <a:endParaRPr sz="20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2"/>
          <p:cNvSpPr txBox="1">
            <a:spLocks noGrp="1"/>
          </p:cNvSpPr>
          <p:nvPr>
            <p:ph type="subTitle" idx="1"/>
          </p:nvPr>
        </p:nvSpPr>
        <p:spPr>
          <a:xfrm>
            <a:off x="4101730" y="4996857"/>
            <a:ext cx="6890120" cy="92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て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起きる</a:t>
            </a:r>
            <a:endParaRPr sz="25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3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お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4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歩く</a:t>
            </a:r>
            <a:endParaRPr/>
          </a:p>
        </p:txBody>
      </p:sp>
      <p:sp>
        <p:nvSpPr>
          <p:cNvPr id="295" name="Google Shape;295;p34"/>
          <p:cNvSpPr txBox="1">
            <a:spLocks noGrp="1"/>
          </p:cNvSpPr>
          <p:nvPr>
            <p:ph type="subTitle" idx="1"/>
          </p:nvPr>
        </p:nvSpPr>
        <p:spPr>
          <a:xfrm>
            <a:off x="2047461" y="513463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　ある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5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5100">
                <a:latin typeface="Arial"/>
                <a:ea typeface="Arial"/>
                <a:cs typeface="Arial"/>
                <a:sym typeface="Arial"/>
              </a:rPr>
              <a:t>走る</a:t>
            </a:r>
            <a:endParaRPr/>
          </a:p>
        </p:txBody>
      </p:sp>
      <p:sp>
        <p:nvSpPr>
          <p:cNvPr id="301" name="Google Shape;301;p35"/>
          <p:cNvSpPr txBox="1">
            <a:spLocks noGrp="1"/>
          </p:cNvSpPr>
          <p:nvPr>
            <p:ph type="subTitle" idx="1"/>
          </p:nvPr>
        </p:nvSpPr>
        <p:spPr>
          <a:xfrm>
            <a:off x="2371925" y="499685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　　はし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ctrTitle"/>
          </p:nvPr>
        </p:nvSpPr>
        <p:spPr>
          <a:xfrm>
            <a:off x="76200" y="1304925"/>
            <a:ext cx="12039599" cy="3691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100"/>
              <a:buFont typeface="Arial"/>
              <a:buNone/>
            </a:pPr>
            <a:r>
              <a:rPr lang="ja-JP" sz="23000">
                <a:latin typeface="Arial"/>
                <a:ea typeface="Arial"/>
                <a:cs typeface="Arial"/>
                <a:sym typeface="Arial"/>
              </a:rPr>
              <a:t>運動する</a:t>
            </a:r>
            <a:endParaRPr sz="2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6"/>
          <p:cNvSpPr txBox="1">
            <a:spLocks noGrp="1"/>
          </p:cNvSpPr>
          <p:nvPr>
            <p:ph type="subTitle" idx="1"/>
          </p:nvPr>
        </p:nvSpPr>
        <p:spPr>
          <a:xfrm>
            <a:off x="1664003" y="4996857"/>
            <a:ext cx="8097078" cy="83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ja-JP" sz="6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うん　どう</a:t>
            </a:r>
            <a:endParaRPr sz="6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99BB42-5213-48A0-B433-81ABF9FC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948" y="1321308"/>
            <a:ext cx="5404104" cy="421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ワイド画面</PresentationFormat>
  <Paragraphs>84</Paragraphs>
  <Slides>37</Slides>
  <Notes>37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0" baseType="lpstr">
      <vt:lpstr>Arial</vt:lpstr>
      <vt:lpstr>Khmer</vt:lpstr>
      <vt:lpstr>Office テーマ</vt:lpstr>
      <vt:lpstr>体</vt:lpstr>
      <vt:lpstr>顔</vt:lpstr>
      <vt:lpstr>目</vt:lpstr>
      <vt:lpstr>耳</vt:lpstr>
      <vt:lpstr>口</vt:lpstr>
      <vt:lpstr>頭</vt:lpstr>
      <vt:lpstr>足</vt:lpstr>
      <vt:lpstr>手</vt:lpstr>
      <vt:lpstr>起きる</vt:lpstr>
      <vt:lpstr>歩く</vt:lpstr>
      <vt:lpstr>走る</vt:lpstr>
      <vt:lpstr>運動する</vt:lpstr>
      <vt:lpstr>体</vt:lpstr>
      <vt:lpstr>顔</vt:lpstr>
      <vt:lpstr>目</vt:lpstr>
      <vt:lpstr>耳</vt:lpstr>
      <vt:lpstr>口</vt:lpstr>
      <vt:lpstr>頭</vt:lpstr>
      <vt:lpstr>足</vt:lpstr>
      <vt:lpstr>手</vt:lpstr>
      <vt:lpstr>起きる</vt:lpstr>
      <vt:lpstr>歩く</vt:lpstr>
      <vt:lpstr>走る</vt:lpstr>
      <vt:lpstr>運動する</vt:lpstr>
      <vt:lpstr>体</vt:lpstr>
      <vt:lpstr>顔</vt:lpstr>
      <vt:lpstr>目</vt:lpstr>
      <vt:lpstr>耳</vt:lpstr>
      <vt:lpstr>口</vt:lpstr>
      <vt:lpstr>頭</vt:lpstr>
      <vt:lpstr>足</vt:lpstr>
      <vt:lpstr>手</vt:lpstr>
      <vt:lpstr>起きる</vt:lpstr>
      <vt:lpstr>歩く</vt:lpstr>
      <vt:lpstr>走る</vt:lpstr>
      <vt:lpstr>運動する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体</dc:title>
  <dc:creator>user</dc:creator>
  <cp:lastModifiedBy>Takehara Kazuyo</cp:lastModifiedBy>
  <cp:revision>1</cp:revision>
  <dcterms:created xsi:type="dcterms:W3CDTF">2021-06-22T09:28:50Z</dcterms:created>
  <dcterms:modified xsi:type="dcterms:W3CDTF">2022-04-01T02:19:09Z</dcterms:modified>
</cp:coreProperties>
</file>