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325" r:id="rId3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jkAEINYcNGQ5j2PZuMyhBS06wk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customschemas.google.com/relationships/presentationmetadata" Target="metadata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46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75A23C97-62F1-457B-ADA3-44792DD4C27A}"/>
    <pc:docChg chg="delSld">
      <pc:chgData name="Kazuyo Takehara" userId="fa7eaadb-9681-4610-86a8-8be5debccd15" providerId="ADAL" clId="{75A23C97-62F1-457B-ADA3-44792DD4C27A}" dt="2023-04-19T04:53:58.580" v="2" actId="2696"/>
      <pc:docMkLst>
        <pc:docMk/>
      </pc:docMkLst>
      <pc:sldChg chg="del">
        <pc:chgData name="Kazuyo Takehara" userId="fa7eaadb-9681-4610-86a8-8be5debccd15" providerId="ADAL" clId="{75A23C97-62F1-457B-ADA3-44792DD4C27A}" dt="2023-04-19T04:53:45.110" v="0" actId="2696"/>
        <pc:sldMkLst>
          <pc:docMk/>
          <pc:sldMk cId="0" sldId="267"/>
        </pc:sldMkLst>
      </pc:sldChg>
      <pc:sldChg chg="del">
        <pc:chgData name="Kazuyo Takehara" userId="fa7eaadb-9681-4610-86a8-8be5debccd15" providerId="ADAL" clId="{75A23C97-62F1-457B-ADA3-44792DD4C27A}" dt="2023-04-19T04:53:52.225" v="1" actId="2696"/>
        <pc:sldMkLst>
          <pc:docMk/>
          <pc:sldMk cId="0" sldId="279"/>
        </pc:sldMkLst>
      </pc:sldChg>
      <pc:sldChg chg="del">
        <pc:chgData name="Kazuyo Takehara" userId="fa7eaadb-9681-4610-86a8-8be5debccd15" providerId="ADAL" clId="{75A23C97-62F1-457B-ADA3-44792DD4C27A}" dt="2023-04-19T04:53:58.580" v="2" actId="2696"/>
        <pc:sldMkLst>
          <pc:docMk/>
          <pc:sldMk cId="0" sldId="291"/>
        </pc:sldMkLst>
      </pc:sldChg>
    </pc:docChg>
  </pc:docChgLst>
  <pc:docChgLst>
    <pc:chgData name="Takehara Kazuyo" userId="6c1305eccc517997" providerId="LiveId" clId="{58E08AE1-7969-4D06-991E-5A09D1DF344F}"/>
    <pc:docChg chg="custSel delSld modSld">
      <pc:chgData name="Takehara Kazuyo" userId="6c1305eccc517997" providerId="LiveId" clId="{58E08AE1-7969-4D06-991E-5A09D1DF344F}" dt="2022-04-01T02:19:31.915" v="44" actId="27636"/>
      <pc:docMkLst>
        <pc:docMk/>
      </pc:docMkLst>
      <pc:sldChg chg="modSp mod">
        <pc:chgData name="Takehara Kazuyo" userId="6c1305eccc517997" providerId="LiveId" clId="{58E08AE1-7969-4D06-991E-5A09D1DF344F}" dt="2022-04-01T02:19:31.456" v="2" actId="27636"/>
        <pc:sldMkLst>
          <pc:docMk/>
          <pc:sldMk cId="0" sldId="256"/>
        </pc:sldMkLst>
        <pc:spChg chg="mod">
          <ac:chgData name="Takehara Kazuyo" userId="6c1305eccc517997" providerId="LiveId" clId="{58E08AE1-7969-4D06-991E-5A09D1DF344F}" dt="2022-04-01T02:19:31.456" v="2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58E08AE1-7969-4D06-991E-5A09D1DF344F}" dt="2022-04-01T02:19:31.451" v="1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465" v="4" actId="27636"/>
        <pc:sldMkLst>
          <pc:docMk/>
          <pc:sldMk cId="0" sldId="257"/>
        </pc:sldMkLst>
        <pc:spChg chg="mod">
          <ac:chgData name="Takehara Kazuyo" userId="6c1305eccc517997" providerId="LiveId" clId="{58E08AE1-7969-4D06-991E-5A09D1DF344F}" dt="2022-04-01T02:19:31.462" v="3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58E08AE1-7969-4D06-991E-5A09D1DF344F}" dt="2022-04-01T02:19:31.465" v="4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479" v="6" actId="27636"/>
        <pc:sldMkLst>
          <pc:docMk/>
          <pc:sldMk cId="0" sldId="258"/>
        </pc:sldMkLst>
        <pc:spChg chg="mod">
          <ac:chgData name="Takehara Kazuyo" userId="6c1305eccc517997" providerId="LiveId" clId="{58E08AE1-7969-4D06-991E-5A09D1DF344F}" dt="2022-04-01T02:19:31.479" v="6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58E08AE1-7969-4D06-991E-5A09D1DF344F}" dt="2022-04-01T02:19:31.470" v="5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483" v="7" actId="27636"/>
        <pc:sldMkLst>
          <pc:docMk/>
          <pc:sldMk cId="0" sldId="259"/>
        </pc:sldMkLst>
        <pc:spChg chg="mod">
          <ac:chgData name="Takehara Kazuyo" userId="6c1305eccc517997" providerId="LiveId" clId="{58E08AE1-7969-4D06-991E-5A09D1DF344F}" dt="2022-04-01T02:19:31.483" v="7" actId="27636"/>
          <ac:spMkLst>
            <pc:docMk/>
            <pc:sldMk cId="0" sldId="259"/>
            <ac:spMk id="106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502" v="9" actId="27636"/>
        <pc:sldMkLst>
          <pc:docMk/>
          <pc:sldMk cId="0" sldId="260"/>
        </pc:sldMkLst>
        <pc:spChg chg="mod">
          <ac:chgData name="Takehara Kazuyo" userId="6c1305eccc517997" providerId="LiveId" clId="{58E08AE1-7969-4D06-991E-5A09D1DF344F}" dt="2022-04-01T02:19:31.499" v="8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58E08AE1-7969-4D06-991E-5A09D1DF344F}" dt="2022-04-01T02:19:31.502" v="9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518" v="11" actId="27636"/>
        <pc:sldMkLst>
          <pc:docMk/>
          <pc:sldMk cId="0" sldId="261"/>
        </pc:sldMkLst>
        <pc:spChg chg="mod">
          <ac:chgData name="Takehara Kazuyo" userId="6c1305eccc517997" providerId="LiveId" clId="{58E08AE1-7969-4D06-991E-5A09D1DF344F}" dt="2022-04-01T02:19:31.518" v="11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58E08AE1-7969-4D06-991E-5A09D1DF344F}" dt="2022-04-01T02:19:31.515" v="10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526" v="13" actId="27636"/>
        <pc:sldMkLst>
          <pc:docMk/>
          <pc:sldMk cId="0" sldId="262"/>
        </pc:sldMkLst>
        <pc:spChg chg="mod">
          <ac:chgData name="Takehara Kazuyo" userId="6c1305eccc517997" providerId="LiveId" clId="{58E08AE1-7969-4D06-991E-5A09D1DF344F}" dt="2022-04-01T02:19:31.524" v="12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58E08AE1-7969-4D06-991E-5A09D1DF344F}" dt="2022-04-01T02:19:31.526" v="13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532" v="15" actId="27636"/>
        <pc:sldMkLst>
          <pc:docMk/>
          <pc:sldMk cId="0" sldId="263"/>
        </pc:sldMkLst>
        <pc:spChg chg="mod">
          <ac:chgData name="Takehara Kazuyo" userId="6c1305eccc517997" providerId="LiveId" clId="{58E08AE1-7969-4D06-991E-5A09D1DF344F}" dt="2022-04-01T02:19:31.529" v="14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58E08AE1-7969-4D06-991E-5A09D1DF344F}" dt="2022-04-01T02:19:31.532" v="15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547" v="17" actId="27636"/>
        <pc:sldMkLst>
          <pc:docMk/>
          <pc:sldMk cId="0" sldId="264"/>
        </pc:sldMkLst>
        <pc:spChg chg="mod">
          <ac:chgData name="Takehara Kazuyo" userId="6c1305eccc517997" providerId="LiveId" clId="{58E08AE1-7969-4D06-991E-5A09D1DF344F}" dt="2022-04-01T02:19:31.536" v="16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58E08AE1-7969-4D06-991E-5A09D1DF344F}" dt="2022-04-01T02:19:31.547" v="17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562" v="19" actId="27636"/>
        <pc:sldMkLst>
          <pc:docMk/>
          <pc:sldMk cId="0" sldId="265"/>
        </pc:sldMkLst>
        <pc:spChg chg="mod">
          <ac:chgData name="Takehara Kazuyo" userId="6c1305eccc517997" providerId="LiveId" clId="{58E08AE1-7969-4D06-991E-5A09D1DF344F}" dt="2022-04-01T02:19:31.562" v="19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58E08AE1-7969-4D06-991E-5A09D1DF344F}" dt="2022-04-01T02:19:31.554" v="18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568" v="21" actId="27636"/>
        <pc:sldMkLst>
          <pc:docMk/>
          <pc:sldMk cId="0" sldId="266"/>
        </pc:sldMkLst>
        <pc:spChg chg="mod">
          <ac:chgData name="Takehara Kazuyo" userId="6c1305eccc517997" providerId="LiveId" clId="{58E08AE1-7969-4D06-991E-5A09D1DF344F}" dt="2022-04-01T02:19:31.568" v="21" actId="27636"/>
          <ac:spMkLst>
            <pc:docMk/>
            <pc:sldMk cId="0" sldId="266"/>
            <ac:spMk id="155" creationId="{00000000-0000-0000-0000-000000000000}"/>
          </ac:spMkLst>
        </pc:spChg>
        <pc:spChg chg="mod">
          <ac:chgData name="Takehara Kazuyo" userId="6c1305eccc517997" providerId="LiveId" clId="{58E08AE1-7969-4D06-991E-5A09D1DF344F}" dt="2022-04-01T02:19:31.565" v="20" actId="27636"/>
          <ac:spMkLst>
            <pc:docMk/>
            <pc:sldMk cId="0" sldId="266"/>
            <ac:spMk id="156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577" v="23" actId="27636"/>
        <pc:sldMkLst>
          <pc:docMk/>
          <pc:sldMk cId="0" sldId="267"/>
        </pc:sldMkLst>
        <pc:spChg chg="mod">
          <ac:chgData name="Takehara Kazuyo" userId="6c1305eccc517997" providerId="LiveId" clId="{58E08AE1-7969-4D06-991E-5A09D1DF344F}" dt="2022-04-01T02:19:31.577" v="23" actId="27636"/>
          <ac:spMkLst>
            <pc:docMk/>
            <pc:sldMk cId="0" sldId="267"/>
            <ac:spMk id="162" creationId="{00000000-0000-0000-0000-000000000000}"/>
          </ac:spMkLst>
        </pc:spChg>
        <pc:spChg chg="mod">
          <ac:chgData name="Takehara Kazuyo" userId="6c1305eccc517997" providerId="LiveId" clId="{58E08AE1-7969-4D06-991E-5A09D1DF344F}" dt="2022-04-01T02:19:31.575" v="22" actId="27636"/>
          <ac:spMkLst>
            <pc:docMk/>
            <pc:sldMk cId="0" sldId="267"/>
            <ac:spMk id="163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581" v="24" actId="27636"/>
        <pc:sldMkLst>
          <pc:docMk/>
          <pc:sldMk cId="0" sldId="268"/>
        </pc:sldMkLst>
        <pc:spChg chg="mod">
          <ac:chgData name="Takehara Kazuyo" userId="6c1305eccc517997" providerId="LiveId" clId="{58E08AE1-7969-4D06-991E-5A09D1DF344F}" dt="2022-04-01T02:19:31.581" v="24" actId="27636"/>
          <ac:spMkLst>
            <pc:docMk/>
            <pc:sldMk cId="0" sldId="268"/>
            <ac:spMk id="169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586" v="25" actId="27636"/>
        <pc:sldMkLst>
          <pc:docMk/>
          <pc:sldMk cId="0" sldId="269"/>
        </pc:sldMkLst>
        <pc:spChg chg="mod">
          <ac:chgData name="Takehara Kazuyo" userId="6c1305eccc517997" providerId="LiveId" clId="{58E08AE1-7969-4D06-991E-5A09D1DF344F}" dt="2022-04-01T02:19:31.586" v="25" actId="27636"/>
          <ac:spMkLst>
            <pc:docMk/>
            <pc:sldMk cId="0" sldId="269"/>
            <ac:spMk id="175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598" v="26" actId="27636"/>
        <pc:sldMkLst>
          <pc:docMk/>
          <pc:sldMk cId="0" sldId="270"/>
        </pc:sldMkLst>
        <pc:spChg chg="mod">
          <ac:chgData name="Takehara Kazuyo" userId="6c1305eccc517997" providerId="LiveId" clId="{58E08AE1-7969-4D06-991E-5A09D1DF344F}" dt="2022-04-01T02:19:31.598" v="26" actId="27636"/>
          <ac:spMkLst>
            <pc:docMk/>
            <pc:sldMk cId="0" sldId="270"/>
            <ac:spMk id="181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679" v="27" actId="27636"/>
        <pc:sldMkLst>
          <pc:docMk/>
          <pc:sldMk cId="0" sldId="271"/>
        </pc:sldMkLst>
        <pc:spChg chg="mod">
          <ac:chgData name="Takehara Kazuyo" userId="6c1305eccc517997" providerId="LiveId" clId="{58E08AE1-7969-4D06-991E-5A09D1DF344F}" dt="2022-04-01T02:19:31.679" v="27" actId="27636"/>
          <ac:spMkLst>
            <pc:docMk/>
            <pc:sldMk cId="0" sldId="271"/>
            <ac:spMk id="187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684" v="28" actId="27636"/>
        <pc:sldMkLst>
          <pc:docMk/>
          <pc:sldMk cId="0" sldId="272"/>
        </pc:sldMkLst>
        <pc:spChg chg="mod">
          <ac:chgData name="Takehara Kazuyo" userId="6c1305eccc517997" providerId="LiveId" clId="{58E08AE1-7969-4D06-991E-5A09D1DF344F}" dt="2022-04-01T02:19:31.684" v="28" actId="27636"/>
          <ac:spMkLst>
            <pc:docMk/>
            <pc:sldMk cId="0" sldId="272"/>
            <ac:spMk id="193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702" v="29" actId="27636"/>
        <pc:sldMkLst>
          <pc:docMk/>
          <pc:sldMk cId="0" sldId="274"/>
        </pc:sldMkLst>
        <pc:spChg chg="mod">
          <ac:chgData name="Takehara Kazuyo" userId="6c1305eccc517997" providerId="LiveId" clId="{58E08AE1-7969-4D06-991E-5A09D1DF344F}" dt="2022-04-01T02:19:31.702" v="29" actId="27636"/>
          <ac:spMkLst>
            <pc:docMk/>
            <pc:sldMk cId="0" sldId="274"/>
            <ac:spMk id="205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737" v="30" actId="27636"/>
        <pc:sldMkLst>
          <pc:docMk/>
          <pc:sldMk cId="0" sldId="275"/>
        </pc:sldMkLst>
        <pc:spChg chg="mod">
          <ac:chgData name="Takehara Kazuyo" userId="6c1305eccc517997" providerId="LiveId" clId="{58E08AE1-7969-4D06-991E-5A09D1DF344F}" dt="2022-04-01T02:19:31.737" v="30" actId="27636"/>
          <ac:spMkLst>
            <pc:docMk/>
            <pc:sldMk cId="0" sldId="275"/>
            <ac:spMk id="211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743" v="31" actId="27636"/>
        <pc:sldMkLst>
          <pc:docMk/>
          <pc:sldMk cId="0" sldId="276"/>
        </pc:sldMkLst>
        <pc:spChg chg="mod">
          <ac:chgData name="Takehara Kazuyo" userId="6c1305eccc517997" providerId="LiveId" clId="{58E08AE1-7969-4D06-991E-5A09D1DF344F}" dt="2022-04-01T02:19:31.743" v="31" actId="27636"/>
          <ac:spMkLst>
            <pc:docMk/>
            <pc:sldMk cId="0" sldId="276"/>
            <ac:spMk id="217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747" v="32" actId="27636"/>
        <pc:sldMkLst>
          <pc:docMk/>
          <pc:sldMk cId="0" sldId="277"/>
        </pc:sldMkLst>
        <pc:spChg chg="mod">
          <ac:chgData name="Takehara Kazuyo" userId="6c1305eccc517997" providerId="LiveId" clId="{58E08AE1-7969-4D06-991E-5A09D1DF344F}" dt="2022-04-01T02:19:31.747" v="32" actId="27636"/>
          <ac:spMkLst>
            <pc:docMk/>
            <pc:sldMk cId="0" sldId="277"/>
            <ac:spMk id="223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753" v="33" actId="27636"/>
        <pc:sldMkLst>
          <pc:docMk/>
          <pc:sldMk cId="0" sldId="278"/>
        </pc:sldMkLst>
        <pc:spChg chg="mod">
          <ac:chgData name="Takehara Kazuyo" userId="6c1305eccc517997" providerId="LiveId" clId="{58E08AE1-7969-4D06-991E-5A09D1DF344F}" dt="2022-04-01T02:19:31.753" v="33" actId="27636"/>
          <ac:spMkLst>
            <pc:docMk/>
            <pc:sldMk cId="0" sldId="278"/>
            <ac:spMk id="229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772" v="34" actId="27636"/>
        <pc:sldMkLst>
          <pc:docMk/>
          <pc:sldMk cId="0" sldId="279"/>
        </pc:sldMkLst>
        <pc:spChg chg="mod">
          <ac:chgData name="Takehara Kazuyo" userId="6c1305eccc517997" providerId="LiveId" clId="{58E08AE1-7969-4D06-991E-5A09D1DF344F}" dt="2022-04-01T02:19:31.772" v="34" actId="27636"/>
          <ac:spMkLst>
            <pc:docMk/>
            <pc:sldMk cId="0" sldId="279"/>
            <ac:spMk id="235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788" v="35" actId="27636"/>
        <pc:sldMkLst>
          <pc:docMk/>
          <pc:sldMk cId="0" sldId="280"/>
        </pc:sldMkLst>
        <pc:spChg chg="mod">
          <ac:chgData name="Takehara Kazuyo" userId="6c1305eccc517997" providerId="LiveId" clId="{58E08AE1-7969-4D06-991E-5A09D1DF344F}" dt="2022-04-01T02:19:31.788" v="35" actId="27636"/>
          <ac:spMkLst>
            <pc:docMk/>
            <pc:sldMk cId="0" sldId="280"/>
            <ac:spMk id="241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802" v="36" actId="27636"/>
        <pc:sldMkLst>
          <pc:docMk/>
          <pc:sldMk cId="0" sldId="281"/>
        </pc:sldMkLst>
        <pc:spChg chg="mod">
          <ac:chgData name="Takehara Kazuyo" userId="6c1305eccc517997" providerId="LiveId" clId="{58E08AE1-7969-4D06-991E-5A09D1DF344F}" dt="2022-04-01T02:19:31.802" v="36" actId="27636"/>
          <ac:spMkLst>
            <pc:docMk/>
            <pc:sldMk cId="0" sldId="281"/>
            <ac:spMk id="247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815" v="37" actId="27636"/>
        <pc:sldMkLst>
          <pc:docMk/>
          <pc:sldMk cId="0" sldId="282"/>
        </pc:sldMkLst>
        <pc:spChg chg="mod">
          <ac:chgData name="Takehara Kazuyo" userId="6c1305eccc517997" providerId="LiveId" clId="{58E08AE1-7969-4D06-991E-5A09D1DF344F}" dt="2022-04-01T02:19:31.815" v="37" actId="27636"/>
          <ac:spMkLst>
            <pc:docMk/>
            <pc:sldMk cId="0" sldId="282"/>
            <ac:spMk id="253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827" v="38" actId="27636"/>
        <pc:sldMkLst>
          <pc:docMk/>
          <pc:sldMk cId="0" sldId="283"/>
        </pc:sldMkLst>
        <pc:spChg chg="mod">
          <ac:chgData name="Takehara Kazuyo" userId="6c1305eccc517997" providerId="LiveId" clId="{58E08AE1-7969-4D06-991E-5A09D1DF344F}" dt="2022-04-01T02:19:31.827" v="38" actId="27636"/>
          <ac:spMkLst>
            <pc:docMk/>
            <pc:sldMk cId="0" sldId="283"/>
            <ac:spMk id="259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837" v="39" actId="27636"/>
        <pc:sldMkLst>
          <pc:docMk/>
          <pc:sldMk cId="0" sldId="285"/>
        </pc:sldMkLst>
        <pc:spChg chg="mod">
          <ac:chgData name="Takehara Kazuyo" userId="6c1305eccc517997" providerId="LiveId" clId="{58E08AE1-7969-4D06-991E-5A09D1DF344F}" dt="2022-04-01T02:19:31.837" v="39" actId="27636"/>
          <ac:spMkLst>
            <pc:docMk/>
            <pc:sldMk cId="0" sldId="285"/>
            <ac:spMk id="271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854" v="40" actId="27636"/>
        <pc:sldMkLst>
          <pc:docMk/>
          <pc:sldMk cId="0" sldId="286"/>
        </pc:sldMkLst>
        <pc:spChg chg="mod">
          <ac:chgData name="Takehara Kazuyo" userId="6c1305eccc517997" providerId="LiveId" clId="{58E08AE1-7969-4D06-991E-5A09D1DF344F}" dt="2022-04-01T02:19:31.854" v="40" actId="27636"/>
          <ac:spMkLst>
            <pc:docMk/>
            <pc:sldMk cId="0" sldId="286"/>
            <ac:spMk id="277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873" v="41" actId="27636"/>
        <pc:sldMkLst>
          <pc:docMk/>
          <pc:sldMk cId="0" sldId="288"/>
        </pc:sldMkLst>
        <pc:spChg chg="mod">
          <ac:chgData name="Takehara Kazuyo" userId="6c1305eccc517997" providerId="LiveId" clId="{58E08AE1-7969-4D06-991E-5A09D1DF344F}" dt="2022-04-01T02:19:31.873" v="41" actId="27636"/>
          <ac:spMkLst>
            <pc:docMk/>
            <pc:sldMk cId="0" sldId="288"/>
            <ac:spMk id="289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881" v="42" actId="27636"/>
        <pc:sldMkLst>
          <pc:docMk/>
          <pc:sldMk cId="0" sldId="289"/>
        </pc:sldMkLst>
        <pc:spChg chg="mod">
          <ac:chgData name="Takehara Kazuyo" userId="6c1305eccc517997" providerId="LiveId" clId="{58E08AE1-7969-4D06-991E-5A09D1DF344F}" dt="2022-04-01T02:19:31.881" v="42" actId="27636"/>
          <ac:spMkLst>
            <pc:docMk/>
            <pc:sldMk cId="0" sldId="289"/>
            <ac:spMk id="295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895" v="43" actId="27636"/>
        <pc:sldMkLst>
          <pc:docMk/>
          <pc:sldMk cId="0" sldId="290"/>
        </pc:sldMkLst>
        <pc:spChg chg="mod">
          <ac:chgData name="Takehara Kazuyo" userId="6c1305eccc517997" providerId="LiveId" clId="{58E08AE1-7969-4D06-991E-5A09D1DF344F}" dt="2022-04-01T02:19:31.895" v="43" actId="27636"/>
          <ac:spMkLst>
            <pc:docMk/>
            <pc:sldMk cId="0" sldId="290"/>
            <ac:spMk id="301" creationId="{00000000-0000-0000-0000-000000000000}"/>
          </ac:spMkLst>
        </pc:spChg>
      </pc:sldChg>
      <pc:sldChg chg="modSp mod">
        <pc:chgData name="Takehara Kazuyo" userId="6c1305eccc517997" providerId="LiveId" clId="{58E08AE1-7969-4D06-991E-5A09D1DF344F}" dt="2022-04-01T02:19:31.915" v="44" actId="27636"/>
        <pc:sldMkLst>
          <pc:docMk/>
          <pc:sldMk cId="0" sldId="291"/>
        </pc:sldMkLst>
        <pc:spChg chg="mod">
          <ac:chgData name="Takehara Kazuyo" userId="6c1305eccc517997" providerId="LiveId" clId="{58E08AE1-7969-4D06-991E-5A09D1DF344F}" dt="2022-04-01T02:19:31.915" v="44" actId="27636"/>
          <ac:spMkLst>
            <pc:docMk/>
            <pc:sldMk cId="0" sldId="291"/>
            <ac:spMk id="307" creationId="{00000000-0000-0000-0000-000000000000}"/>
          </ac:spMkLst>
        </pc:spChg>
      </pc:sldChg>
      <pc:sldChg chg="del">
        <pc:chgData name="Takehara Kazuyo" userId="6c1305eccc517997" providerId="LiveId" clId="{58E08AE1-7969-4D06-991E-5A09D1DF344F}" dt="2022-04-01T02:19:28.694" v="0" actId="2696"/>
        <pc:sldMkLst>
          <pc:docMk/>
          <pc:sldMk cId="0" sldId="29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4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お父さん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とう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ឪពុក</a:t>
            </a:r>
            <a:endParaRPr sz="6600">
              <a:solidFill>
                <a:srgbClr val="FF0000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お母さん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かあ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ម្ដាយ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あに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បងប្រុស(របស់ខ្ញុំ)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お兄さん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にい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បងប្រុស(របស់អ្នកដទៃ)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姉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あね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បងស្រី(របស់ខ្ញុំ)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お姉さん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ねえ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បងស្រី(របស់អ្នកដទៃ)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弟</a:t>
            </a:r>
            <a:endParaRPr/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3257220" y="5253729"/>
            <a:ext cx="61725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おとうと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ប្អូនប្រុស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969893" y="1314450"/>
            <a:ext cx="10252213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妹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296605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いもうと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ប្អូនស្រី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108155" y="1304925"/>
            <a:ext cx="1197907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夫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904567" y="5253729"/>
            <a:ext cx="10481187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おっと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ប្ដី​ (របស់ខ្ញុំ)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妻</a:t>
            </a:r>
            <a:endParaRPr/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つま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ប្រពន្ធ (របស់ខ្ញុំ)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両親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ឪពុកម្ដាយ</a:t>
            </a:r>
            <a:endParaRPr/>
          </a:p>
        </p:txBody>
      </p:sp>
      <p:sp>
        <p:nvSpPr>
          <p:cNvPr id="156" name="Google Shape;156;p11"/>
          <p:cNvSpPr txBox="1">
            <a:spLocks noGrp="1"/>
          </p:cNvSpPr>
          <p:nvPr>
            <p:ph type="subTitle" idx="1"/>
          </p:nvPr>
        </p:nvSpPr>
        <p:spPr>
          <a:xfrm>
            <a:off x="2371925" y="4996857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6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りょう　しん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お父さん</a:t>
            </a:r>
            <a:endParaRPr sz="23000"/>
          </a:p>
        </p:txBody>
      </p:sp>
      <p:sp>
        <p:nvSpPr>
          <p:cNvPr id="169" name="Google Shape;169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ឪពុក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"/>
          <p:cNvSpPr txBox="1">
            <a:spLocks noGrp="1"/>
          </p:cNvSpPr>
          <p:nvPr>
            <p:ph type="ctrTitle"/>
          </p:nvPr>
        </p:nvSpPr>
        <p:spPr>
          <a:xfrm>
            <a:off x="123825" y="1304925"/>
            <a:ext cx="119062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お母さん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ម្ដាយ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4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兄</a:t>
            </a:r>
            <a:endParaRPr/>
          </a:p>
        </p:txBody>
      </p:sp>
      <p:sp>
        <p:nvSpPr>
          <p:cNvPr id="181" name="Google Shape;181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បងប្រុស (របស់ខ្ញុំ)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5"/>
          <p:cNvSpPr txBox="1">
            <a:spLocks noGrp="1"/>
          </p:cNvSpPr>
          <p:nvPr>
            <p:ph type="ctrTitle"/>
          </p:nvPr>
        </p:nvSpPr>
        <p:spPr>
          <a:xfrm>
            <a:off x="133350" y="1304925"/>
            <a:ext cx="119729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お兄さん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បងប្រុស (របស់អ្នកដទៃ)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姉</a:t>
            </a:r>
            <a:endParaRPr/>
          </a:p>
        </p:txBody>
      </p:sp>
      <p:sp>
        <p:nvSpPr>
          <p:cNvPr id="193" name="Google Shape;193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បងស្រី (របស់ខ្ញុំ)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7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919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お姉さん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បងស្រី (របស់អ្នកដទៃ)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8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弟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ប្អូនប្រុស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9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妹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ប្អូនស្រី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0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夫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ប្ដី (របស់ខ្ញុំ)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1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妻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ប្រពន្ធ (របស់ខ្ញុំ)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2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両親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ឪពុកម្ដាយ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3"/>
          <p:cNvSpPr txBox="1">
            <a:spLocks noGrp="1"/>
          </p:cNvSpPr>
          <p:nvPr>
            <p:ph type="ctrTitle"/>
          </p:nvPr>
        </p:nvSpPr>
        <p:spPr>
          <a:xfrm>
            <a:off x="73742" y="1295093"/>
            <a:ext cx="12044516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お父さん</a:t>
            </a:r>
            <a:endParaRPr sz="23000"/>
          </a:p>
        </p:txBody>
      </p:sp>
      <p:sp>
        <p:nvSpPr>
          <p:cNvPr id="241" name="Google Shape;241;p23"/>
          <p:cNvSpPr txBox="1">
            <a:spLocks noGrp="1"/>
          </p:cNvSpPr>
          <p:nvPr>
            <p:ph type="subTitle" idx="1"/>
          </p:nvPr>
        </p:nvSpPr>
        <p:spPr>
          <a:xfrm>
            <a:off x="2247570" y="52346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とう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4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お母さん</a:t>
            </a:r>
            <a:endParaRPr sz="23000"/>
          </a:p>
        </p:txBody>
      </p:sp>
      <p:sp>
        <p:nvSpPr>
          <p:cNvPr id="247" name="Google Shape;247;p24"/>
          <p:cNvSpPr txBox="1">
            <a:spLocks noGrp="1"/>
          </p:cNvSpPr>
          <p:nvPr>
            <p:ph type="subTitle" idx="1"/>
          </p:nvPr>
        </p:nvSpPr>
        <p:spPr>
          <a:xfrm>
            <a:off x="3114817" y="5358504"/>
            <a:ext cx="59820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かあ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5"/>
          <p:cNvSpPr txBox="1">
            <a:spLocks noGrp="1"/>
          </p:cNvSpPr>
          <p:nvPr>
            <p:ph type="ctrTitle"/>
          </p:nvPr>
        </p:nvSpPr>
        <p:spPr>
          <a:xfrm>
            <a:off x="333375" y="1304925"/>
            <a:ext cx="113728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25"/>
          <p:cNvSpPr txBox="1">
            <a:spLocks noGrp="1"/>
          </p:cNvSpPr>
          <p:nvPr>
            <p:ph type="subTitle" idx="1"/>
          </p:nvPr>
        </p:nvSpPr>
        <p:spPr>
          <a:xfrm>
            <a:off x="1971261" y="52823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あに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6"/>
          <p:cNvSpPr txBox="1">
            <a:spLocks noGrp="1"/>
          </p:cNvSpPr>
          <p:nvPr>
            <p:ph type="ctrTitle"/>
          </p:nvPr>
        </p:nvSpPr>
        <p:spPr>
          <a:xfrm>
            <a:off x="147484" y="1304925"/>
            <a:ext cx="11930216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お兄さん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6"/>
          <p:cNvSpPr txBox="1">
            <a:spLocks noGrp="1"/>
          </p:cNvSpPr>
          <p:nvPr>
            <p:ph type="subTitle" idx="1"/>
          </p:nvPr>
        </p:nvSpPr>
        <p:spPr>
          <a:xfrm>
            <a:off x="1971261" y="52823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にい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7"/>
          <p:cNvSpPr txBox="1">
            <a:spLocks noGrp="1"/>
          </p:cNvSpPr>
          <p:nvPr>
            <p:ph type="ctrTitle"/>
          </p:nvPr>
        </p:nvSpPr>
        <p:spPr>
          <a:xfrm>
            <a:off x="161924" y="1304925"/>
            <a:ext cx="118395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姉</a:t>
            </a:r>
            <a:endParaRPr/>
          </a:p>
        </p:txBody>
      </p:sp>
      <p:sp>
        <p:nvSpPr>
          <p:cNvPr id="265" name="Google Shape;265;p27"/>
          <p:cNvSpPr txBox="1">
            <a:spLocks noGrp="1"/>
          </p:cNvSpPr>
          <p:nvPr>
            <p:ph type="subTitle" idx="1"/>
          </p:nvPr>
        </p:nvSpPr>
        <p:spPr>
          <a:xfrm>
            <a:off x="1247230" y="4996857"/>
            <a:ext cx="9668962" cy="1093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6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あね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8"/>
          <p:cNvSpPr txBox="1">
            <a:spLocks noGrp="1"/>
          </p:cNvSpPr>
          <p:nvPr>
            <p:ph type="ctrTitle"/>
          </p:nvPr>
        </p:nvSpPr>
        <p:spPr>
          <a:xfrm>
            <a:off x="152400" y="1304925"/>
            <a:ext cx="119348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お姉さん</a:t>
            </a:r>
            <a:endParaRPr sz="23000"/>
          </a:p>
        </p:txBody>
      </p:sp>
      <p:sp>
        <p:nvSpPr>
          <p:cNvPr id="271" name="Google Shape;271;p28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ねえ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9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110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弟</a:t>
            </a:r>
            <a:endParaRPr/>
          </a:p>
        </p:txBody>
      </p:sp>
      <p:sp>
        <p:nvSpPr>
          <p:cNvPr id="277" name="Google Shape;277;p29"/>
          <p:cNvSpPr txBox="1">
            <a:spLocks noGrp="1"/>
          </p:cNvSpPr>
          <p:nvPr>
            <p:ph type="subTitle" idx="1"/>
          </p:nvPr>
        </p:nvSpPr>
        <p:spPr>
          <a:xfrm>
            <a:off x="2133186" y="529656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おとうと　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0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妹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0"/>
          <p:cNvSpPr txBox="1">
            <a:spLocks noGrp="1"/>
          </p:cNvSpPr>
          <p:nvPr>
            <p:ph type="subTitle" idx="1"/>
          </p:nvPr>
        </p:nvSpPr>
        <p:spPr>
          <a:xfrm>
            <a:off x="2641415" y="4930182"/>
            <a:ext cx="6890120" cy="92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いもうと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1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夫</a:t>
            </a:r>
            <a:endParaRPr/>
          </a:p>
        </p:txBody>
      </p:sp>
      <p:sp>
        <p:nvSpPr>
          <p:cNvPr id="289" name="Google Shape;289;p31"/>
          <p:cNvSpPr txBox="1">
            <a:spLocks noGrp="1"/>
          </p:cNvSpPr>
          <p:nvPr>
            <p:ph type="subTitle" idx="1"/>
          </p:nvPr>
        </p:nvSpPr>
        <p:spPr>
          <a:xfrm>
            <a:off x="2047461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おっと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2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妻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32"/>
          <p:cNvSpPr txBox="1">
            <a:spLocks noGrp="1"/>
          </p:cNvSpPr>
          <p:nvPr>
            <p:ph type="subTitle" idx="1"/>
          </p:nvPr>
        </p:nvSpPr>
        <p:spPr>
          <a:xfrm>
            <a:off x="2047461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つま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3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両親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33"/>
          <p:cNvSpPr txBox="1">
            <a:spLocks noGrp="1"/>
          </p:cNvSpPr>
          <p:nvPr>
            <p:ph type="subTitle" idx="1"/>
          </p:nvPr>
        </p:nvSpPr>
        <p:spPr>
          <a:xfrm>
            <a:off x="2371925" y="499685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りょう　しん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</Words>
  <Application>Microsoft Office PowerPoint</Application>
  <PresentationFormat>ワイド画面</PresentationFormat>
  <Paragraphs>77</Paragraphs>
  <Slides>34</Slides>
  <Notes>34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34</vt:i4>
      </vt:variant>
    </vt:vector>
  </HeadingPairs>
  <TitlesOfParts>
    <vt:vector size="37" baseType="lpstr">
      <vt:lpstr>Khmer</vt:lpstr>
      <vt:lpstr>Arial</vt:lpstr>
      <vt:lpstr>Office テーマ</vt:lpstr>
      <vt:lpstr>お父さん</vt:lpstr>
      <vt:lpstr>お母さん</vt:lpstr>
      <vt:lpstr>兄</vt:lpstr>
      <vt:lpstr>お兄さん</vt:lpstr>
      <vt:lpstr>姉</vt:lpstr>
      <vt:lpstr>お姉さん</vt:lpstr>
      <vt:lpstr>弟</vt:lpstr>
      <vt:lpstr>妹</vt:lpstr>
      <vt:lpstr>夫</vt:lpstr>
      <vt:lpstr>妻</vt:lpstr>
      <vt:lpstr>両親</vt:lpstr>
      <vt:lpstr>お父さん</vt:lpstr>
      <vt:lpstr>お母さん</vt:lpstr>
      <vt:lpstr>兄</vt:lpstr>
      <vt:lpstr>お兄さん</vt:lpstr>
      <vt:lpstr>姉</vt:lpstr>
      <vt:lpstr>お姉さん</vt:lpstr>
      <vt:lpstr>弟</vt:lpstr>
      <vt:lpstr>妹</vt:lpstr>
      <vt:lpstr>夫</vt:lpstr>
      <vt:lpstr>妻</vt:lpstr>
      <vt:lpstr>両親</vt:lpstr>
      <vt:lpstr>お父さん</vt:lpstr>
      <vt:lpstr>お母さん</vt:lpstr>
      <vt:lpstr>兄</vt:lpstr>
      <vt:lpstr>お兄さん</vt:lpstr>
      <vt:lpstr>姉</vt:lpstr>
      <vt:lpstr>お姉さん</vt:lpstr>
      <vt:lpstr>弟</vt:lpstr>
      <vt:lpstr>妹</vt:lpstr>
      <vt:lpstr>夫</vt:lpstr>
      <vt:lpstr>妻</vt:lpstr>
      <vt:lpstr>両親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お父さん</dc:title>
  <dc:creator>user</dc:creator>
  <cp:lastModifiedBy>Kazuyo Takehara</cp:lastModifiedBy>
  <cp:revision>1</cp:revision>
  <dcterms:created xsi:type="dcterms:W3CDTF">2021-06-22T09:28:50Z</dcterms:created>
  <dcterms:modified xsi:type="dcterms:W3CDTF">2023-04-19T04:54:02Z</dcterms:modified>
</cp:coreProperties>
</file>