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WJfiHoo2p1FHCKInqpkjNA2bX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8AF154-1F6A-469C-A48C-EBFD1138C60F}" v="1" dt="2022-04-01T02:18:47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AF8AF154-1F6A-469C-A48C-EBFD1138C60F}"/>
    <pc:docChg chg="custSel delSld modSld">
      <pc:chgData name="Takehara Kazuyo" userId="6c1305eccc517997" providerId="LiveId" clId="{AF8AF154-1F6A-469C-A48C-EBFD1138C60F}" dt="2022-04-01T02:18:48.251" v="42" actId="27636"/>
      <pc:docMkLst>
        <pc:docMk/>
      </pc:docMkLst>
      <pc:sldChg chg="modSp mod">
        <pc:chgData name="Takehara Kazuyo" userId="6c1305eccc517997" providerId="LiveId" clId="{AF8AF154-1F6A-469C-A48C-EBFD1138C60F}" dt="2022-04-01T02:18:47.569" v="2" actId="27636"/>
        <pc:sldMkLst>
          <pc:docMk/>
          <pc:sldMk cId="0" sldId="256"/>
        </pc:sldMkLst>
        <pc:spChg chg="mod">
          <ac:chgData name="Takehara Kazuyo" userId="6c1305eccc517997" providerId="LiveId" clId="{AF8AF154-1F6A-469C-A48C-EBFD1138C60F}" dt="2022-04-01T02:18:47.569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565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581" v="4" actId="27636"/>
        <pc:sldMkLst>
          <pc:docMk/>
          <pc:sldMk cId="0" sldId="257"/>
        </pc:sldMkLst>
        <pc:spChg chg="mod">
          <ac:chgData name="Takehara Kazuyo" userId="6c1305eccc517997" providerId="LiveId" clId="{AF8AF154-1F6A-469C-A48C-EBFD1138C60F}" dt="2022-04-01T02:18:47.581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578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600" v="6" actId="27636"/>
        <pc:sldMkLst>
          <pc:docMk/>
          <pc:sldMk cId="0" sldId="258"/>
        </pc:sldMkLst>
        <pc:spChg chg="mod">
          <ac:chgData name="Takehara Kazuyo" userId="6c1305eccc517997" providerId="LiveId" clId="{AF8AF154-1F6A-469C-A48C-EBFD1138C60F}" dt="2022-04-01T02:18:47.597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600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663" v="8" actId="27636"/>
        <pc:sldMkLst>
          <pc:docMk/>
          <pc:sldMk cId="0" sldId="259"/>
        </pc:sldMkLst>
        <pc:spChg chg="mod">
          <ac:chgData name="Takehara Kazuyo" userId="6c1305eccc517997" providerId="LiveId" clId="{AF8AF154-1F6A-469C-A48C-EBFD1138C60F}" dt="2022-04-01T02:18:47.609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663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677" v="10" actId="27636"/>
        <pc:sldMkLst>
          <pc:docMk/>
          <pc:sldMk cId="0" sldId="260"/>
        </pc:sldMkLst>
        <pc:spChg chg="mod">
          <ac:chgData name="Takehara Kazuyo" userId="6c1305eccc517997" providerId="LiveId" clId="{AF8AF154-1F6A-469C-A48C-EBFD1138C60F}" dt="2022-04-01T02:18:47.677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673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719" v="12" actId="27636"/>
        <pc:sldMkLst>
          <pc:docMk/>
          <pc:sldMk cId="0" sldId="261"/>
        </pc:sldMkLst>
        <pc:spChg chg="mod">
          <ac:chgData name="Takehara Kazuyo" userId="6c1305eccc517997" providerId="LiveId" clId="{AF8AF154-1F6A-469C-A48C-EBFD1138C60F}" dt="2022-04-01T02:18:47.719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715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751" v="14" actId="27636"/>
        <pc:sldMkLst>
          <pc:docMk/>
          <pc:sldMk cId="0" sldId="262"/>
        </pc:sldMkLst>
        <pc:spChg chg="mod">
          <ac:chgData name="Takehara Kazuyo" userId="6c1305eccc517997" providerId="LiveId" clId="{AF8AF154-1F6A-469C-A48C-EBFD1138C60F}" dt="2022-04-01T02:18:47.751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747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760" v="16" actId="27636"/>
        <pc:sldMkLst>
          <pc:docMk/>
          <pc:sldMk cId="0" sldId="263"/>
        </pc:sldMkLst>
        <pc:spChg chg="mod">
          <ac:chgData name="Takehara Kazuyo" userId="6c1305eccc517997" providerId="LiveId" clId="{AF8AF154-1F6A-469C-A48C-EBFD1138C60F}" dt="2022-04-01T02:18:47.756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760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771" v="18" actId="27636"/>
        <pc:sldMkLst>
          <pc:docMk/>
          <pc:sldMk cId="0" sldId="264"/>
        </pc:sldMkLst>
        <pc:spChg chg="mod">
          <ac:chgData name="Takehara Kazuyo" userId="6c1305eccc517997" providerId="LiveId" clId="{AF8AF154-1F6A-469C-A48C-EBFD1138C60F}" dt="2022-04-01T02:18:47.771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767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798" v="20" actId="27636"/>
        <pc:sldMkLst>
          <pc:docMk/>
          <pc:sldMk cId="0" sldId="265"/>
        </pc:sldMkLst>
        <pc:spChg chg="mod">
          <ac:chgData name="Takehara Kazuyo" userId="6c1305eccc517997" providerId="LiveId" clId="{AF8AF154-1F6A-469C-A48C-EBFD1138C60F}" dt="2022-04-01T02:18:47.798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793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960" v="22" actId="27636"/>
        <pc:sldMkLst>
          <pc:docMk/>
          <pc:sldMk cId="0" sldId="266"/>
        </pc:sldMkLst>
        <pc:spChg chg="mod">
          <ac:chgData name="Takehara Kazuyo" userId="6c1305eccc517997" providerId="LiveId" clId="{AF8AF154-1F6A-469C-A48C-EBFD1138C60F}" dt="2022-04-01T02:18:47.955" v="21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AF8AF154-1F6A-469C-A48C-EBFD1138C60F}" dt="2022-04-01T02:18:47.960" v="22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968" v="23" actId="27636"/>
        <pc:sldMkLst>
          <pc:docMk/>
          <pc:sldMk cId="0" sldId="267"/>
        </pc:sldMkLst>
        <pc:spChg chg="mod">
          <ac:chgData name="Takehara Kazuyo" userId="6c1305eccc517997" providerId="LiveId" clId="{AF8AF154-1F6A-469C-A48C-EBFD1138C60F}" dt="2022-04-01T02:18:47.968" v="23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976" v="24" actId="27636"/>
        <pc:sldMkLst>
          <pc:docMk/>
          <pc:sldMk cId="0" sldId="268"/>
        </pc:sldMkLst>
        <pc:spChg chg="mod">
          <ac:chgData name="Takehara Kazuyo" userId="6c1305eccc517997" providerId="LiveId" clId="{AF8AF154-1F6A-469C-A48C-EBFD1138C60F}" dt="2022-04-01T02:18:47.976" v="24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7.985" v="25" actId="27636"/>
        <pc:sldMkLst>
          <pc:docMk/>
          <pc:sldMk cId="0" sldId="269"/>
        </pc:sldMkLst>
        <pc:spChg chg="mod">
          <ac:chgData name="Takehara Kazuyo" userId="6c1305eccc517997" providerId="LiveId" clId="{AF8AF154-1F6A-469C-A48C-EBFD1138C60F}" dt="2022-04-01T02:18:47.985" v="25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09" v="26" actId="27636"/>
        <pc:sldMkLst>
          <pc:docMk/>
          <pc:sldMk cId="0" sldId="270"/>
        </pc:sldMkLst>
        <pc:spChg chg="mod">
          <ac:chgData name="Takehara Kazuyo" userId="6c1305eccc517997" providerId="LiveId" clId="{AF8AF154-1F6A-469C-A48C-EBFD1138C60F}" dt="2022-04-01T02:18:48.009" v="26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19" v="27" actId="27636"/>
        <pc:sldMkLst>
          <pc:docMk/>
          <pc:sldMk cId="0" sldId="271"/>
        </pc:sldMkLst>
        <pc:spChg chg="mod">
          <ac:chgData name="Takehara Kazuyo" userId="6c1305eccc517997" providerId="LiveId" clId="{AF8AF154-1F6A-469C-A48C-EBFD1138C60F}" dt="2022-04-01T02:18:48.019" v="27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25" v="28" actId="27636"/>
        <pc:sldMkLst>
          <pc:docMk/>
          <pc:sldMk cId="0" sldId="272"/>
        </pc:sldMkLst>
        <pc:spChg chg="mod">
          <ac:chgData name="Takehara Kazuyo" userId="6c1305eccc517997" providerId="LiveId" clId="{AF8AF154-1F6A-469C-A48C-EBFD1138C60F}" dt="2022-04-01T02:18:48.025" v="28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42" v="29" actId="27636"/>
        <pc:sldMkLst>
          <pc:docMk/>
          <pc:sldMk cId="0" sldId="273"/>
        </pc:sldMkLst>
        <pc:spChg chg="mod">
          <ac:chgData name="Takehara Kazuyo" userId="6c1305eccc517997" providerId="LiveId" clId="{AF8AF154-1F6A-469C-A48C-EBFD1138C60F}" dt="2022-04-01T02:18:48.042" v="2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61" v="30" actId="27636"/>
        <pc:sldMkLst>
          <pc:docMk/>
          <pc:sldMk cId="0" sldId="274"/>
        </pc:sldMkLst>
        <pc:spChg chg="mod">
          <ac:chgData name="Takehara Kazuyo" userId="6c1305eccc517997" providerId="LiveId" clId="{AF8AF154-1F6A-469C-A48C-EBFD1138C60F}" dt="2022-04-01T02:18:48.061" v="30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77" v="31" actId="27636"/>
        <pc:sldMkLst>
          <pc:docMk/>
          <pc:sldMk cId="0" sldId="275"/>
        </pc:sldMkLst>
        <pc:spChg chg="mod">
          <ac:chgData name="Takehara Kazuyo" userId="6c1305eccc517997" providerId="LiveId" clId="{AF8AF154-1F6A-469C-A48C-EBFD1138C60F}" dt="2022-04-01T02:18:48.077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093" v="32" actId="27636"/>
        <pc:sldMkLst>
          <pc:docMk/>
          <pc:sldMk cId="0" sldId="276"/>
        </pc:sldMkLst>
        <pc:spChg chg="mod">
          <ac:chgData name="Takehara Kazuyo" userId="6c1305eccc517997" providerId="LiveId" clId="{AF8AF154-1F6A-469C-A48C-EBFD1138C60F}" dt="2022-04-01T02:18:48.093" v="32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08" v="33" actId="27636"/>
        <pc:sldMkLst>
          <pc:docMk/>
          <pc:sldMk cId="0" sldId="277"/>
        </pc:sldMkLst>
        <pc:spChg chg="mod">
          <ac:chgData name="Takehara Kazuyo" userId="6c1305eccc517997" providerId="LiveId" clId="{AF8AF154-1F6A-469C-A48C-EBFD1138C60F}" dt="2022-04-01T02:18:48.108" v="33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17" v="34" actId="27636"/>
        <pc:sldMkLst>
          <pc:docMk/>
          <pc:sldMk cId="0" sldId="278"/>
        </pc:sldMkLst>
        <pc:spChg chg="mod">
          <ac:chgData name="Takehara Kazuyo" userId="6c1305eccc517997" providerId="LiveId" clId="{AF8AF154-1F6A-469C-A48C-EBFD1138C60F}" dt="2022-04-01T02:18:48.117" v="34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32" v="35" actId="27636"/>
        <pc:sldMkLst>
          <pc:docMk/>
          <pc:sldMk cId="0" sldId="279"/>
        </pc:sldMkLst>
        <pc:spChg chg="mod">
          <ac:chgData name="Takehara Kazuyo" userId="6c1305eccc517997" providerId="LiveId" clId="{AF8AF154-1F6A-469C-A48C-EBFD1138C60F}" dt="2022-04-01T02:18:48.132" v="35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39" v="36" actId="27636"/>
        <pc:sldMkLst>
          <pc:docMk/>
          <pc:sldMk cId="0" sldId="280"/>
        </pc:sldMkLst>
        <pc:spChg chg="mod">
          <ac:chgData name="Takehara Kazuyo" userId="6c1305eccc517997" providerId="LiveId" clId="{AF8AF154-1F6A-469C-A48C-EBFD1138C60F}" dt="2022-04-01T02:18:48.139" v="36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47" v="37" actId="27636"/>
        <pc:sldMkLst>
          <pc:docMk/>
          <pc:sldMk cId="0" sldId="281"/>
        </pc:sldMkLst>
        <pc:spChg chg="mod">
          <ac:chgData name="Takehara Kazuyo" userId="6c1305eccc517997" providerId="LiveId" clId="{AF8AF154-1F6A-469C-A48C-EBFD1138C60F}" dt="2022-04-01T02:18:48.147" v="37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175" v="38" actId="27636"/>
        <pc:sldMkLst>
          <pc:docMk/>
          <pc:sldMk cId="0" sldId="283"/>
        </pc:sldMkLst>
        <pc:spChg chg="mod">
          <ac:chgData name="Takehara Kazuyo" userId="6c1305eccc517997" providerId="LiveId" clId="{AF8AF154-1F6A-469C-A48C-EBFD1138C60F}" dt="2022-04-01T02:18:48.175" v="38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226" v="39" actId="27636"/>
        <pc:sldMkLst>
          <pc:docMk/>
          <pc:sldMk cId="0" sldId="284"/>
        </pc:sldMkLst>
        <pc:spChg chg="mod">
          <ac:chgData name="Takehara Kazuyo" userId="6c1305eccc517997" providerId="LiveId" clId="{AF8AF154-1F6A-469C-A48C-EBFD1138C60F}" dt="2022-04-01T02:18:48.226" v="39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234" v="40" actId="27636"/>
        <pc:sldMkLst>
          <pc:docMk/>
          <pc:sldMk cId="0" sldId="286"/>
        </pc:sldMkLst>
        <pc:spChg chg="mod">
          <ac:chgData name="Takehara Kazuyo" userId="6c1305eccc517997" providerId="LiveId" clId="{AF8AF154-1F6A-469C-A48C-EBFD1138C60F}" dt="2022-04-01T02:18:48.234" v="40" actId="27636"/>
          <ac:spMkLst>
            <pc:docMk/>
            <pc:sldMk cId="0" sldId="286"/>
            <ac:spMk id="276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240" v="41" actId="27636"/>
        <pc:sldMkLst>
          <pc:docMk/>
          <pc:sldMk cId="0" sldId="287"/>
        </pc:sldMkLst>
        <pc:spChg chg="mod">
          <ac:chgData name="Takehara Kazuyo" userId="6c1305eccc517997" providerId="LiveId" clId="{AF8AF154-1F6A-469C-A48C-EBFD1138C60F}" dt="2022-04-01T02:18:48.240" v="41" actId="27636"/>
          <ac:spMkLst>
            <pc:docMk/>
            <pc:sldMk cId="0" sldId="287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AF8AF154-1F6A-469C-A48C-EBFD1138C60F}" dt="2022-04-01T02:18:48.251" v="42" actId="27636"/>
        <pc:sldMkLst>
          <pc:docMk/>
          <pc:sldMk cId="0" sldId="288"/>
        </pc:sldMkLst>
        <pc:spChg chg="mod">
          <ac:chgData name="Takehara Kazuyo" userId="6c1305eccc517997" providerId="LiveId" clId="{AF8AF154-1F6A-469C-A48C-EBFD1138C60F}" dt="2022-04-01T02:18:48.251" v="42" actId="27636"/>
          <ac:spMkLst>
            <pc:docMk/>
            <pc:sldMk cId="0" sldId="288"/>
            <ac:spMk id="288" creationId="{00000000-0000-0000-0000-000000000000}"/>
          </ac:spMkLst>
        </pc:spChg>
      </pc:sldChg>
      <pc:sldChg chg="del">
        <pc:chgData name="Takehara Kazuyo" userId="6c1305eccc517997" providerId="LiveId" clId="{AF8AF154-1F6A-469C-A48C-EBFD1138C60F}" dt="2022-04-01T02:18:44.516" v="0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ねつ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ក្ដៅខ្លួន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薬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くすり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びょう　　き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ជំងឺ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びょう　いん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មន្ទីរពេទ្យ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医者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い　　　しゃ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គ្រូពេទ្យ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住所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3009486" y="526802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じゅう　しょ　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អាសយដ្ឋាន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さい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</a:rPr>
              <a:t>～</a:t>
            </a: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痛い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いた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ឈឺ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眠い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ねむ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ងងុយគេង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寝る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ね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記入する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にゅう</a:t>
            </a:r>
            <a:endParaRPr/>
          </a:p>
        </p:txBody>
      </p:sp>
      <p:sp>
        <p:nvSpPr>
          <p:cNvPr id="156" name="Google Shape;156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បំពេញចូល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熱</a:t>
            </a:r>
            <a:endParaRPr/>
          </a:p>
        </p:txBody>
      </p:sp>
      <p:sp>
        <p:nvSpPr>
          <p:cNvPr id="162" name="Google Shape;162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ក្ដៅខ្លួន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ថ្នាំ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病気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ជំងឺ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មន្ទីរពេទ្យ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医者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គ្រូពេទ្យ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住所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អាសយដ្ឋាន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</a:rPr>
              <a:t>～</a:t>
            </a: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痛い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ឈឺ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眠い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ងងុយគេង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寝る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記入する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បំពេញចូល</a:t>
            </a:r>
            <a:endParaRPr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熱</a:t>
            </a: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ねつ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くすり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びょう　　き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病院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びょう　　いん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医者</a:t>
            </a:r>
            <a:endParaRPr/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1247230" y="4996857"/>
            <a:ext cx="9668962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　　しゃ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住所</a:t>
            </a:r>
            <a:endParaRPr/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じゅう　しょ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～才</a:t>
            </a:r>
            <a:endParaRPr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さい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痛い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4101730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いた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眠い</a:t>
            </a:r>
            <a:endParaRPr/>
          </a:p>
        </p:txBody>
      </p:sp>
      <p:sp>
        <p:nvSpPr>
          <p:cNvPr id="276" name="Google Shape;276;p31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ねむ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寝る</a:t>
            </a:r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ね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記入する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3"/>
          <p:cNvSpPr txBox="1">
            <a:spLocks noGrp="1"/>
          </p:cNvSpPr>
          <p:nvPr>
            <p:ph type="subTitle" idx="1"/>
          </p:nvPr>
        </p:nvSpPr>
        <p:spPr>
          <a:xfrm>
            <a:off x="1349370" y="522312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にゅう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</vt:lpstr>
      <vt:lpstr>Office テーマ</vt:lpstr>
      <vt:lpstr>熱</vt:lpstr>
      <vt:lpstr>薬</vt:lpstr>
      <vt:lpstr>病気</vt:lpstr>
      <vt:lpstr>病院</vt:lpstr>
      <vt:lpstr>医者</vt:lpstr>
      <vt:lpstr>住所</vt:lpstr>
      <vt:lpstr>～才</vt:lpstr>
      <vt:lpstr>痛い</vt:lpstr>
      <vt:lpstr>眠い</vt:lpstr>
      <vt:lpstr>寝る</vt:lpstr>
      <vt:lpstr>記入する</vt:lpstr>
      <vt:lpstr>熱</vt:lpstr>
      <vt:lpstr>薬</vt:lpstr>
      <vt:lpstr>病気</vt:lpstr>
      <vt:lpstr>病院</vt:lpstr>
      <vt:lpstr>医者</vt:lpstr>
      <vt:lpstr>住所</vt:lpstr>
      <vt:lpstr>～才</vt:lpstr>
      <vt:lpstr>痛い</vt:lpstr>
      <vt:lpstr>眠い</vt:lpstr>
      <vt:lpstr>寝る</vt:lpstr>
      <vt:lpstr>記入する</vt:lpstr>
      <vt:lpstr>熱</vt:lpstr>
      <vt:lpstr>薬</vt:lpstr>
      <vt:lpstr>病気</vt:lpstr>
      <vt:lpstr>病院</vt:lpstr>
      <vt:lpstr>医者</vt:lpstr>
      <vt:lpstr>住所</vt:lpstr>
      <vt:lpstr>～才</vt:lpstr>
      <vt:lpstr>痛い</vt:lpstr>
      <vt:lpstr>眠い</vt:lpstr>
      <vt:lpstr>寝る</vt:lpstr>
      <vt:lpstr>記入する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熱</dc:title>
  <dc:creator>user</dc:creator>
  <cp:lastModifiedBy>Takehara Kazuyo</cp:lastModifiedBy>
  <cp:revision>1</cp:revision>
  <dcterms:created xsi:type="dcterms:W3CDTF">2021-06-22T09:28:50Z</dcterms:created>
  <dcterms:modified xsi:type="dcterms:W3CDTF">2022-04-01T02:18:49Z</dcterms:modified>
</cp:coreProperties>
</file>