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5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Hf9ksBwgyIOs9Snb3RCxGNrQb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AF442-2AB9-40E0-843B-B1B95408D8D8}" v="1" dt="2022-04-01T02:20:09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BCAF442-2AB9-40E0-843B-B1B95408D8D8}"/>
    <pc:docChg chg="custSel delSld modSld">
      <pc:chgData name="Takehara Kazuyo" userId="6c1305eccc517997" providerId="LiveId" clId="{0BCAF442-2AB9-40E0-843B-B1B95408D8D8}" dt="2022-04-01T02:20:10.389" v="41" actId="27636"/>
      <pc:docMkLst>
        <pc:docMk/>
      </pc:docMkLst>
      <pc:sldChg chg="modSp mod">
        <pc:chgData name="Takehara Kazuyo" userId="6c1305eccc517997" providerId="LiveId" clId="{0BCAF442-2AB9-40E0-843B-B1B95408D8D8}" dt="2022-04-01T02:20:10.065" v="2" actId="27636"/>
        <pc:sldMkLst>
          <pc:docMk/>
          <pc:sldMk cId="0" sldId="256"/>
        </pc:sldMkLst>
        <pc:spChg chg="mod">
          <ac:chgData name="Takehara Kazuyo" userId="6c1305eccc517997" providerId="LiveId" clId="{0BCAF442-2AB9-40E0-843B-B1B95408D8D8}" dt="2022-04-01T02:20:10.065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061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073" v="4" actId="27636"/>
        <pc:sldMkLst>
          <pc:docMk/>
          <pc:sldMk cId="0" sldId="257"/>
        </pc:sldMkLst>
        <pc:spChg chg="mod">
          <ac:chgData name="Takehara Kazuyo" userId="6c1305eccc517997" providerId="LiveId" clId="{0BCAF442-2AB9-40E0-843B-B1B95408D8D8}" dt="2022-04-01T02:20:10.073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071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085" v="6" actId="27636"/>
        <pc:sldMkLst>
          <pc:docMk/>
          <pc:sldMk cId="0" sldId="258"/>
        </pc:sldMkLst>
        <pc:spChg chg="mod">
          <ac:chgData name="Takehara Kazuyo" userId="6c1305eccc517997" providerId="LiveId" clId="{0BCAF442-2AB9-40E0-843B-B1B95408D8D8}" dt="2022-04-01T02:20:10.085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077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098" v="8" actId="27636"/>
        <pc:sldMkLst>
          <pc:docMk/>
          <pc:sldMk cId="0" sldId="259"/>
        </pc:sldMkLst>
        <pc:spChg chg="mod">
          <ac:chgData name="Takehara Kazuyo" userId="6c1305eccc517997" providerId="LiveId" clId="{0BCAF442-2AB9-40E0-843B-B1B95408D8D8}" dt="2022-04-01T02:20:10.098" v="8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093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05" v="10" actId="27636"/>
        <pc:sldMkLst>
          <pc:docMk/>
          <pc:sldMk cId="0" sldId="260"/>
        </pc:sldMkLst>
        <pc:spChg chg="mod">
          <ac:chgData name="Takehara Kazuyo" userId="6c1305eccc517997" providerId="LiveId" clId="{0BCAF442-2AB9-40E0-843B-B1B95408D8D8}" dt="2022-04-01T02:20:10.102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05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12" v="12" actId="27636"/>
        <pc:sldMkLst>
          <pc:docMk/>
          <pc:sldMk cId="0" sldId="261"/>
        </pc:sldMkLst>
        <pc:spChg chg="mod">
          <ac:chgData name="Takehara Kazuyo" userId="6c1305eccc517997" providerId="LiveId" clId="{0BCAF442-2AB9-40E0-843B-B1B95408D8D8}" dt="2022-04-01T02:20:10.112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09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26" v="14" actId="27636"/>
        <pc:sldMkLst>
          <pc:docMk/>
          <pc:sldMk cId="0" sldId="262"/>
        </pc:sldMkLst>
        <pc:spChg chg="mod">
          <ac:chgData name="Takehara Kazuyo" userId="6c1305eccc517997" providerId="LiveId" clId="{0BCAF442-2AB9-40E0-843B-B1B95408D8D8}" dt="2022-04-01T02:20:10.123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26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35" v="16" actId="27636"/>
        <pc:sldMkLst>
          <pc:docMk/>
          <pc:sldMk cId="0" sldId="263"/>
        </pc:sldMkLst>
        <pc:spChg chg="mod">
          <ac:chgData name="Takehara Kazuyo" userId="6c1305eccc517997" providerId="LiveId" clId="{0BCAF442-2AB9-40E0-843B-B1B95408D8D8}" dt="2022-04-01T02:20:10.135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33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41" v="18" actId="27636"/>
        <pc:sldMkLst>
          <pc:docMk/>
          <pc:sldMk cId="0" sldId="264"/>
        </pc:sldMkLst>
        <pc:spChg chg="mod">
          <ac:chgData name="Takehara Kazuyo" userId="6c1305eccc517997" providerId="LiveId" clId="{0BCAF442-2AB9-40E0-843B-B1B95408D8D8}" dt="2022-04-01T02:20:10.141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39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55" v="20" actId="27636"/>
        <pc:sldMkLst>
          <pc:docMk/>
          <pc:sldMk cId="0" sldId="265"/>
        </pc:sldMkLst>
        <pc:spChg chg="mod">
          <ac:chgData name="Takehara Kazuyo" userId="6c1305eccc517997" providerId="LiveId" clId="{0BCAF442-2AB9-40E0-843B-B1B95408D8D8}" dt="2022-04-01T02:20:10.155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46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62" v="22" actId="27636"/>
        <pc:sldMkLst>
          <pc:docMk/>
          <pc:sldMk cId="0" sldId="266"/>
        </pc:sldMkLst>
        <pc:spChg chg="mod">
          <ac:chgData name="Takehara Kazuyo" userId="6c1305eccc517997" providerId="LiveId" clId="{0BCAF442-2AB9-40E0-843B-B1B95408D8D8}" dt="2022-04-01T02:20:10.159" v="21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0BCAF442-2AB9-40E0-843B-B1B95408D8D8}" dt="2022-04-01T02:20:10.162" v="22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74" v="23" actId="27636"/>
        <pc:sldMkLst>
          <pc:docMk/>
          <pc:sldMk cId="0" sldId="267"/>
        </pc:sldMkLst>
        <pc:spChg chg="mod">
          <ac:chgData name="Takehara Kazuyo" userId="6c1305eccc517997" providerId="LiveId" clId="{0BCAF442-2AB9-40E0-843B-B1B95408D8D8}" dt="2022-04-01T02:20:10.174" v="23" actId="27636"/>
          <ac:spMkLst>
            <pc:docMk/>
            <pc:sldMk cId="0" sldId="267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80" v="24" actId="27636"/>
        <pc:sldMkLst>
          <pc:docMk/>
          <pc:sldMk cId="0" sldId="268"/>
        </pc:sldMkLst>
        <pc:spChg chg="mod">
          <ac:chgData name="Takehara Kazuyo" userId="6c1305eccc517997" providerId="LiveId" clId="{0BCAF442-2AB9-40E0-843B-B1B95408D8D8}" dt="2022-04-01T02:20:10.180" v="24" actId="27636"/>
          <ac:spMkLst>
            <pc:docMk/>
            <pc:sldMk cId="0" sldId="268"/>
            <ac:spMk id="168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84" v="25" actId="27636"/>
        <pc:sldMkLst>
          <pc:docMk/>
          <pc:sldMk cId="0" sldId="269"/>
        </pc:sldMkLst>
        <pc:spChg chg="mod">
          <ac:chgData name="Takehara Kazuyo" userId="6c1305eccc517997" providerId="LiveId" clId="{0BCAF442-2AB9-40E0-843B-B1B95408D8D8}" dt="2022-04-01T02:20:10.184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88" v="26" actId="27636"/>
        <pc:sldMkLst>
          <pc:docMk/>
          <pc:sldMk cId="0" sldId="270"/>
        </pc:sldMkLst>
        <pc:spChg chg="mod">
          <ac:chgData name="Takehara Kazuyo" userId="6c1305eccc517997" providerId="LiveId" clId="{0BCAF442-2AB9-40E0-843B-B1B95408D8D8}" dt="2022-04-01T02:20:10.188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192" v="27" actId="27636"/>
        <pc:sldMkLst>
          <pc:docMk/>
          <pc:sldMk cId="0" sldId="271"/>
        </pc:sldMkLst>
        <pc:spChg chg="mod">
          <ac:chgData name="Takehara Kazuyo" userId="6c1305eccc517997" providerId="LiveId" clId="{0BCAF442-2AB9-40E0-843B-B1B95408D8D8}" dt="2022-04-01T02:20:10.192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277" v="28" actId="27636"/>
        <pc:sldMkLst>
          <pc:docMk/>
          <pc:sldMk cId="0" sldId="272"/>
        </pc:sldMkLst>
        <pc:spChg chg="mod">
          <ac:chgData name="Takehara Kazuyo" userId="6c1305eccc517997" providerId="LiveId" clId="{0BCAF442-2AB9-40E0-843B-B1B95408D8D8}" dt="2022-04-01T02:20:10.277" v="28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282" v="29" actId="27636"/>
        <pc:sldMkLst>
          <pc:docMk/>
          <pc:sldMk cId="0" sldId="273"/>
        </pc:sldMkLst>
        <pc:spChg chg="mod">
          <ac:chgData name="Takehara Kazuyo" userId="6c1305eccc517997" providerId="LiveId" clId="{0BCAF442-2AB9-40E0-843B-B1B95408D8D8}" dt="2022-04-01T02:20:10.282" v="2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286" v="30" actId="27636"/>
        <pc:sldMkLst>
          <pc:docMk/>
          <pc:sldMk cId="0" sldId="274"/>
        </pc:sldMkLst>
        <pc:spChg chg="mod">
          <ac:chgData name="Takehara Kazuyo" userId="6c1305eccc517997" providerId="LiveId" clId="{0BCAF442-2AB9-40E0-843B-B1B95408D8D8}" dt="2022-04-01T02:20:10.286" v="30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291" v="31" actId="27636"/>
        <pc:sldMkLst>
          <pc:docMk/>
          <pc:sldMk cId="0" sldId="275"/>
        </pc:sldMkLst>
        <pc:spChg chg="mod">
          <ac:chgData name="Takehara Kazuyo" userId="6c1305eccc517997" providerId="LiveId" clId="{0BCAF442-2AB9-40E0-843B-B1B95408D8D8}" dt="2022-04-01T02:20:10.291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297" v="32" actId="27636"/>
        <pc:sldMkLst>
          <pc:docMk/>
          <pc:sldMk cId="0" sldId="276"/>
        </pc:sldMkLst>
        <pc:spChg chg="mod">
          <ac:chgData name="Takehara Kazuyo" userId="6c1305eccc517997" providerId="LiveId" clId="{0BCAF442-2AB9-40E0-843B-B1B95408D8D8}" dt="2022-04-01T02:20:10.297" v="32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09" v="33" actId="27636"/>
        <pc:sldMkLst>
          <pc:docMk/>
          <pc:sldMk cId="0" sldId="277"/>
        </pc:sldMkLst>
        <pc:spChg chg="mod">
          <ac:chgData name="Takehara Kazuyo" userId="6c1305eccc517997" providerId="LiveId" clId="{0BCAF442-2AB9-40E0-843B-B1B95408D8D8}" dt="2022-04-01T02:20:10.309" v="33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21" v="34" actId="27636"/>
        <pc:sldMkLst>
          <pc:docMk/>
          <pc:sldMk cId="0" sldId="278"/>
        </pc:sldMkLst>
        <pc:spChg chg="mod">
          <ac:chgData name="Takehara Kazuyo" userId="6c1305eccc517997" providerId="LiveId" clId="{0BCAF442-2AB9-40E0-843B-B1B95408D8D8}" dt="2022-04-01T02:20:10.321" v="34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29" v="35" actId="27636"/>
        <pc:sldMkLst>
          <pc:docMk/>
          <pc:sldMk cId="0" sldId="279"/>
        </pc:sldMkLst>
        <pc:spChg chg="mod">
          <ac:chgData name="Takehara Kazuyo" userId="6c1305eccc517997" providerId="LiveId" clId="{0BCAF442-2AB9-40E0-843B-B1B95408D8D8}" dt="2022-04-01T02:20:10.329" v="35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43" v="36" actId="27636"/>
        <pc:sldMkLst>
          <pc:docMk/>
          <pc:sldMk cId="0" sldId="280"/>
        </pc:sldMkLst>
        <pc:spChg chg="mod">
          <ac:chgData name="Takehara Kazuyo" userId="6c1305eccc517997" providerId="LiveId" clId="{0BCAF442-2AB9-40E0-843B-B1B95408D8D8}" dt="2022-04-01T02:20:10.343" v="36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49" v="37" actId="27636"/>
        <pc:sldMkLst>
          <pc:docMk/>
          <pc:sldMk cId="0" sldId="281"/>
        </pc:sldMkLst>
        <pc:spChg chg="mod">
          <ac:chgData name="Takehara Kazuyo" userId="6c1305eccc517997" providerId="LiveId" clId="{0BCAF442-2AB9-40E0-843B-B1B95408D8D8}" dt="2022-04-01T02:20:10.349" v="37" actId="27636"/>
          <ac:spMkLst>
            <pc:docMk/>
            <pc:sldMk cId="0" sldId="281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55" v="38" actId="27636"/>
        <pc:sldMkLst>
          <pc:docMk/>
          <pc:sldMk cId="0" sldId="283"/>
        </pc:sldMkLst>
        <pc:spChg chg="mod">
          <ac:chgData name="Takehara Kazuyo" userId="6c1305eccc517997" providerId="LiveId" clId="{0BCAF442-2AB9-40E0-843B-B1B95408D8D8}" dt="2022-04-01T02:20:10.355" v="38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60" v="39" actId="27636"/>
        <pc:sldMkLst>
          <pc:docMk/>
          <pc:sldMk cId="0" sldId="284"/>
        </pc:sldMkLst>
        <pc:spChg chg="mod">
          <ac:chgData name="Takehara Kazuyo" userId="6c1305eccc517997" providerId="LiveId" clId="{0BCAF442-2AB9-40E0-843B-B1B95408D8D8}" dt="2022-04-01T02:20:10.360" v="39" actId="27636"/>
          <ac:spMkLst>
            <pc:docMk/>
            <pc:sldMk cId="0" sldId="284"/>
            <ac:spMk id="264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74" v="40" actId="27636"/>
        <pc:sldMkLst>
          <pc:docMk/>
          <pc:sldMk cId="0" sldId="287"/>
        </pc:sldMkLst>
        <pc:spChg chg="mod">
          <ac:chgData name="Takehara Kazuyo" userId="6c1305eccc517997" providerId="LiveId" clId="{0BCAF442-2AB9-40E0-843B-B1B95408D8D8}" dt="2022-04-01T02:20:10.374" v="40" actId="27636"/>
          <ac:spMkLst>
            <pc:docMk/>
            <pc:sldMk cId="0" sldId="287"/>
            <ac:spMk id="283" creationId="{00000000-0000-0000-0000-000000000000}"/>
          </ac:spMkLst>
        </pc:spChg>
      </pc:sldChg>
      <pc:sldChg chg="modSp mod">
        <pc:chgData name="Takehara Kazuyo" userId="6c1305eccc517997" providerId="LiveId" clId="{0BCAF442-2AB9-40E0-843B-B1B95408D8D8}" dt="2022-04-01T02:20:10.389" v="41" actId="27636"/>
        <pc:sldMkLst>
          <pc:docMk/>
          <pc:sldMk cId="0" sldId="288"/>
        </pc:sldMkLst>
        <pc:spChg chg="mod">
          <ac:chgData name="Takehara Kazuyo" userId="6c1305eccc517997" providerId="LiveId" clId="{0BCAF442-2AB9-40E0-843B-B1B95408D8D8}" dt="2022-04-01T02:20:10.389" v="41" actId="27636"/>
          <ac:spMkLst>
            <pc:docMk/>
            <pc:sldMk cId="0" sldId="288"/>
            <ac:spMk id="289" creationId="{00000000-0000-0000-0000-000000000000}"/>
          </ac:spMkLst>
        </pc:spChg>
      </pc:sldChg>
      <pc:sldChg chg="del">
        <pc:chgData name="Takehara Kazuyo" userId="6c1305eccc517997" providerId="LiveId" clId="{0BCAF442-2AB9-40E0-843B-B1B95408D8D8}" dt="2022-04-01T02:20:06.983" v="0" actId="2696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男の子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おとこ　　　　　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ក្មេងប្រុស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女の子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おんな　　　　　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ក្មេងស្រី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お祝い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いわ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ការជូនពរ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誕生日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1381125" y="5253729"/>
            <a:ext cx="932497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たん　じょう　び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ថ្ងៃខួបកំណើត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結婚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けっ　こん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អាពាហ៍ពិពាហ៍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時計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と　　けい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នាឡិកា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9329" y="1324590"/>
            <a:ext cx="12113342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幸せ(な)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1143284" y="5016522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しあわ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ដែលមានសុភមង្គល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228600" y="1314450"/>
            <a:ext cx="117443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2000">
                <a:latin typeface="Arial"/>
                <a:ea typeface="Arial"/>
                <a:cs typeface="Arial"/>
                <a:sym typeface="Arial"/>
              </a:rPr>
              <a:t>生まれる</a:t>
            </a:r>
            <a:endParaRPr sz="2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1664003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កើត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思う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おも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គិត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選ぶ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えら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合格する</a:t>
            </a:r>
            <a:endParaRPr sz="23000"/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ごう　かく</a:t>
            </a:r>
            <a:endParaRPr/>
          </a:p>
        </p:txBody>
      </p:sp>
      <p:sp>
        <p:nvSpPr>
          <p:cNvPr id="156" name="Google Shape;156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ប្រលងជាប់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男の子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ក្មេងប្រុស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女の子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ក្មេងស្រី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お祝い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ការជូនពរ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誕生日</a:t>
            </a:r>
            <a:endParaRPr/>
          </a:p>
        </p:txBody>
      </p:sp>
      <p:sp>
        <p:nvSpPr>
          <p:cNvPr id="180" name="Google Shape;180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ថ្ងៃខួបកំណើត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結婚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អាពាហ៍ពិពាហ៍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時計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នាឡិកា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19253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幸せ(な)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ដែលមានសុមង្គល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2000">
                <a:latin typeface="Arial"/>
                <a:ea typeface="Arial"/>
                <a:cs typeface="Arial"/>
                <a:sym typeface="Arial"/>
              </a:rPr>
              <a:t>生まれる</a:t>
            </a:r>
            <a:endParaRPr sz="2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កើត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思う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គិត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選ぶ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合格する</a:t>
            </a:r>
            <a:endParaRPr sz="23000"/>
          </a:p>
        </p:txBody>
      </p:sp>
      <p:sp>
        <p:nvSpPr>
          <p:cNvPr id="222" name="Google Shape;222;p2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ប្រលងជាប់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男の子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おとこ　　　　　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女の子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1592826" y="5358504"/>
            <a:ext cx="887852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おんな　　　　　　こ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お祝い</a:t>
            </a:r>
            <a:endParaRPr/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147484" y="1304925"/>
            <a:ext cx="119302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誕生日</a:t>
            </a:r>
            <a:endParaRPr/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1644392" y="5223310"/>
            <a:ext cx="8903216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たん　じょう　び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結婚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1247230" y="4996857"/>
            <a:ext cx="9668962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けっ　こん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時計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と　けい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幸せ(な)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</a:t>
            </a:r>
            <a:endParaRPr/>
          </a:p>
        </p:txBody>
      </p:sp>
      <p:sp>
        <p:nvSpPr>
          <p:cNvPr id="265" name="Google Shape;265;p29"/>
          <p:cNvSpPr txBox="1"/>
          <p:nvPr/>
        </p:nvSpPr>
        <p:spPr>
          <a:xfrm>
            <a:off x="1628692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Arial"/>
              <a:buNone/>
            </a:pPr>
            <a:r>
              <a:rPr lang="ja-JP" sz="66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しあわ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2000">
                <a:latin typeface="Arial"/>
                <a:ea typeface="Arial"/>
                <a:cs typeface="Arial"/>
                <a:sym typeface="Arial"/>
              </a:rPr>
              <a:t>生まれる</a:t>
            </a:r>
            <a:endParaRPr sz="2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0"/>
          <p:cNvSpPr txBox="1">
            <a:spLocks noGrp="1"/>
          </p:cNvSpPr>
          <p:nvPr>
            <p:ph type="subTitle" idx="1"/>
          </p:nvPr>
        </p:nvSpPr>
        <p:spPr>
          <a:xfrm>
            <a:off x="1687686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思う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1"/>
          <p:cNvSpPr txBox="1">
            <a:spLocks noGrp="1"/>
          </p:cNvSpPr>
          <p:nvPr>
            <p:ph type="subTitle" idx="1"/>
          </p:nvPr>
        </p:nvSpPr>
        <p:spPr>
          <a:xfrm>
            <a:off x="3211686" y="5089048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選ぶ</a:t>
            </a:r>
            <a:endParaRPr/>
          </a:p>
        </p:txBody>
      </p:sp>
      <p:sp>
        <p:nvSpPr>
          <p:cNvPr id="283" name="Google Shape;283;p32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えら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合格する</a:t>
            </a:r>
            <a:endParaRPr sz="23000"/>
          </a:p>
        </p:txBody>
      </p:sp>
      <p:sp>
        <p:nvSpPr>
          <p:cNvPr id="289" name="Google Shape;289;p33"/>
          <p:cNvSpPr txBox="1">
            <a:spLocks noGrp="1"/>
          </p:cNvSpPr>
          <p:nvPr>
            <p:ph type="subTitle" idx="1"/>
          </p:nvPr>
        </p:nvSpPr>
        <p:spPr>
          <a:xfrm>
            <a:off x="1496855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ごう　かく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ワイド画面</PresentationFormat>
  <Paragraphs>78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Khmer</vt:lpstr>
      <vt:lpstr>Office テーマ</vt:lpstr>
      <vt:lpstr>男の子</vt:lpstr>
      <vt:lpstr>女の子</vt:lpstr>
      <vt:lpstr>お祝い</vt:lpstr>
      <vt:lpstr>誕生日</vt:lpstr>
      <vt:lpstr>結婚</vt:lpstr>
      <vt:lpstr>時計</vt:lpstr>
      <vt:lpstr>幸せ(な)</vt:lpstr>
      <vt:lpstr>生まれる</vt:lpstr>
      <vt:lpstr>思う</vt:lpstr>
      <vt:lpstr>選ぶ</vt:lpstr>
      <vt:lpstr>合格する</vt:lpstr>
      <vt:lpstr>男の子</vt:lpstr>
      <vt:lpstr>女の子</vt:lpstr>
      <vt:lpstr>お祝い</vt:lpstr>
      <vt:lpstr>誕生日</vt:lpstr>
      <vt:lpstr>結婚</vt:lpstr>
      <vt:lpstr>時計</vt:lpstr>
      <vt:lpstr>幸せ(な)</vt:lpstr>
      <vt:lpstr>生まれる</vt:lpstr>
      <vt:lpstr>思う</vt:lpstr>
      <vt:lpstr>選ぶ</vt:lpstr>
      <vt:lpstr>合格する</vt:lpstr>
      <vt:lpstr>男の子</vt:lpstr>
      <vt:lpstr>女の子</vt:lpstr>
      <vt:lpstr>お祝い</vt:lpstr>
      <vt:lpstr>誕生日</vt:lpstr>
      <vt:lpstr>結婚</vt:lpstr>
      <vt:lpstr>時計</vt:lpstr>
      <vt:lpstr>幸せ(な)</vt:lpstr>
      <vt:lpstr>生まれる</vt:lpstr>
      <vt:lpstr>思う</vt:lpstr>
      <vt:lpstr>選ぶ</vt:lpstr>
      <vt:lpstr>合格する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男の子</dc:title>
  <dc:creator>user</dc:creator>
  <cp:lastModifiedBy>Takehara Kazuyo</cp:lastModifiedBy>
  <cp:revision>1</cp:revision>
  <dcterms:created xsi:type="dcterms:W3CDTF">2021-06-22T09:28:50Z</dcterms:created>
  <dcterms:modified xsi:type="dcterms:W3CDTF">2022-04-01T02:20:16Z</dcterms:modified>
</cp:coreProperties>
</file>