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/CXByEVnJ1RPP4NtVpPIumWhR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7650D4-8215-4580-B3CD-4048EA9E82D5}" v="1" dt="2022-04-01T01:46:16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577650D4-8215-4580-B3CD-4048EA9E82D5}"/>
    <pc:docChg chg="custSel delSld modSld">
      <pc:chgData name="Takehara Kazuyo" userId="6c1305eccc517997" providerId="LiveId" clId="{577650D4-8215-4580-B3CD-4048EA9E82D5}" dt="2022-04-01T01:46:17.212" v="40" actId="27636"/>
      <pc:docMkLst>
        <pc:docMk/>
      </pc:docMkLst>
      <pc:sldChg chg="modSp mod">
        <pc:chgData name="Takehara Kazuyo" userId="6c1305eccc517997" providerId="LiveId" clId="{577650D4-8215-4580-B3CD-4048EA9E82D5}" dt="2022-04-01T01:46:16.941" v="2" actId="27636"/>
        <pc:sldMkLst>
          <pc:docMk/>
          <pc:sldMk cId="0" sldId="256"/>
        </pc:sldMkLst>
        <pc:spChg chg="mod">
          <ac:chgData name="Takehara Kazuyo" userId="6c1305eccc517997" providerId="LiveId" clId="{577650D4-8215-4580-B3CD-4048EA9E82D5}" dt="2022-04-01T01:46:16.933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6.941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6.975" v="4" actId="27636"/>
        <pc:sldMkLst>
          <pc:docMk/>
          <pc:sldMk cId="0" sldId="257"/>
        </pc:sldMkLst>
        <pc:spChg chg="mod">
          <ac:chgData name="Takehara Kazuyo" userId="6c1305eccc517997" providerId="LiveId" clId="{577650D4-8215-4580-B3CD-4048EA9E82D5}" dt="2022-04-01T01:46:16.975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6.971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6.988" v="6" actId="27636"/>
        <pc:sldMkLst>
          <pc:docMk/>
          <pc:sldMk cId="0" sldId="258"/>
        </pc:sldMkLst>
        <pc:spChg chg="mod">
          <ac:chgData name="Takehara Kazuyo" userId="6c1305eccc517997" providerId="LiveId" clId="{577650D4-8215-4580-B3CD-4048EA9E82D5}" dt="2022-04-01T01:46:16.985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6.988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06" v="8" actId="27636"/>
        <pc:sldMkLst>
          <pc:docMk/>
          <pc:sldMk cId="0" sldId="259"/>
        </pc:sldMkLst>
        <pc:spChg chg="mod">
          <ac:chgData name="Takehara Kazuyo" userId="6c1305eccc517997" providerId="LiveId" clId="{577650D4-8215-4580-B3CD-4048EA9E82D5}" dt="2022-04-01T01:46:17.006" v="8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6.995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19" v="10" actId="27636"/>
        <pc:sldMkLst>
          <pc:docMk/>
          <pc:sldMk cId="0" sldId="260"/>
        </pc:sldMkLst>
        <pc:spChg chg="mod">
          <ac:chgData name="Takehara Kazuyo" userId="6c1305eccc517997" providerId="LiveId" clId="{577650D4-8215-4580-B3CD-4048EA9E82D5}" dt="2022-04-01T01:46:17.019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7.013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33" v="12" actId="27636"/>
        <pc:sldMkLst>
          <pc:docMk/>
          <pc:sldMk cId="0" sldId="261"/>
        </pc:sldMkLst>
        <pc:spChg chg="mod">
          <ac:chgData name="Takehara Kazuyo" userId="6c1305eccc517997" providerId="LiveId" clId="{577650D4-8215-4580-B3CD-4048EA9E82D5}" dt="2022-04-01T01:46:17.033" v="1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7.026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39" v="14" actId="27636"/>
        <pc:sldMkLst>
          <pc:docMk/>
          <pc:sldMk cId="0" sldId="262"/>
        </pc:sldMkLst>
        <pc:spChg chg="mod">
          <ac:chgData name="Takehara Kazuyo" userId="6c1305eccc517997" providerId="LiveId" clId="{577650D4-8215-4580-B3CD-4048EA9E82D5}" dt="2022-04-01T01:46:17.037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7.039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49" v="16" actId="27636"/>
        <pc:sldMkLst>
          <pc:docMk/>
          <pc:sldMk cId="0" sldId="263"/>
        </pc:sldMkLst>
        <pc:spChg chg="mod">
          <ac:chgData name="Takehara Kazuyo" userId="6c1305eccc517997" providerId="LiveId" clId="{577650D4-8215-4580-B3CD-4048EA9E82D5}" dt="2022-04-01T01:46:17.044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7.049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54" v="18" actId="27636"/>
        <pc:sldMkLst>
          <pc:docMk/>
          <pc:sldMk cId="0" sldId="264"/>
        </pc:sldMkLst>
        <pc:spChg chg="mod">
          <ac:chgData name="Takehara Kazuyo" userId="6c1305eccc517997" providerId="LiveId" clId="{577650D4-8215-4580-B3CD-4048EA9E82D5}" dt="2022-04-01T01:46:17.054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7.052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58" v="20" actId="27636"/>
        <pc:sldMkLst>
          <pc:docMk/>
          <pc:sldMk cId="0" sldId="265"/>
        </pc:sldMkLst>
        <pc:spChg chg="mod">
          <ac:chgData name="Takehara Kazuyo" userId="6c1305eccc517997" providerId="LiveId" clId="{577650D4-8215-4580-B3CD-4048EA9E82D5}" dt="2022-04-01T01:46:17.057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577650D4-8215-4580-B3CD-4048EA9E82D5}" dt="2022-04-01T01:46:17.058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62" v="21" actId="27636"/>
        <pc:sldMkLst>
          <pc:docMk/>
          <pc:sldMk cId="0" sldId="266"/>
        </pc:sldMkLst>
        <pc:spChg chg="mod">
          <ac:chgData name="Takehara Kazuyo" userId="6c1305eccc517997" providerId="LiveId" clId="{577650D4-8215-4580-B3CD-4048EA9E82D5}" dt="2022-04-01T01:46:17.062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66" v="22" actId="27636"/>
        <pc:sldMkLst>
          <pc:docMk/>
          <pc:sldMk cId="0" sldId="267"/>
        </pc:sldMkLst>
        <pc:spChg chg="mod">
          <ac:chgData name="Takehara Kazuyo" userId="6c1305eccc517997" providerId="LiveId" clId="{577650D4-8215-4580-B3CD-4048EA9E82D5}" dt="2022-04-01T01:46:17.066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69" v="23" actId="27636"/>
        <pc:sldMkLst>
          <pc:docMk/>
          <pc:sldMk cId="0" sldId="268"/>
        </pc:sldMkLst>
        <pc:spChg chg="mod">
          <ac:chgData name="Takehara Kazuyo" userId="6c1305eccc517997" providerId="LiveId" clId="{577650D4-8215-4580-B3CD-4048EA9E82D5}" dt="2022-04-01T01:46:17.069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73" v="24" actId="27636"/>
        <pc:sldMkLst>
          <pc:docMk/>
          <pc:sldMk cId="0" sldId="269"/>
        </pc:sldMkLst>
        <pc:spChg chg="mod">
          <ac:chgData name="Takehara Kazuyo" userId="6c1305eccc517997" providerId="LiveId" clId="{577650D4-8215-4580-B3CD-4048EA9E82D5}" dt="2022-04-01T01:46:17.073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82" v="25" actId="27636"/>
        <pc:sldMkLst>
          <pc:docMk/>
          <pc:sldMk cId="0" sldId="270"/>
        </pc:sldMkLst>
        <pc:spChg chg="mod">
          <ac:chgData name="Takehara Kazuyo" userId="6c1305eccc517997" providerId="LiveId" clId="{577650D4-8215-4580-B3CD-4048EA9E82D5}" dt="2022-04-01T01:46:17.082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87" v="26" actId="27636"/>
        <pc:sldMkLst>
          <pc:docMk/>
          <pc:sldMk cId="0" sldId="271"/>
        </pc:sldMkLst>
        <pc:spChg chg="mod">
          <ac:chgData name="Takehara Kazuyo" userId="6c1305eccc517997" providerId="LiveId" clId="{577650D4-8215-4580-B3CD-4048EA9E82D5}" dt="2022-04-01T01:46:17.087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90" v="27" actId="27636"/>
        <pc:sldMkLst>
          <pc:docMk/>
          <pc:sldMk cId="0" sldId="272"/>
        </pc:sldMkLst>
        <pc:spChg chg="mod">
          <ac:chgData name="Takehara Kazuyo" userId="6c1305eccc517997" providerId="LiveId" clId="{577650D4-8215-4580-B3CD-4048EA9E82D5}" dt="2022-04-01T01:46:17.090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098" v="28" actId="27636"/>
        <pc:sldMkLst>
          <pc:docMk/>
          <pc:sldMk cId="0" sldId="273"/>
        </pc:sldMkLst>
        <pc:spChg chg="mod">
          <ac:chgData name="Takehara Kazuyo" userId="6c1305eccc517997" providerId="LiveId" clId="{577650D4-8215-4580-B3CD-4048EA9E82D5}" dt="2022-04-01T01:46:17.098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01" v="29" actId="27636"/>
        <pc:sldMkLst>
          <pc:docMk/>
          <pc:sldMk cId="0" sldId="274"/>
        </pc:sldMkLst>
        <pc:spChg chg="mod">
          <ac:chgData name="Takehara Kazuyo" userId="6c1305eccc517997" providerId="LiveId" clId="{577650D4-8215-4580-B3CD-4048EA9E82D5}" dt="2022-04-01T01:46:17.101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04" v="30" actId="27636"/>
        <pc:sldMkLst>
          <pc:docMk/>
          <pc:sldMk cId="0" sldId="275"/>
        </pc:sldMkLst>
        <pc:spChg chg="mod">
          <ac:chgData name="Takehara Kazuyo" userId="6c1305eccc517997" providerId="LiveId" clId="{577650D4-8215-4580-B3CD-4048EA9E82D5}" dt="2022-04-01T01:46:17.104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09" v="31" actId="27636"/>
        <pc:sldMkLst>
          <pc:docMk/>
          <pc:sldMk cId="0" sldId="276"/>
        </pc:sldMkLst>
        <pc:spChg chg="mod">
          <ac:chgData name="Takehara Kazuyo" userId="6c1305eccc517997" providerId="LiveId" clId="{577650D4-8215-4580-B3CD-4048EA9E82D5}" dt="2022-04-01T01:46:17.109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17" v="32" actId="27636"/>
        <pc:sldMkLst>
          <pc:docMk/>
          <pc:sldMk cId="0" sldId="277"/>
        </pc:sldMkLst>
        <pc:spChg chg="mod">
          <ac:chgData name="Takehara Kazuyo" userId="6c1305eccc517997" providerId="LiveId" clId="{577650D4-8215-4580-B3CD-4048EA9E82D5}" dt="2022-04-01T01:46:17.117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21" v="33" actId="27636"/>
        <pc:sldMkLst>
          <pc:docMk/>
          <pc:sldMk cId="0" sldId="278"/>
        </pc:sldMkLst>
        <pc:spChg chg="mod">
          <ac:chgData name="Takehara Kazuyo" userId="6c1305eccc517997" providerId="LiveId" clId="{577650D4-8215-4580-B3CD-4048EA9E82D5}" dt="2022-04-01T01:46:17.121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24" v="34" actId="27636"/>
        <pc:sldMkLst>
          <pc:docMk/>
          <pc:sldMk cId="0" sldId="279"/>
        </pc:sldMkLst>
        <pc:spChg chg="mod">
          <ac:chgData name="Takehara Kazuyo" userId="6c1305eccc517997" providerId="LiveId" clId="{577650D4-8215-4580-B3CD-4048EA9E82D5}" dt="2022-04-01T01:46:17.124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73" v="35" actId="27636"/>
        <pc:sldMkLst>
          <pc:docMk/>
          <pc:sldMk cId="0" sldId="280"/>
        </pc:sldMkLst>
        <pc:spChg chg="mod">
          <ac:chgData name="Takehara Kazuyo" userId="6c1305eccc517997" providerId="LiveId" clId="{577650D4-8215-4580-B3CD-4048EA9E82D5}" dt="2022-04-01T01:46:17.173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80" v="36" actId="27636"/>
        <pc:sldMkLst>
          <pc:docMk/>
          <pc:sldMk cId="0" sldId="281"/>
        </pc:sldMkLst>
        <pc:spChg chg="mod">
          <ac:chgData name="Takehara Kazuyo" userId="6c1305eccc517997" providerId="LiveId" clId="{577650D4-8215-4580-B3CD-4048EA9E82D5}" dt="2022-04-01T01:46:17.180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87" v="37" actId="27636"/>
        <pc:sldMkLst>
          <pc:docMk/>
          <pc:sldMk cId="0" sldId="282"/>
        </pc:sldMkLst>
        <pc:spChg chg="mod">
          <ac:chgData name="Takehara Kazuyo" userId="6c1305eccc517997" providerId="LiveId" clId="{577650D4-8215-4580-B3CD-4048EA9E82D5}" dt="2022-04-01T01:46:17.187" v="37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193" v="38" actId="27636"/>
        <pc:sldMkLst>
          <pc:docMk/>
          <pc:sldMk cId="0" sldId="283"/>
        </pc:sldMkLst>
        <pc:spChg chg="mod">
          <ac:chgData name="Takehara Kazuyo" userId="6c1305eccc517997" providerId="LiveId" clId="{577650D4-8215-4580-B3CD-4048EA9E82D5}" dt="2022-04-01T01:46:17.193" v="38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205" v="39" actId="27636"/>
        <pc:sldMkLst>
          <pc:docMk/>
          <pc:sldMk cId="0" sldId="284"/>
        </pc:sldMkLst>
        <pc:spChg chg="mod">
          <ac:chgData name="Takehara Kazuyo" userId="6c1305eccc517997" providerId="LiveId" clId="{577650D4-8215-4580-B3CD-4048EA9E82D5}" dt="2022-04-01T01:46:17.205" v="39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577650D4-8215-4580-B3CD-4048EA9E82D5}" dt="2022-04-01T01:46:17.212" v="40" actId="27636"/>
        <pc:sldMkLst>
          <pc:docMk/>
          <pc:sldMk cId="0" sldId="285"/>
        </pc:sldMkLst>
        <pc:spChg chg="mod">
          <ac:chgData name="Takehara Kazuyo" userId="6c1305eccc517997" providerId="LiveId" clId="{577650D4-8215-4580-B3CD-4048EA9E82D5}" dt="2022-04-01T01:46:17.212" v="40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577650D4-8215-4580-B3CD-4048EA9E82D5}" dt="2022-04-01T01:46:13.520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学生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がく　せい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សិស្ស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学校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がっ　こう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សាលារៀន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生活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せい　かつ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ជីវភាព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去年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ឆ្នាំមុន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先週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せん　しゅう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សប្ដាហ៍មុន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仕事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ごと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857664" y="1185833"/>
            <a:ext cx="1137285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元気(な)</a:t>
            </a:r>
            <a:endParaRPr sz="17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4187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げん　き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ដែលមានសុខភាពល្អ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1209675"/>
            <a:ext cx="12192000" cy="3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忙しい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いそが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ដែលរវល់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働く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603513" y="53489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はたら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ធ្វើការ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603513" y="1209675"/>
            <a:ext cx="9144000" cy="3787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作る</a:t>
            </a:r>
            <a:endParaRPr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2609850" y="5439136"/>
            <a:ext cx="9496923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つく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បង្កើត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学生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សិស្ស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1603513" y="2009775"/>
            <a:ext cx="9144000" cy="3225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学校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សាលារៀន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生活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ជីវភាព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去年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ឆ្នាំមុន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先週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សប្ដាហ៍មុន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仕事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ការងារ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-76201" y="1563984"/>
            <a:ext cx="12201525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元気(な)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ដែលមានសុខភាពល្អ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1563975"/>
            <a:ext cx="12192000" cy="3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忙しい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ដែលរវល់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働く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ធ្វើការ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1593988" y="1563984"/>
            <a:ext cx="9144000" cy="3730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作る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បង្កើត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1603513" y="1733550"/>
            <a:ext cx="9144000" cy="3263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学生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がく　せい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学校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がっ　こう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生活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せい　かつ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去年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　ねん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先週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せん　しゅう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仕事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2542845" y="52156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　ごと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276225" y="1876425"/>
            <a:ext cx="116205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元気(な)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1818945" y="51775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げん　き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1876425"/>
            <a:ext cx="12192000" cy="31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忙しい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いそが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働く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3885870" y="5168004"/>
            <a:ext cx="5791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はたら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1603513" y="1876425"/>
            <a:ext cx="9144000" cy="312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作る</a:t>
            </a:r>
            <a:endParaRPr/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3752520" y="53013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つく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Khmer</vt:lpstr>
      <vt:lpstr>Arial</vt:lpstr>
      <vt:lpstr>Office テーマ</vt:lpstr>
      <vt:lpstr>学生</vt:lpstr>
      <vt:lpstr>学校</vt:lpstr>
      <vt:lpstr>生活</vt:lpstr>
      <vt:lpstr>去年</vt:lpstr>
      <vt:lpstr>先週</vt:lpstr>
      <vt:lpstr>仕事</vt:lpstr>
      <vt:lpstr>元気(な)</vt:lpstr>
      <vt:lpstr>忙しい</vt:lpstr>
      <vt:lpstr>働く</vt:lpstr>
      <vt:lpstr>作る</vt:lpstr>
      <vt:lpstr>学生</vt:lpstr>
      <vt:lpstr>学校</vt:lpstr>
      <vt:lpstr>生活</vt:lpstr>
      <vt:lpstr>去年</vt:lpstr>
      <vt:lpstr>先週</vt:lpstr>
      <vt:lpstr>仕事</vt:lpstr>
      <vt:lpstr>元気(な)</vt:lpstr>
      <vt:lpstr>忙しい</vt:lpstr>
      <vt:lpstr>働く</vt:lpstr>
      <vt:lpstr>作る</vt:lpstr>
      <vt:lpstr>学生</vt:lpstr>
      <vt:lpstr>学校</vt:lpstr>
      <vt:lpstr>生活</vt:lpstr>
      <vt:lpstr>去年</vt:lpstr>
      <vt:lpstr>先週</vt:lpstr>
      <vt:lpstr>仕事</vt:lpstr>
      <vt:lpstr>元気(な)</vt:lpstr>
      <vt:lpstr>忙しい</vt:lpstr>
      <vt:lpstr>働く</vt:lpstr>
      <vt:lpstr>作る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学生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2022-04-01T01:46:18Z</dcterms:modified>
</cp:coreProperties>
</file>