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5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DE5pSLW81AH9BDu4jazN9x4Tp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39179C-8B1B-4BF6-A291-6612495B8FCC}" v="1" dt="2022-04-01T02:18:01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F39179C-8B1B-4BF6-A291-6612495B8FCC}"/>
    <pc:docChg chg="custSel delSld modSld">
      <pc:chgData name="Takehara Kazuyo" userId="6c1305eccc517997" providerId="LiveId" clId="{1F39179C-8B1B-4BF6-A291-6612495B8FCC}" dt="2022-04-01T02:18:02.500" v="42" actId="27636"/>
      <pc:docMkLst>
        <pc:docMk/>
      </pc:docMkLst>
      <pc:sldChg chg="modSp mod">
        <pc:chgData name="Takehara Kazuyo" userId="6c1305eccc517997" providerId="LiveId" clId="{1F39179C-8B1B-4BF6-A291-6612495B8FCC}" dt="2022-04-01T02:18:01.973" v="2" actId="27636"/>
        <pc:sldMkLst>
          <pc:docMk/>
          <pc:sldMk cId="0" sldId="256"/>
        </pc:sldMkLst>
        <pc:spChg chg="mod">
          <ac:chgData name="Takehara Kazuyo" userId="6c1305eccc517997" providerId="LiveId" clId="{1F39179C-8B1B-4BF6-A291-6612495B8FCC}" dt="2022-04-01T02:18:01.968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1.973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1.982" v="4" actId="27636"/>
        <pc:sldMkLst>
          <pc:docMk/>
          <pc:sldMk cId="0" sldId="257"/>
        </pc:sldMkLst>
        <pc:spChg chg="mod">
          <ac:chgData name="Takehara Kazuyo" userId="6c1305eccc517997" providerId="LiveId" clId="{1F39179C-8B1B-4BF6-A291-6612495B8FCC}" dt="2022-04-01T02:18:01.979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1.982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1.993" v="6" actId="27636"/>
        <pc:sldMkLst>
          <pc:docMk/>
          <pc:sldMk cId="0" sldId="258"/>
        </pc:sldMkLst>
        <pc:spChg chg="mod">
          <ac:chgData name="Takehara Kazuyo" userId="6c1305eccc517997" providerId="LiveId" clId="{1F39179C-8B1B-4BF6-A291-6612495B8FCC}" dt="2022-04-01T02:18:01.989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1.993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001" v="8" actId="27636"/>
        <pc:sldMkLst>
          <pc:docMk/>
          <pc:sldMk cId="0" sldId="259"/>
        </pc:sldMkLst>
        <pc:spChg chg="mod">
          <ac:chgData name="Takehara Kazuyo" userId="6c1305eccc517997" providerId="LiveId" clId="{1F39179C-8B1B-4BF6-A291-6612495B8FCC}" dt="2022-04-01T02:18:02.001" v="8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1.998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019" v="10" actId="27636"/>
        <pc:sldMkLst>
          <pc:docMk/>
          <pc:sldMk cId="0" sldId="260"/>
        </pc:sldMkLst>
        <pc:spChg chg="mod">
          <ac:chgData name="Takehara Kazuyo" userId="6c1305eccc517997" providerId="LiveId" clId="{1F39179C-8B1B-4BF6-A291-6612495B8FCC}" dt="2022-04-01T02:18:02.019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015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040" v="12" actId="27636"/>
        <pc:sldMkLst>
          <pc:docMk/>
          <pc:sldMk cId="0" sldId="261"/>
        </pc:sldMkLst>
        <pc:spChg chg="mod">
          <ac:chgData name="Takehara Kazuyo" userId="6c1305eccc517997" providerId="LiveId" clId="{1F39179C-8B1B-4BF6-A291-6612495B8FCC}" dt="2022-04-01T02:18:02.035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040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065" v="14" actId="27636"/>
        <pc:sldMkLst>
          <pc:docMk/>
          <pc:sldMk cId="0" sldId="262"/>
        </pc:sldMkLst>
        <pc:spChg chg="mod">
          <ac:chgData name="Takehara Kazuyo" userId="6c1305eccc517997" providerId="LiveId" clId="{1F39179C-8B1B-4BF6-A291-6612495B8FCC}" dt="2022-04-01T02:18:02.065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061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077" v="16" actId="27636"/>
        <pc:sldMkLst>
          <pc:docMk/>
          <pc:sldMk cId="0" sldId="263"/>
        </pc:sldMkLst>
        <pc:spChg chg="mod">
          <ac:chgData name="Takehara Kazuyo" userId="6c1305eccc517997" providerId="LiveId" clId="{1F39179C-8B1B-4BF6-A291-6612495B8FCC}" dt="2022-04-01T02:18:02.072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077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087" v="18" actId="27636"/>
        <pc:sldMkLst>
          <pc:docMk/>
          <pc:sldMk cId="0" sldId="264"/>
        </pc:sldMkLst>
        <pc:spChg chg="mod">
          <ac:chgData name="Takehara Kazuyo" userId="6c1305eccc517997" providerId="LiveId" clId="{1F39179C-8B1B-4BF6-A291-6612495B8FCC}" dt="2022-04-01T02:18:02.084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087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152" v="20" actId="27636"/>
        <pc:sldMkLst>
          <pc:docMk/>
          <pc:sldMk cId="0" sldId="265"/>
        </pc:sldMkLst>
        <pc:spChg chg="mod">
          <ac:chgData name="Takehara Kazuyo" userId="6c1305eccc517997" providerId="LiveId" clId="{1F39179C-8B1B-4BF6-A291-6612495B8FCC}" dt="2022-04-01T02:18:02.152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148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174" v="22" actId="27636"/>
        <pc:sldMkLst>
          <pc:docMk/>
          <pc:sldMk cId="0" sldId="266"/>
        </pc:sldMkLst>
        <pc:spChg chg="mod">
          <ac:chgData name="Takehara Kazuyo" userId="6c1305eccc517997" providerId="LiveId" clId="{1F39179C-8B1B-4BF6-A291-6612495B8FCC}" dt="2022-04-01T02:18:02.166" v="21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1F39179C-8B1B-4BF6-A291-6612495B8FCC}" dt="2022-04-01T02:18:02.174" v="22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30" v="23" actId="27636"/>
        <pc:sldMkLst>
          <pc:docMk/>
          <pc:sldMk cId="0" sldId="267"/>
        </pc:sldMkLst>
        <pc:spChg chg="mod">
          <ac:chgData name="Takehara Kazuyo" userId="6c1305eccc517997" providerId="LiveId" clId="{1F39179C-8B1B-4BF6-A291-6612495B8FCC}" dt="2022-04-01T02:18:02.230" v="23" actId="27636"/>
          <ac:spMkLst>
            <pc:docMk/>
            <pc:sldMk cId="0" sldId="267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37" v="24" actId="27636"/>
        <pc:sldMkLst>
          <pc:docMk/>
          <pc:sldMk cId="0" sldId="268"/>
        </pc:sldMkLst>
        <pc:spChg chg="mod">
          <ac:chgData name="Takehara Kazuyo" userId="6c1305eccc517997" providerId="LiveId" clId="{1F39179C-8B1B-4BF6-A291-6612495B8FCC}" dt="2022-04-01T02:18:02.237" v="24" actId="27636"/>
          <ac:spMkLst>
            <pc:docMk/>
            <pc:sldMk cId="0" sldId="268"/>
            <ac:spMk id="168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51" v="25" actId="27636"/>
        <pc:sldMkLst>
          <pc:docMk/>
          <pc:sldMk cId="0" sldId="269"/>
        </pc:sldMkLst>
        <pc:spChg chg="mod">
          <ac:chgData name="Takehara Kazuyo" userId="6c1305eccc517997" providerId="LiveId" clId="{1F39179C-8B1B-4BF6-A291-6612495B8FCC}" dt="2022-04-01T02:18:02.251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60" v="26" actId="27636"/>
        <pc:sldMkLst>
          <pc:docMk/>
          <pc:sldMk cId="0" sldId="270"/>
        </pc:sldMkLst>
        <pc:spChg chg="mod">
          <ac:chgData name="Takehara Kazuyo" userId="6c1305eccc517997" providerId="LiveId" clId="{1F39179C-8B1B-4BF6-A291-6612495B8FCC}" dt="2022-04-01T02:18:02.260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66" v="27" actId="27636"/>
        <pc:sldMkLst>
          <pc:docMk/>
          <pc:sldMk cId="0" sldId="271"/>
        </pc:sldMkLst>
        <pc:spChg chg="mod">
          <ac:chgData name="Takehara Kazuyo" userId="6c1305eccc517997" providerId="LiveId" clId="{1F39179C-8B1B-4BF6-A291-6612495B8FCC}" dt="2022-04-01T02:18:02.266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74" v="28" actId="27636"/>
        <pc:sldMkLst>
          <pc:docMk/>
          <pc:sldMk cId="0" sldId="272"/>
        </pc:sldMkLst>
        <pc:spChg chg="mod">
          <ac:chgData name="Takehara Kazuyo" userId="6c1305eccc517997" providerId="LiveId" clId="{1F39179C-8B1B-4BF6-A291-6612495B8FCC}" dt="2022-04-01T02:18:02.274" v="28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289" v="29" actId="27636"/>
        <pc:sldMkLst>
          <pc:docMk/>
          <pc:sldMk cId="0" sldId="273"/>
        </pc:sldMkLst>
        <pc:spChg chg="mod">
          <ac:chgData name="Takehara Kazuyo" userId="6c1305eccc517997" providerId="LiveId" clId="{1F39179C-8B1B-4BF6-A291-6612495B8FCC}" dt="2022-04-01T02:18:02.289" v="2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04" v="30" actId="27636"/>
        <pc:sldMkLst>
          <pc:docMk/>
          <pc:sldMk cId="0" sldId="274"/>
        </pc:sldMkLst>
        <pc:spChg chg="mod">
          <ac:chgData name="Takehara Kazuyo" userId="6c1305eccc517997" providerId="LiveId" clId="{1F39179C-8B1B-4BF6-A291-6612495B8FCC}" dt="2022-04-01T02:18:02.304" v="30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18" v="31" actId="27636"/>
        <pc:sldMkLst>
          <pc:docMk/>
          <pc:sldMk cId="0" sldId="275"/>
        </pc:sldMkLst>
        <pc:spChg chg="mod">
          <ac:chgData name="Takehara Kazuyo" userId="6c1305eccc517997" providerId="LiveId" clId="{1F39179C-8B1B-4BF6-A291-6612495B8FCC}" dt="2022-04-01T02:18:02.318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26" v="32" actId="27636"/>
        <pc:sldMkLst>
          <pc:docMk/>
          <pc:sldMk cId="0" sldId="276"/>
        </pc:sldMkLst>
        <pc:spChg chg="mod">
          <ac:chgData name="Takehara Kazuyo" userId="6c1305eccc517997" providerId="LiveId" clId="{1F39179C-8B1B-4BF6-A291-6612495B8FCC}" dt="2022-04-01T02:18:02.326" v="32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34" v="33" actId="27636"/>
        <pc:sldMkLst>
          <pc:docMk/>
          <pc:sldMk cId="0" sldId="277"/>
        </pc:sldMkLst>
        <pc:spChg chg="mod">
          <ac:chgData name="Takehara Kazuyo" userId="6c1305eccc517997" providerId="LiveId" clId="{1F39179C-8B1B-4BF6-A291-6612495B8FCC}" dt="2022-04-01T02:18:02.334" v="33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49" v="34" actId="27636"/>
        <pc:sldMkLst>
          <pc:docMk/>
          <pc:sldMk cId="0" sldId="278"/>
        </pc:sldMkLst>
        <pc:spChg chg="mod">
          <ac:chgData name="Takehara Kazuyo" userId="6c1305eccc517997" providerId="LiveId" clId="{1F39179C-8B1B-4BF6-A291-6612495B8FCC}" dt="2022-04-01T02:18:02.349" v="34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59" v="35" actId="27636"/>
        <pc:sldMkLst>
          <pc:docMk/>
          <pc:sldMk cId="0" sldId="279"/>
        </pc:sldMkLst>
        <pc:spChg chg="mod">
          <ac:chgData name="Takehara Kazuyo" userId="6c1305eccc517997" providerId="LiveId" clId="{1F39179C-8B1B-4BF6-A291-6612495B8FCC}" dt="2022-04-01T02:18:02.359" v="35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66" v="36" actId="27636"/>
        <pc:sldMkLst>
          <pc:docMk/>
          <pc:sldMk cId="0" sldId="280"/>
        </pc:sldMkLst>
        <pc:spChg chg="mod">
          <ac:chgData name="Takehara Kazuyo" userId="6c1305eccc517997" providerId="LiveId" clId="{1F39179C-8B1B-4BF6-A291-6612495B8FCC}" dt="2022-04-01T02:18:02.366" v="36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77" v="37" actId="27636"/>
        <pc:sldMkLst>
          <pc:docMk/>
          <pc:sldMk cId="0" sldId="282"/>
        </pc:sldMkLst>
        <pc:spChg chg="mod">
          <ac:chgData name="Takehara Kazuyo" userId="6c1305eccc517997" providerId="LiveId" clId="{1F39179C-8B1B-4BF6-A291-6612495B8FCC}" dt="2022-04-01T02:18:02.377" v="37" actId="27636"/>
          <ac:spMkLst>
            <pc:docMk/>
            <pc:sldMk cId="0" sldId="282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389" v="38" actId="27636"/>
        <pc:sldMkLst>
          <pc:docMk/>
          <pc:sldMk cId="0" sldId="283"/>
        </pc:sldMkLst>
        <pc:spChg chg="mod">
          <ac:chgData name="Takehara Kazuyo" userId="6c1305eccc517997" providerId="LiveId" clId="{1F39179C-8B1B-4BF6-A291-6612495B8FCC}" dt="2022-04-01T02:18:02.389" v="38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415" v="39" actId="27636"/>
        <pc:sldMkLst>
          <pc:docMk/>
          <pc:sldMk cId="0" sldId="285"/>
        </pc:sldMkLst>
        <pc:spChg chg="mod">
          <ac:chgData name="Takehara Kazuyo" userId="6c1305eccc517997" providerId="LiveId" clId="{1F39179C-8B1B-4BF6-A291-6612495B8FCC}" dt="2022-04-01T02:18:02.415" v="39" actId="27636"/>
          <ac:spMkLst>
            <pc:docMk/>
            <pc:sldMk cId="0" sldId="285"/>
            <ac:spMk id="270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433" v="40" actId="27636"/>
        <pc:sldMkLst>
          <pc:docMk/>
          <pc:sldMk cId="0" sldId="286"/>
        </pc:sldMkLst>
        <pc:spChg chg="mod">
          <ac:chgData name="Takehara Kazuyo" userId="6c1305eccc517997" providerId="LiveId" clId="{1F39179C-8B1B-4BF6-A291-6612495B8FCC}" dt="2022-04-01T02:18:02.433" v="40" actId="27636"/>
          <ac:spMkLst>
            <pc:docMk/>
            <pc:sldMk cId="0" sldId="286"/>
            <ac:spMk id="276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484" v="41" actId="27636"/>
        <pc:sldMkLst>
          <pc:docMk/>
          <pc:sldMk cId="0" sldId="287"/>
        </pc:sldMkLst>
        <pc:spChg chg="mod">
          <ac:chgData name="Takehara Kazuyo" userId="6c1305eccc517997" providerId="LiveId" clId="{1F39179C-8B1B-4BF6-A291-6612495B8FCC}" dt="2022-04-01T02:18:02.484" v="41" actId="27636"/>
          <ac:spMkLst>
            <pc:docMk/>
            <pc:sldMk cId="0" sldId="287"/>
            <ac:spMk id="282" creationId="{00000000-0000-0000-0000-000000000000}"/>
          </ac:spMkLst>
        </pc:spChg>
      </pc:sldChg>
      <pc:sldChg chg="modSp mod">
        <pc:chgData name="Takehara Kazuyo" userId="6c1305eccc517997" providerId="LiveId" clId="{1F39179C-8B1B-4BF6-A291-6612495B8FCC}" dt="2022-04-01T02:18:02.500" v="42" actId="27636"/>
        <pc:sldMkLst>
          <pc:docMk/>
          <pc:sldMk cId="0" sldId="288"/>
        </pc:sldMkLst>
        <pc:spChg chg="mod">
          <ac:chgData name="Takehara Kazuyo" userId="6c1305eccc517997" providerId="LiveId" clId="{1F39179C-8B1B-4BF6-A291-6612495B8FCC}" dt="2022-04-01T02:18:02.500" v="42" actId="27636"/>
          <ac:spMkLst>
            <pc:docMk/>
            <pc:sldMk cId="0" sldId="288"/>
            <ac:spMk id="288" creationId="{00000000-0000-0000-0000-000000000000}"/>
          </ac:spMkLst>
        </pc:spChg>
      </pc:sldChg>
      <pc:sldChg chg="del">
        <pc:chgData name="Takehara Kazuyo" userId="6c1305eccc517997" providerId="LiveId" clId="{1F39179C-8B1B-4BF6-A291-6612495B8FCC}" dt="2022-04-01T02:17:59.147" v="0" actId="2696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コピー機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ម៉ាស៊ីនថតចម្លង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数字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すう　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លេខ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電気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69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でん　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អគ្គិសនី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音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សំឡេង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机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つくえ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តុ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都合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　　　ごう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កាលៈទសៈ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悪い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わる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ដែលអាក្រក់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動く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194945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うご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ធ្វើចលនា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使う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つか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ប្រើប្រាស់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終わる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0"/>
              <a:buFont typeface="Arial"/>
              <a:buNone/>
            </a:pPr>
            <a:r>
              <a:rPr lang="ja-JP" sz="15000">
                <a:latin typeface="Arial"/>
                <a:ea typeface="Arial"/>
                <a:cs typeface="Arial"/>
                <a:sym typeface="Arial"/>
              </a:rPr>
              <a:t>お願いします</a:t>
            </a:r>
            <a:endParaRPr sz="15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ねが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សូមពឹងពាក់ផង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コピー機</a:t>
            </a:r>
            <a:endParaRPr sz="23000"/>
          </a:p>
        </p:txBody>
      </p:sp>
      <p:sp>
        <p:nvSpPr>
          <p:cNvPr id="162" name="Google Shape;162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ម៉ាស៊ីនថតចម្លង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数字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លេខ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電気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អគ្គិសនី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សំឡេង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机</a:t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តុ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都合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កាលៈទសៈ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悪い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ដែលអាក្រក់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動く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ធ្វើចលនា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使う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ប្រើប្រាស់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終わる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ចប់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0"/>
              <a:buFont typeface="Arial"/>
              <a:buNone/>
            </a:pPr>
            <a:r>
              <a:rPr lang="ja-JP" sz="15000">
                <a:latin typeface="Arial"/>
                <a:ea typeface="Arial"/>
                <a:cs typeface="Arial"/>
                <a:sym typeface="Arial"/>
              </a:rPr>
              <a:t>お願いします</a:t>
            </a:r>
            <a:endParaRPr sz="15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សូមពឹងពាក់ផង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コピー機</a:t>
            </a:r>
            <a:endParaRPr sz="23000"/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　き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数字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すう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電気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でん　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音</a:t>
            </a:r>
            <a:endParaRPr/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1703888" y="5008759"/>
            <a:ext cx="8784224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おと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机</a:t>
            </a:r>
            <a:endParaRPr/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つくえ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都合</a:t>
            </a:r>
            <a:endParaRPr/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　　ごう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悪い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4101730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わる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動く</a:t>
            </a:r>
            <a:endParaRPr/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うご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使う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1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つか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終わる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2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0"/>
              <a:buFont typeface="Arial"/>
              <a:buNone/>
            </a:pPr>
            <a:r>
              <a:rPr lang="ja-JP" sz="15000">
                <a:latin typeface="Arial"/>
                <a:ea typeface="Arial"/>
                <a:cs typeface="Arial"/>
                <a:sym typeface="Arial"/>
              </a:rPr>
              <a:t>お願いします</a:t>
            </a:r>
            <a:endParaRPr sz="15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3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ねが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ワイド画面</PresentationFormat>
  <Paragraphs>77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Khmer</vt:lpstr>
      <vt:lpstr>Office テーマ</vt:lpstr>
      <vt:lpstr>コピー機</vt:lpstr>
      <vt:lpstr>数字</vt:lpstr>
      <vt:lpstr>電気</vt:lpstr>
      <vt:lpstr>音</vt:lpstr>
      <vt:lpstr>机</vt:lpstr>
      <vt:lpstr>都合</vt:lpstr>
      <vt:lpstr>悪い</vt:lpstr>
      <vt:lpstr>動く</vt:lpstr>
      <vt:lpstr>使う</vt:lpstr>
      <vt:lpstr>終わる</vt:lpstr>
      <vt:lpstr>お願いします</vt:lpstr>
      <vt:lpstr>コピー機</vt:lpstr>
      <vt:lpstr>数字</vt:lpstr>
      <vt:lpstr>電気</vt:lpstr>
      <vt:lpstr>音</vt:lpstr>
      <vt:lpstr>机</vt:lpstr>
      <vt:lpstr>都合</vt:lpstr>
      <vt:lpstr>悪い</vt:lpstr>
      <vt:lpstr>動く</vt:lpstr>
      <vt:lpstr>使う</vt:lpstr>
      <vt:lpstr>終わる</vt:lpstr>
      <vt:lpstr>お願いします</vt:lpstr>
      <vt:lpstr>コピー機</vt:lpstr>
      <vt:lpstr>数字</vt:lpstr>
      <vt:lpstr>電気</vt:lpstr>
      <vt:lpstr>音</vt:lpstr>
      <vt:lpstr>机</vt:lpstr>
      <vt:lpstr>都合</vt:lpstr>
      <vt:lpstr>悪い</vt:lpstr>
      <vt:lpstr>動く</vt:lpstr>
      <vt:lpstr>使う</vt:lpstr>
      <vt:lpstr>終わる</vt:lpstr>
      <vt:lpstr>お願いします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コピー機</dc:title>
  <dc:creator>user</dc:creator>
  <cp:lastModifiedBy>Takehara Kazuyo</cp:lastModifiedBy>
  <cp:revision>1</cp:revision>
  <dcterms:created xsi:type="dcterms:W3CDTF">2021-06-22T09:28:50Z</dcterms:created>
  <dcterms:modified xsi:type="dcterms:W3CDTF">2022-04-01T02:18:04Z</dcterms:modified>
</cp:coreProperties>
</file>