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Kxt8UmBJJhDj203QaP8dotcXF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EBC90-B122-4733-AF14-AED99C89849F}" v="1" dt="2022-04-01T02:18:28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E6EBC90-B122-4733-AF14-AED99C89849F}"/>
    <pc:docChg chg="custSel delSld modSld">
      <pc:chgData name="Takehara Kazuyo" userId="6c1305eccc517997" providerId="LiveId" clId="{FE6EBC90-B122-4733-AF14-AED99C89849F}" dt="2022-04-01T02:18:28.993" v="37" actId="27636"/>
      <pc:docMkLst>
        <pc:docMk/>
      </pc:docMkLst>
      <pc:sldChg chg="modSp mod">
        <pc:chgData name="Takehara Kazuyo" userId="6c1305eccc517997" providerId="LiveId" clId="{FE6EBC90-B122-4733-AF14-AED99C89849F}" dt="2022-04-01T02:18:28.732" v="2" actId="27636"/>
        <pc:sldMkLst>
          <pc:docMk/>
          <pc:sldMk cId="0" sldId="256"/>
        </pc:sldMkLst>
        <pc:spChg chg="mod">
          <ac:chgData name="Takehara Kazuyo" userId="6c1305eccc517997" providerId="LiveId" clId="{FE6EBC90-B122-4733-AF14-AED99C89849F}" dt="2022-04-01T02:18:28.727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32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41" v="4" actId="27636"/>
        <pc:sldMkLst>
          <pc:docMk/>
          <pc:sldMk cId="0" sldId="257"/>
        </pc:sldMkLst>
        <pc:spChg chg="mod">
          <ac:chgData name="Takehara Kazuyo" userId="6c1305eccc517997" providerId="LiveId" clId="{FE6EBC90-B122-4733-AF14-AED99C89849F}" dt="2022-04-01T02:18:28.738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41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52" v="6" actId="27636"/>
        <pc:sldMkLst>
          <pc:docMk/>
          <pc:sldMk cId="0" sldId="258"/>
        </pc:sldMkLst>
        <pc:spChg chg="mod">
          <ac:chgData name="Takehara Kazuyo" userId="6c1305eccc517997" providerId="LiveId" clId="{FE6EBC90-B122-4733-AF14-AED99C89849F}" dt="2022-04-01T02:18:28.752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47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64" v="8" actId="27636"/>
        <pc:sldMkLst>
          <pc:docMk/>
          <pc:sldMk cId="0" sldId="259"/>
        </pc:sldMkLst>
        <pc:spChg chg="mod">
          <ac:chgData name="Takehara Kazuyo" userId="6c1305eccc517997" providerId="LiveId" clId="{FE6EBC90-B122-4733-AF14-AED99C89849F}" dt="2022-04-01T02:18:28.761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64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73" v="10" actId="27636"/>
        <pc:sldMkLst>
          <pc:docMk/>
          <pc:sldMk cId="0" sldId="260"/>
        </pc:sldMkLst>
        <pc:spChg chg="mod">
          <ac:chgData name="Takehara Kazuyo" userId="6c1305eccc517997" providerId="LiveId" clId="{FE6EBC90-B122-4733-AF14-AED99C89849F}" dt="2022-04-01T02:18:28.770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73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79" v="12" actId="27636"/>
        <pc:sldMkLst>
          <pc:docMk/>
          <pc:sldMk cId="0" sldId="261"/>
        </pc:sldMkLst>
        <pc:spChg chg="mod">
          <ac:chgData name="Takehara Kazuyo" userId="6c1305eccc517997" providerId="LiveId" clId="{FE6EBC90-B122-4733-AF14-AED99C89849F}" dt="2022-04-01T02:18:28.776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79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793" v="14" actId="27636"/>
        <pc:sldMkLst>
          <pc:docMk/>
          <pc:sldMk cId="0" sldId="262"/>
        </pc:sldMkLst>
        <pc:spChg chg="mod">
          <ac:chgData name="Takehara Kazuyo" userId="6c1305eccc517997" providerId="LiveId" clId="{FE6EBC90-B122-4733-AF14-AED99C89849F}" dt="2022-04-01T02:18:28.793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791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03" v="16" actId="27636"/>
        <pc:sldMkLst>
          <pc:docMk/>
          <pc:sldMk cId="0" sldId="263"/>
        </pc:sldMkLst>
        <pc:spChg chg="mod">
          <ac:chgData name="Takehara Kazuyo" userId="6c1305eccc517997" providerId="LiveId" clId="{FE6EBC90-B122-4733-AF14-AED99C89849F}" dt="2022-04-01T02:18:28.798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803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16" v="18" actId="27636"/>
        <pc:sldMkLst>
          <pc:docMk/>
          <pc:sldMk cId="0" sldId="264"/>
        </pc:sldMkLst>
        <pc:spChg chg="mod">
          <ac:chgData name="Takehara Kazuyo" userId="6c1305eccc517997" providerId="LiveId" clId="{FE6EBC90-B122-4733-AF14-AED99C89849F}" dt="2022-04-01T02:18:28.812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816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22" v="20" actId="27636"/>
        <pc:sldMkLst>
          <pc:docMk/>
          <pc:sldMk cId="0" sldId="265"/>
        </pc:sldMkLst>
        <pc:spChg chg="mod">
          <ac:chgData name="Takehara Kazuyo" userId="6c1305eccc517997" providerId="LiveId" clId="{FE6EBC90-B122-4733-AF14-AED99C89849F}" dt="2022-04-01T02:18:28.820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FE6EBC90-B122-4733-AF14-AED99C89849F}" dt="2022-04-01T02:18:28.822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27" v="21" actId="27636"/>
        <pc:sldMkLst>
          <pc:docMk/>
          <pc:sldMk cId="0" sldId="266"/>
        </pc:sldMkLst>
        <pc:spChg chg="mod">
          <ac:chgData name="Takehara Kazuyo" userId="6c1305eccc517997" providerId="LiveId" clId="{FE6EBC90-B122-4733-AF14-AED99C89849F}" dt="2022-04-01T02:18:28.827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31" v="22" actId="27636"/>
        <pc:sldMkLst>
          <pc:docMk/>
          <pc:sldMk cId="0" sldId="267"/>
        </pc:sldMkLst>
        <pc:spChg chg="mod">
          <ac:chgData name="Takehara Kazuyo" userId="6c1305eccc517997" providerId="LiveId" clId="{FE6EBC90-B122-4733-AF14-AED99C89849F}" dt="2022-04-01T02:18:28.831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42" v="23" actId="27636"/>
        <pc:sldMkLst>
          <pc:docMk/>
          <pc:sldMk cId="0" sldId="268"/>
        </pc:sldMkLst>
        <pc:spChg chg="mod">
          <ac:chgData name="Takehara Kazuyo" userId="6c1305eccc517997" providerId="LiveId" clId="{FE6EBC90-B122-4733-AF14-AED99C89849F}" dt="2022-04-01T02:18:28.842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52" v="24" actId="27636"/>
        <pc:sldMkLst>
          <pc:docMk/>
          <pc:sldMk cId="0" sldId="270"/>
        </pc:sldMkLst>
        <pc:spChg chg="mod">
          <ac:chgData name="Takehara Kazuyo" userId="6c1305eccc517997" providerId="LiveId" clId="{FE6EBC90-B122-4733-AF14-AED99C89849F}" dt="2022-04-01T02:18:28.852" v="24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62" v="25" actId="27636"/>
        <pc:sldMkLst>
          <pc:docMk/>
          <pc:sldMk cId="0" sldId="271"/>
        </pc:sldMkLst>
        <pc:spChg chg="mod">
          <ac:chgData name="Takehara Kazuyo" userId="6c1305eccc517997" providerId="LiveId" clId="{FE6EBC90-B122-4733-AF14-AED99C89849F}" dt="2022-04-01T02:18:28.862" v="25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875" v="26" actId="27636"/>
        <pc:sldMkLst>
          <pc:docMk/>
          <pc:sldMk cId="0" sldId="272"/>
        </pc:sldMkLst>
        <pc:spChg chg="mod">
          <ac:chgData name="Takehara Kazuyo" userId="6c1305eccc517997" providerId="LiveId" clId="{FE6EBC90-B122-4733-AF14-AED99C89849F}" dt="2022-04-01T02:18:28.875" v="26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12" v="27" actId="27636"/>
        <pc:sldMkLst>
          <pc:docMk/>
          <pc:sldMk cId="0" sldId="273"/>
        </pc:sldMkLst>
        <pc:spChg chg="mod">
          <ac:chgData name="Takehara Kazuyo" userId="6c1305eccc517997" providerId="LiveId" clId="{FE6EBC90-B122-4733-AF14-AED99C89849F}" dt="2022-04-01T02:18:28.912" v="2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18" v="28" actId="27636"/>
        <pc:sldMkLst>
          <pc:docMk/>
          <pc:sldMk cId="0" sldId="274"/>
        </pc:sldMkLst>
        <pc:spChg chg="mod">
          <ac:chgData name="Takehara Kazuyo" userId="6c1305eccc517997" providerId="LiveId" clId="{FE6EBC90-B122-4733-AF14-AED99C89849F}" dt="2022-04-01T02:18:28.918" v="28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31" v="29" actId="27636"/>
        <pc:sldMkLst>
          <pc:docMk/>
          <pc:sldMk cId="0" sldId="275"/>
        </pc:sldMkLst>
        <pc:spChg chg="mod">
          <ac:chgData name="Takehara Kazuyo" userId="6c1305eccc517997" providerId="LiveId" clId="{FE6EBC90-B122-4733-AF14-AED99C89849F}" dt="2022-04-01T02:18:28.931" v="29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44" v="30" actId="27636"/>
        <pc:sldMkLst>
          <pc:docMk/>
          <pc:sldMk cId="0" sldId="276"/>
        </pc:sldMkLst>
        <pc:spChg chg="mod">
          <ac:chgData name="Takehara Kazuyo" userId="6c1305eccc517997" providerId="LiveId" clId="{FE6EBC90-B122-4733-AF14-AED99C89849F}" dt="2022-04-01T02:18:28.944" v="30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48" v="31" actId="27636"/>
        <pc:sldMkLst>
          <pc:docMk/>
          <pc:sldMk cId="0" sldId="277"/>
        </pc:sldMkLst>
        <pc:spChg chg="mod">
          <ac:chgData name="Takehara Kazuyo" userId="6c1305eccc517997" providerId="LiveId" clId="{FE6EBC90-B122-4733-AF14-AED99C89849F}" dt="2022-04-01T02:18:28.948" v="31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52" v="32" actId="27636"/>
        <pc:sldMkLst>
          <pc:docMk/>
          <pc:sldMk cId="0" sldId="278"/>
        </pc:sldMkLst>
        <pc:spChg chg="mod">
          <ac:chgData name="Takehara Kazuyo" userId="6c1305eccc517997" providerId="LiveId" clId="{FE6EBC90-B122-4733-AF14-AED99C89849F}" dt="2022-04-01T02:18:28.952" v="32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56" v="33" actId="27636"/>
        <pc:sldMkLst>
          <pc:docMk/>
          <pc:sldMk cId="0" sldId="280"/>
        </pc:sldMkLst>
        <pc:spChg chg="mod">
          <ac:chgData name="Takehara Kazuyo" userId="6c1305eccc517997" providerId="LiveId" clId="{FE6EBC90-B122-4733-AF14-AED99C89849F}" dt="2022-04-01T02:18:28.956" v="33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60" v="34" actId="27636"/>
        <pc:sldMkLst>
          <pc:docMk/>
          <pc:sldMk cId="0" sldId="281"/>
        </pc:sldMkLst>
        <pc:spChg chg="mod">
          <ac:chgData name="Takehara Kazuyo" userId="6c1305eccc517997" providerId="LiveId" clId="{FE6EBC90-B122-4733-AF14-AED99C89849F}" dt="2022-04-01T02:18:28.960" v="34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65" v="35" actId="27636"/>
        <pc:sldMkLst>
          <pc:docMk/>
          <pc:sldMk cId="0" sldId="283"/>
        </pc:sldMkLst>
        <pc:spChg chg="mod">
          <ac:chgData name="Takehara Kazuyo" userId="6c1305eccc517997" providerId="LiveId" clId="{FE6EBC90-B122-4733-AF14-AED99C89849F}" dt="2022-04-01T02:18:28.965" v="35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81" v="36" actId="27636"/>
        <pc:sldMkLst>
          <pc:docMk/>
          <pc:sldMk cId="0" sldId="284"/>
        </pc:sldMkLst>
        <pc:spChg chg="mod">
          <ac:chgData name="Takehara Kazuyo" userId="6c1305eccc517997" providerId="LiveId" clId="{FE6EBC90-B122-4733-AF14-AED99C89849F}" dt="2022-04-01T02:18:28.981" v="36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FE6EBC90-B122-4733-AF14-AED99C89849F}" dt="2022-04-01T02:18:28.993" v="37" actId="27636"/>
        <pc:sldMkLst>
          <pc:docMk/>
          <pc:sldMk cId="0" sldId="285"/>
        </pc:sldMkLst>
        <pc:spChg chg="mod">
          <ac:chgData name="Takehara Kazuyo" userId="6c1305eccc517997" providerId="LiveId" clId="{FE6EBC90-B122-4733-AF14-AED99C89849F}" dt="2022-04-01T02:18:28.993" v="37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FE6EBC90-B122-4733-AF14-AED99C89849F}" dt="2022-04-01T02:18:26.317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用事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よう　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ធុរៈ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氏名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めい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ឈ្មោះ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理由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69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　　ゆう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ហេតុផល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連絡先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れん　らく　さき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181363" y="661900"/>
            <a:ext cx="99276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អាសយដ្ឋានទំនាក់ទំនង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別に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べつ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ផ្សេង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早く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はや　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លឿន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吸う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す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ជក់/ស្រូប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取る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と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យក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帰る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かえ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ត្រលប់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伝える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つた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用事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ធុរៈ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氏名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ឈ្មោះ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理由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ហេតុផល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連絡先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2047449" y="767400"/>
            <a:ext cx="87144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អាសយដ្ឋានទំនាក់ទំនង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別に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ផ្សេង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早く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លឿន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吸う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ជក់/ស្រូប</a:t>
            </a:r>
            <a:endParaRPr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取る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យក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帰る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ត្រលប់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伝える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用事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よう　　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氏名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めい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理由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　　ゆう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連絡先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1247230" y="4996857"/>
            <a:ext cx="9668962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れん　らく　さき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別に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べつ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早く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はや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吸う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4101730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取る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帰る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伝える</a:t>
            </a:r>
            <a:endParaRPr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つた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用事</vt:lpstr>
      <vt:lpstr>氏名</vt:lpstr>
      <vt:lpstr>理由</vt:lpstr>
      <vt:lpstr>連絡先</vt:lpstr>
      <vt:lpstr>別に</vt:lpstr>
      <vt:lpstr>早く</vt:lpstr>
      <vt:lpstr>吸う</vt:lpstr>
      <vt:lpstr>取る</vt:lpstr>
      <vt:lpstr>帰る</vt:lpstr>
      <vt:lpstr>伝える</vt:lpstr>
      <vt:lpstr>用事</vt:lpstr>
      <vt:lpstr>氏名</vt:lpstr>
      <vt:lpstr>理由</vt:lpstr>
      <vt:lpstr>連絡先</vt:lpstr>
      <vt:lpstr>別に</vt:lpstr>
      <vt:lpstr>早く</vt:lpstr>
      <vt:lpstr>吸う</vt:lpstr>
      <vt:lpstr>取る</vt:lpstr>
      <vt:lpstr>帰る</vt:lpstr>
      <vt:lpstr>伝える</vt:lpstr>
      <vt:lpstr>用事</vt:lpstr>
      <vt:lpstr>氏名</vt:lpstr>
      <vt:lpstr>理由</vt:lpstr>
      <vt:lpstr>連絡先</vt:lpstr>
      <vt:lpstr>別に</vt:lpstr>
      <vt:lpstr>早く</vt:lpstr>
      <vt:lpstr>吸う</vt:lpstr>
      <vt:lpstr>取る</vt:lpstr>
      <vt:lpstr>帰る</vt:lpstr>
      <vt:lpstr>伝える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用事</dc:title>
  <dc:creator>user</dc:creator>
  <cp:lastModifiedBy>Takehara Kazuyo</cp:lastModifiedBy>
  <cp:revision>1</cp:revision>
  <dcterms:created xsi:type="dcterms:W3CDTF">2021-06-22T09:28:50Z</dcterms:created>
  <dcterms:modified xsi:type="dcterms:W3CDTF">2022-04-01T02:18:30Z</dcterms:modified>
</cp:coreProperties>
</file>