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i+DOq5VlC/fReyBiFnQSnUJ0/0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533406-426C-455C-8D03-2D4B2B73EFE8}" v="1" dt="2022-04-01T02:17:40.9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4533406-426C-455C-8D03-2D4B2B73EFE8}"/>
    <pc:docChg chg="custSel delSld modSld">
      <pc:chgData name="Takehara Kazuyo" userId="6c1305eccc517997" providerId="LiveId" clId="{E4533406-426C-455C-8D03-2D4B2B73EFE8}" dt="2022-04-01T02:17:41.302" v="34" actId="27636"/>
      <pc:docMkLst>
        <pc:docMk/>
      </pc:docMkLst>
      <pc:sldChg chg="modSp mod">
        <pc:chgData name="Takehara Kazuyo" userId="6c1305eccc517997" providerId="LiveId" clId="{E4533406-426C-455C-8D03-2D4B2B73EFE8}" dt="2022-04-01T02:17:41.061" v="2" actId="27636"/>
        <pc:sldMkLst>
          <pc:docMk/>
          <pc:sldMk cId="0" sldId="256"/>
        </pc:sldMkLst>
        <pc:spChg chg="mod">
          <ac:chgData name="Takehara Kazuyo" userId="6c1305eccc517997" providerId="LiveId" clId="{E4533406-426C-455C-8D03-2D4B2B73EFE8}" dt="2022-04-01T02:17:41.061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058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072" v="4" actId="27636"/>
        <pc:sldMkLst>
          <pc:docMk/>
          <pc:sldMk cId="0" sldId="257"/>
        </pc:sldMkLst>
        <pc:spChg chg="mod">
          <ac:chgData name="Takehara Kazuyo" userId="6c1305eccc517997" providerId="LiveId" clId="{E4533406-426C-455C-8D03-2D4B2B73EFE8}" dt="2022-04-01T02:17:41.072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069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086" v="6" actId="27636"/>
        <pc:sldMkLst>
          <pc:docMk/>
          <pc:sldMk cId="0" sldId="258"/>
        </pc:sldMkLst>
        <pc:spChg chg="mod">
          <ac:chgData name="Takehara Kazuyo" userId="6c1305eccc517997" providerId="LiveId" clId="{E4533406-426C-455C-8D03-2D4B2B73EFE8}" dt="2022-04-01T02:17:41.086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078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099" v="8" actId="27636"/>
        <pc:sldMkLst>
          <pc:docMk/>
          <pc:sldMk cId="0" sldId="259"/>
        </pc:sldMkLst>
        <pc:spChg chg="mod">
          <ac:chgData name="Takehara Kazuyo" userId="6c1305eccc517997" providerId="LiveId" clId="{E4533406-426C-455C-8D03-2D4B2B73EFE8}" dt="2022-04-01T02:17:41.092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099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06" v="10" actId="27636"/>
        <pc:sldMkLst>
          <pc:docMk/>
          <pc:sldMk cId="0" sldId="260"/>
        </pc:sldMkLst>
        <pc:spChg chg="mod">
          <ac:chgData name="Takehara Kazuyo" userId="6c1305eccc517997" providerId="LiveId" clId="{E4533406-426C-455C-8D03-2D4B2B73EFE8}" dt="2022-04-01T02:17:41.103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106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23" v="12" actId="27636"/>
        <pc:sldMkLst>
          <pc:docMk/>
          <pc:sldMk cId="0" sldId="261"/>
        </pc:sldMkLst>
        <pc:spChg chg="mod">
          <ac:chgData name="Takehara Kazuyo" userId="6c1305eccc517997" providerId="LiveId" clId="{E4533406-426C-455C-8D03-2D4B2B73EFE8}" dt="2022-04-01T02:17:41.123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119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32" v="14" actId="27636"/>
        <pc:sldMkLst>
          <pc:docMk/>
          <pc:sldMk cId="0" sldId="262"/>
        </pc:sldMkLst>
        <pc:spChg chg="mod">
          <ac:chgData name="Takehara Kazuyo" userId="6c1305eccc517997" providerId="LiveId" clId="{E4533406-426C-455C-8D03-2D4B2B73EFE8}" dt="2022-04-01T02:17:41.132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129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38" v="16" actId="27636"/>
        <pc:sldMkLst>
          <pc:docMk/>
          <pc:sldMk cId="0" sldId="263"/>
        </pc:sldMkLst>
        <pc:spChg chg="mod">
          <ac:chgData name="Takehara Kazuyo" userId="6c1305eccc517997" providerId="LiveId" clId="{E4533406-426C-455C-8D03-2D4B2B73EFE8}" dt="2022-04-01T02:17:41.138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136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49" v="18" actId="27636"/>
        <pc:sldMkLst>
          <pc:docMk/>
          <pc:sldMk cId="0" sldId="264"/>
        </pc:sldMkLst>
        <pc:spChg chg="mod">
          <ac:chgData name="Takehara Kazuyo" userId="6c1305eccc517997" providerId="LiveId" clId="{E4533406-426C-455C-8D03-2D4B2B73EFE8}" dt="2022-04-01T02:17:41.149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E4533406-426C-455C-8D03-2D4B2B73EFE8}" dt="2022-04-01T02:17:41.147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54" v="19" actId="27636"/>
        <pc:sldMkLst>
          <pc:docMk/>
          <pc:sldMk cId="0" sldId="265"/>
        </pc:sldMkLst>
        <pc:spChg chg="mod">
          <ac:chgData name="Takehara Kazuyo" userId="6c1305eccc517997" providerId="LiveId" clId="{E4533406-426C-455C-8D03-2D4B2B73EFE8}" dt="2022-04-01T02:17:41.154" v="19" actId="27636"/>
          <ac:spMkLst>
            <pc:docMk/>
            <pc:sldMk cId="0" sldId="265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59" v="20" actId="27636"/>
        <pc:sldMkLst>
          <pc:docMk/>
          <pc:sldMk cId="0" sldId="266"/>
        </pc:sldMkLst>
        <pc:spChg chg="mod">
          <ac:chgData name="Takehara Kazuyo" userId="6c1305eccc517997" providerId="LiveId" clId="{E4533406-426C-455C-8D03-2D4B2B73EFE8}" dt="2022-04-01T02:17:41.159" v="20" actId="27636"/>
          <ac:spMkLst>
            <pc:docMk/>
            <pc:sldMk cId="0" sldId="266"/>
            <ac:spMk id="154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70" v="21" actId="27636"/>
        <pc:sldMkLst>
          <pc:docMk/>
          <pc:sldMk cId="0" sldId="267"/>
        </pc:sldMkLst>
        <pc:spChg chg="mod">
          <ac:chgData name="Takehara Kazuyo" userId="6c1305eccc517997" providerId="LiveId" clId="{E4533406-426C-455C-8D03-2D4B2B73EFE8}" dt="2022-04-01T02:17:41.170" v="21" actId="27636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76" v="22" actId="27636"/>
        <pc:sldMkLst>
          <pc:docMk/>
          <pc:sldMk cId="0" sldId="268"/>
        </pc:sldMkLst>
        <pc:spChg chg="mod">
          <ac:chgData name="Takehara Kazuyo" userId="6c1305eccc517997" providerId="LiveId" clId="{E4533406-426C-455C-8D03-2D4B2B73EFE8}" dt="2022-04-01T02:17:41.176" v="22" actId="27636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82" v="23" actId="27636"/>
        <pc:sldMkLst>
          <pc:docMk/>
          <pc:sldMk cId="0" sldId="269"/>
        </pc:sldMkLst>
        <pc:spChg chg="mod">
          <ac:chgData name="Takehara Kazuyo" userId="6c1305eccc517997" providerId="LiveId" clId="{E4533406-426C-455C-8D03-2D4B2B73EFE8}" dt="2022-04-01T02:17:41.182" v="23" actId="27636"/>
          <ac:spMkLst>
            <pc:docMk/>
            <pc:sldMk cId="0" sldId="269"/>
            <ac:spMk id="172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91" v="24" actId="27636"/>
        <pc:sldMkLst>
          <pc:docMk/>
          <pc:sldMk cId="0" sldId="270"/>
        </pc:sldMkLst>
        <pc:spChg chg="mod">
          <ac:chgData name="Takehara Kazuyo" userId="6c1305eccc517997" providerId="LiveId" clId="{E4533406-426C-455C-8D03-2D4B2B73EFE8}" dt="2022-04-01T02:17:41.191" v="24" actId="27636"/>
          <ac:spMkLst>
            <pc:docMk/>
            <pc:sldMk cId="0" sldId="270"/>
            <ac:spMk id="178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199" v="25" actId="27636"/>
        <pc:sldMkLst>
          <pc:docMk/>
          <pc:sldMk cId="0" sldId="271"/>
        </pc:sldMkLst>
        <pc:spChg chg="mod">
          <ac:chgData name="Takehara Kazuyo" userId="6c1305eccc517997" providerId="LiveId" clId="{E4533406-426C-455C-8D03-2D4B2B73EFE8}" dt="2022-04-01T02:17:41.199" v="25" actId="27636"/>
          <ac:spMkLst>
            <pc:docMk/>
            <pc:sldMk cId="0" sldId="271"/>
            <ac:spMk id="184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259" v="26" actId="27636"/>
        <pc:sldMkLst>
          <pc:docMk/>
          <pc:sldMk cId="0" sldId="272"/>
        </pc:sldMkLst>
        <pc:spChg chg="mod">
          <ac:chgData name="Takehara Kazuyo" userId="6c1305eccc517997" providerId="LiveId" clId="{E4533406-426C-455C-8D03-2D4B2B73EFE8}" dt="2022-04-01T02:17:41.259" v="26" actId="27636"/>
          <ac:spMkLst>
            <pc:docMk/>
            <pc:sldMk cId="0" sldId="272"/>
            <ac:spMk id="190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263" v="27" actId="27636"/>
        <pc:sldMkLst>
          <pc:docMk/>
          <pc:sldMk cId="0" sldId="273"/>
        </pc:sldMkLst>
        <pc:spChg chg="mod">
          <ac:chgData name="Takehara Kazuyo" userId="6c1305eccc517997" providerId="LiveId" clId="{E4533406-426C-455C-8D03-2D4B2B73EFE8}" dt="2022-04-01T02:17:41.263" v="27" actId="27636"/>
          <ac:spMkLst>
            <pc:docMk/>
            <pc:sldMk cId="0" sldId="273"/>
            <ac:spMk id="196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266" v="28" actId="27636"/>
        <pc:sldMkLst>
          <pc:docMk/>
          <pc:sldMk cId="0" sldId="274"/>
        </pc:sldMkLst>
        <pc:spChg chg="mod">
          <ac:chgData name="Takehara Kazuyo" userId="6c1305eccc517997" providerId="LiveId" clId="{E4533406-426C-455C-8D03-2D4B2B73EFE8}" dt="2022-04-01T02:17:41.266" v="28" actId="27636"/>
          <ac:spMkLst>
            <pc:docMk/>
            <pc:sldMk cId="0" sldId="274"/>
            <ac:spMk id="202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270" v="29" actId="27636"/>
        <pc:sldMkLst>
          <pc:docMk/>
          <pc:sldMk cId="0" sldId="275"/>
        </pc:sldMkLst>
        <pc:spChg chg="mod">
          <ac:chgData name="Takehara Kazuyo" userId="6c1305eccc517997" providerId="LiveId" clId="{E4533406-426C-455C-8D03-2D4B2B73EFE8}" dt="2022-04-01T02:17:41.270" v="29" actId="27636"/>
          <ac:spMkLst>
            <pc:docMk/>
            <pc:sldMk cId="0" sldId="275"/>
            <ac:spMk id="208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273" v="30" actId="27636"/>
        <pc:sldMkLst>
          <pc:docMk/>
          <pc:sldMk cId="0" sldId="276"/>
        </pc:sldMkLst>
        <pc:spChg chg="mod">
          <ac:chgData name="Takehara Kazuyo" userId="6c1305eccc517997" providerId="LiveId" clId="{E4533406-426C-455C-8D03-2D4B2B73EFE8}" dt="2022-04-01T02:17:41.273" v="30" actId="27636"/>
          <ac:spMkLst>
            <pc:docMk/>
            <pc:sldMk cId="0" sldId="276"/>
            <ac:spMk id="214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285" v="31" actId="27636"/>
        <pc:sldMkLst>
          <pc:docMk/>
          <pc:sldMk cId="0" sldId="278"/>
        </pc:sldMkLst>
        <pc:spChg chg="mod">
          <ac:chgData name="Takehara Kazuyo" userId="6c1305eccc517997" providerId="LiveId" clId="{E4533406-426C-455C-8D03-2D4B2B73EFE8}" dt="2022-04-01T02:17:41.285" v="31" actId="27636"/>
          <ac:spMkLst>
            <pc:docMk/>
            <pc:sldMk cId="0" sldId="278"/>
            <ac:spMk id="226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289" v="32" actId="27636"/>
        <pc:sldMkLst>
          <pc:docMk/>
          <pc:sldMk cId="0" sldId="279"/>
        </pc:sldMkLst>
        <pc:spChg chg="mod">
          <ac:chgData name="Takehara Kazuyo" userId="6c1305eccc517997" providerId="LiveId" clId="{E4533406-426C-455C-8D03-2D4B2B73EFE8}" dt="2022-04-01T02:17:41.289" v="32" actId="27636"/>
          <ac:spMkLst>
            <pc:docMk/>
            <pc:sldMk cId="0" sldId="279"/>
            <ac:spMk id="232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298" v="33" actId="27636"/>
        <pc:sldMkLst>
          <pc:docMk/>
          <pc:sldMk cId="0" sldId="281"/>
        </pc:sldMkLst>
        <pc:spChg chg="mod">
          <ac:chgData name="Takehara Kazuyo" userId="6c1305eccc517997" providerId="LiveId" clId="{E4533406-426C-455C-8D03-2D4B2B73EFE8}" dt="2022-04-01T02:17:41.298" v="33" actId="27636"/>
          <ac:spMkLst>
            <pc:docMk/>
            <pc:sldMk cId="0" sldId="281"/>
            <ac:spMk id="244" creationId="{00000000-0000-0000-0000-000000000000}"/>
          </ac:spMkLst>
        </pc:spChg>
      </pc:sldChg>
      <pc:sldChg chg="modSp mod">
        <pc:chgData name="Takehara Kazuyo" userId="6c1305eccc517997" providerId="LiveId" clId="{E4533406-426C-455C-8D03-2D4B2B73EFE8}" dt="2022-04-01T02:17:41.302" v="34" actId="27636"/>
        <pc:sldMkLst>
          <pc:docMk/>
          <pc:sldMk cId="0" sldId="282"/>
        </pc:sldMkLst>
        <pc:spChg chg="mod">
          <ac:chgData name="Takehara Kazuyo" userId="6c1305eccc517997" providerId="LiveId" clId="{E4533406-426C-455C-8D03-2D4B2B73EFE8}" dt="2022-04-01T02:17:41.302" v="34" actId="27636"/>
          <ac:spMkLst>
            <pc:docMk/>
            <pc:sldMk cId="0" sldId="282"/>
            <ac:spMk id="250" creationId="{00000000-0000-0000-0000-000000000000}"/>
          </ac:spMkLst>
        </pc:spChg>
      </pc:sldChg>
      <pc:sldChg chg="del">
        <pc:chgData name="Takehara Kazuyo" userId="6c1305eccc517997" providerId="LiveId" clId="{E4533406-426C-455C-8D03-2D4B2B73EFE8}" dt="2022-04-01T02:17:38.329" v="0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354972" y="1295092"/>
            <a:ext cx="98822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卵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たまご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ស៊ុត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料理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りょう　　り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ម្ហូបអាហារ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969893" y="1314450"/>
            <a:ext cx="1025221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お湯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69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ゆ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ទឹកក្ដៅ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08155" y="1304925"/>
            <a:ext cx="1197907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調理方法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904567" y="5253729"/>
            <a:ext cx="10481187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ちょう　り　ほう　ほう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របៀបឆ្នៃ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少し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すこ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បន្តិច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あじ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រសជាតិ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甘い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あま　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ដែលផ្អែម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66675" y="1295092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辛い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194945" y="509628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から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ដែលហឹរ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苦手(な)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にが　て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ដែលខ្សោយ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卵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ស៊ុត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料理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ម្ហូបអាហារ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お湯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ទឹកក្ដៅ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調理方法</a:t>
            </a:r>
            <a:endParaRPr/>
          </a:p>
        </p:txBody>
      </p:sp>
      <p:sp>
        <p:nvSpPr>
          <p:cNvPr id="166" name="Google Shape;166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របៀបឆ្នៃ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少し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បន្តិច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រសជាតិ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甘い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ដែលផ្អែម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辛い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ដែលហឹរ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88490" y="1304925"/>
            <a:ext cx="1203468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苦手(な)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2047461" y="76739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ដែលខ្សោយ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342900" y="1304925"/>
            <a:ext cx="114395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卵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たまご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料理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りょう　り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お湯</a:t>
            </a:r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調理方法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2"/>
          <p:cNvSpPr txBox="1">
            <a:spLocks noGrp="1"/>
          </p:cNvSpPr>
          <p:nvPr>
            <p:ph type="subTitle" idx="1"/>
          </p:nvPr>
        </p:nvSpPr>
        <p:spPr>
          <a:xfrm>
            <a:off x="1703888" y="5008759"/>
            <a:ext cx="8784224" cy="1093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ちょう　り　ほう　ほう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少し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すこ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1"/>
          </p:nvPr>
        </p:nvSpPr>
        <p:spPr>
          <a:xfrm>
            <a:off x="2133186" y="529656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甘い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5"/>
          <p:cNvSpPr txBox="1">
            <a:spLocks noGrp="1"/>
          </p:cNvSpPr>
          <p:nvPr>
            <p:ph type="subTitle" idx="1"/>
          </p:nvPr>
        </p:nvSpPr>
        <p:spPr>
          <a:xfrm>
            <a:off x="4101730" y="4996857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辛い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6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から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 txBox="1">
            <a:spLocks noGrp="1"/>
          </p:cNvSpPr>
          <p:nvPr>
            <p:ph type="ctrTitle"/>
          </p:nvPr>
        </p:nvSpPr>
        <p:spPr>
          <a:xfrm>
            <a:off x="68826" y="1304925"/>
            <a:ext cx="120183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苦手(な)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7"/>
          <p:cNvSpPr txBox="1">
            <a:spLocks noGrp="1"/>
          </p:cNvSpPr>
          <p:nvPr>
            <p:ph type="subTitle" idx="1"/>
          </p:nvPr>
        </p:nvSpPr>
        <p:spPr>
          <a:xfrm>
            <a:off x="1362667" y="5234065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にが　て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Arial</vt:lpstr>
      <vt:lpstr>Khmer</vt:lpstr>
      <vt:lpstr>Office テーマ</vt:lpstr>
      <vt:lpstr>卵</vt:lpstr>
      <vt:lpstr>料理</vt:lpstr>
      <vt:lpstr>お湯</vt:lpstr>
      <vt:lpstr>調理方法</vt:lpstr>
      <vt:lpstr>少し</vt:lpstr>
      <vt:lpstr>味</vt:lpstr>
      <vt:lpstr>甘い</vt:lpstr>
      <vt:lpstr>辛い</vt:lpstr>
      <vt:lpstr>苦手(な)</vt:lpstr>
      <vt:lpstr>卵</vt:lpstr>
      <vt:lpstr>料理</vt:lpstr>
      <vt:lpstr>お湯</vt:lpstr>
      <vt:lpstr>調理方法</vt:lpstr>
      <vt:lpstr>少し</vt:lpstr>
      <vt:lpstr>味</vt:lpstr>
      <vt:lpstr>甘い</vt:lpstr>
      <vt:lpstr>辛い</vt:lpstr>
      <vt:lpstr>苦手(な)</vt:lpstr>
      <vt:lpstr>卵</vt:lpstr>
      <vt:lpstr>料理</vt:lpstr>
      <vt:lpstr>お湯</vt:lpstr>
      <vt:lpstr>調理方法</vt:lpstr>
      <vt:lpstr>少し</vt:lpstr>
      <vt:lpstr>味</vt:lpstr>
      <vt:lpstr>甘い</vt:lpstr>
      <vt:lpstr>辛い</vt:lpstr>
      <vt:lpstr>苦手(な)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卵</dc:title>
  <dc:creator>user</dc:creator>
  <cp:lastModifiedBy>Takehara Kazuyo</cp:lastModifiedBy>
  <cp:revision>1</cp:revision>
  <dcterms:created xsi:type="dcterms:W3CDTF">2021-06-22T09:28:50Z</dcterms:created>
  <dcterms:modified xsi:type="dcterms:W3CDTF">2022-04-01T02:17:43Z</dcterms:modified>
</cp:coreProperties>
</file>