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embeddedFontLst>
    <p:embeddedFont>
      <p:font typeface="Khmer OS" panose="02000500000000020004" pitchFamily="2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W/k4u3JZntjvs9Ee1npv4OAdc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72809-6270-4095-B9C1-5F7641BB10AA}" v="1" dt="2022-04-01T02:17:11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B072809-6270-4095-B9C1-5F7641BB10AA}"/>
    <pc:docChg chg="custSel delSld modSld">
      <pc:chgData name="Takehara Kazuyo" userId="6c1305eccc517997" providerId="LiveId" clId="{6B072809-6270-4095-B9C1-5F7641BB10AA}" dt="2022-04-01T02:17:11.841" v="61" actId="27636"/>
      <pc:docMkLst>
        <pc:docMk/>
      </pc:docMkLst>
      <pc:sldChg chg="modSp mod">
        <pc:chgData name="Takehara Kazuyo" userId="6c1305eccc517997" providerId="LiveId" clId="{6B072809-6270-4095-B9C1-5F7641BB10AA}" dt="2022-04-01T02:17:11.737" v="43" actId="27636"/>
        <pc:sldMkLst>
          <pc:docMk/>
          <pc:sldMk cId="0" sldId="256"/>
        </pc:sldMkLst>
        <pc:spChg chg="mod">
          <ac:chgData name="Takehara Kazuyo" userId="6c1305eccc517997" providerId="LiveId" clId="{6B072809-6270-4095-B9C1-5F7641BB10AA}" dt="2022-04-01T02:17:11.737" v="43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7:02.059" v="4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44" v="44" actId="27636"/>
        <pc:sldMkLst>
          <pc:docMk/>
          <pc:sldMk cId="0" sldId="257"/>
        </pc:sldMkLst>
        <pc:spChg chg="mod">
          <ac:chgData name="Takehara Kazuyo" userId="6c1305eccc517997" providerId="LiveId" clId="{6B072809-6270-4095-B9C1-5F7641BB10AA}" dt="2022-04-01T02:17:11.744" v="4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54.490" v="39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49" v="45" actId="27636"/>
        <pc:sldMkLst>
          <pc:docMk/>
          <pc:sldMk cId="0" sldId="258"/>
        </pc:sldMkLst>
        <pc:spChg chg="mod">
          <ac:chgData name="Takehara Kazuyo" userId="6c1305eccc517997" providerId="LiveId" clId="{6B072809-6270-4095-B9C1-5F7641BB10AA}" dt="2022-04-01T02:17:11.749" v="4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46.854" v="3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52" v="46" actId="27636"/>
        <pc:sldMkLst>
          <pc:docMk/>
          <pc:sldMk cId="0" sldId="259"/>
        </pc:sldMkLst>
        <pc:spChg chg="mod">
          <ac:chgData name="Takehara Kazuyo" userId="6c1305eccc517997" providerId="LiveId" clId="{6B072809-6270-4095-B9C1-5F7641BB10AA}" dt="2022-04-01T02:17:11.752" v="46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40.212" v="35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57" v="47" actId="27636"/>
        <pc:sldMkLst>
          <pc:docMk/>
          <pc:sldMk cId="0" sldId="260"/>
        </pc:sldMkLst>
        <pc:spChg chg="mod">
          <ac:chgData name="Takehara Kazuyo" userId="6c1305eccc517997" providerId="LiveId" clId="{6B072809-6270-4095-B9C1-5F7641BB10AA}" dt="2022-04-01T02:17:11.757" v="47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32.675" v="33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60" v="48" actId="27636"/>
        <pc:sldMkLst>
          <pc:docMk/>
          <pc:sldMk cId="0" sldId="261"/>
        </pc:sldMkLst>
        <pc:spChg chg="mod">
          <ac:chgData name="Takehara Kazuyo" userId="6c1305eccc517997" providerId="LiveId" clId="{6B072809-6270-4095-B9C1-5F7641BB10AA}" dt="2022-04-01T02:17:11.760" v="48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25.623" v="3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66" v="49" actId="27636"/>
        <pc:sldMkLst>
          <pc:docMk/>
          <pc:sldMk cId="0" sldId="262"/>
        </pc:sldMkLst>
        <pc:spChg chg="mod">
          <ac:chgData name="Takehara Kazuyo" userId="6c1305eccc517997" providerId="LiveId" clId="{6B072809-6270-4095-B9C1-5F7641BB10AA}" dt="2022-04-01T02:17:11.766" v="49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13.273" v="29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77" v="50" actId="27636"/>
        <pc:sldMkLst>
          <pc:docMk/>
          <pc:sldMk cId="0" sldId="263"/>
        </pc:sldMkLst>
        <pc:spChg chg="mod">
          <ac:chgData name="Takehara Kazuyo" userId="6c1305eccc517997" providerId="LiveId" clId="{6B072809-6270-4095-B9C1-5F7641BB10AA}" dt="2022-04-01T02:17:11.777" v="50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6:05.937" v="27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86" v="51" actId="27636"/>
        <pc:sldMkLst>
          <pc:docMk/>
          <pc:sldMk cId="0" sldId="264"/>
        </pc:sldMkLst>
        <pc:spChg chg="mod">
          <ac:chgData name="Takehara Kazuyo" userId="6c1305eccc517997" providerId="LiveId" clId="{6B072809-6270-4095-B9C1-5F7641BB10AA}" dt="2022-04-01T02:17:11.786" v="51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5:59.190" v="25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89" v="52" actId="27636"/>
        <pc:sldMkLst>
          <pc:docMk/>
          <pc:sldMk cId="0" sldId="265"/>
        </pc:sldMkLst>
        <pc:spChg chg="mod">
          <ac:chgData name="Takehara Kazuyo" userId="6c1305eccc517997" providerId="LiveId" clId="{6B072809-6270-4095-B9C1-5F7641BB10AA}" dt="2022-04-01T02:17:11.789" v="52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6B072809-6270-4095-B9C1-5F7641BB10AA}" dt="2022-04-01T02:15:51.702" v="23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5:44.828" v="21" actId="27636"/>
        <pc:sldMkLst>
          <pc:docMk/>
          <pc:sldMk cId="0" sldId="266"/>
        </pc:sldMkLst>
        <pc:spChg chg="mod">
          <ac:chgData name="Takehara Kazuyo" userId="6c1305eccc517997" providerId="LiveId" clId="{6B072809-6270-4095-B9C1-5F7641BB10AA}" dt="2022-04-01T02:15:44.828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5:36.654" v="19" actId="27636"/>
        <pc:sldMkLst>
          <pc:docMk/>
          <pc:sldMk cId="0" sldId="267"/>
        </pc:sldMkLst>
        <pc:spChg chg="mod">
          <ac:chgData name="Takehara Kazuyo" userId="6c1305eccc517997" providerId="LiveId" clId="{6B072809-6270-4095-B9C1-5F7641BB10AA}" dt="2022-04-01T02:15:36.654" v="19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5:28.376" v="17" actId="27636"/>
        <pc:sldMkLst>
          <pc:docMk/>
          <pc:sldMk cId="0" sldId="268"/>
        </pc:sldMkLst>
        <pc:spChg chg="mod">
          <ac:chgData name="Takehara Kazuyo" userId="6c1305eccc517997" providerId="LiveId" clId="{6B072809-6270-4095-B9C1-5F7641BB10AA}" dt="2022-04-01T02:15:28.376" v="17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5:20.335" v="15" actId="27636"/>
        <pc:sldMkLst>
          <pc:docMk/>
          <pc:sldMk cId="0" sldId="269"/>
        </pc:sldMkLst>
        <pc:spChg chg="mod">
          <ac:chgData name="Takehara Kazuyo" userId="6c1305eccc517997" providerId="LiveId" clId="{6B072809-6270-4095-B9C1-5F7641BB10AA}" dt="2022-04-01T02:15:20.335" v="15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4:55.797" v="13" actId="27636"/>
        <pc:sldMkLst>
          <pc:docMk/>
          <pc:sldMk cId="0" sldId="270"/>
        </pc:sldMkLst>
        <pc:spChg chg="mod">
          <ac:chgData name="Takehara Kazuyo" userId="6c1305eccc517997" providerId="LiveId" clId="{6B072809-6270-4095-B9C1-5F7641BB10AA}" dt="2022-04-01T02:14:55.797" v="13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4:18.757" v="11" actId="27636"/>
        <pc:sldMkLst>
          <pc:docMk/>
          <pc:sldMk cId="0" sldId="271"/>
        </pc:sldMkLst>
        <pc:spChg chg="mod">
          <ac:chgData name="Takehara Kazuyo" userId="6c1305eccc517997" providerId="LiveId" clId="{6B072809-6270-4095-B9C1-5F7641BB10AA}" dt="2022-04-01T02:14:18.757" v="11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4:10.209" v="9" actId="27636"/>
        <pc:sldMkLst>
          <pc:docMk/>
          <pc:sldMk cId="0" sldId="272"/>
        </pc:sldMkLst>
        <pc:spChg chg="mod">
          <ac:chgData name="Takehara Kazuyo" userId="6c1305eccc517997" providerId="LiveId" clId="{6B072809-6270-4095-B9C1-5F7641BB10AA}" dt="2022-04-01T02:14:10.209" v="9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4:00.593" v="7" actId="27636"/>
        <pc:sldMkLst>
          <pc:docMk/>
          <pc:sldMk cId="0" sldId="273"/>
        </pc:sldMkLst>
        <pc:spChg chg="mod">
          <ac:chgData name="Takehara Kazuyo" userId="6c1305eccc517997" providerId="LiveId" clId="{6B072809-6270-4095-B9C1-5F7641BB10AA}" dt="2022-04-01T02:14:00.593" v="7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3:48.152" v="5" actId="27636"/>
        <pc:sldMkLst>
          <pc:docMk/>
          <pc:sldMk cId="0" sldId="274"/>
        </pc:sldMkLst>
        <pc:spChg chg="mod">
          <ac:chgData name="Takehara Kazuyo" userId="6c1305eccc517997" providerId="LiveId" clId="{6B072809-6270-4095-B9C1-5F7641BB10AA}" dt="2022-04-01T02:13:48.152" v="5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3:39.552" v="3" actId="27636"/>
        <pc:sldMkLst>
          <pc:docMk/>
          <pc:sldMk cId="0" sldId="275"/>
        </pc:sldMkLst>
        <pc:spChg chg="mod">
          <ac:chgData name="Takehara Kazuyo" userId="6c1305eccc517997" providerId="LiveId" clId="{6B072809-6270-4095-B9C1-5F7641BB10AA}" dt="2022-04-01T02:13:39.552" v="3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793" v="53" actId="27636"/>
        <pc:sldMkLst>
          <pc:docMk/>
          <pc:sldMk cId="0" sldId="276"/>
        </pc:sldMkLst>
        <pc:spChg chg="mod">
          <ac:chgData name="Takehara Kazuyo" userId="6c1305eccc517997" providerId="LiveId" clId="{6B072809-6270-4095-B9C1-5F7641BB10AA}" dt="2022-04-01T02:17:11.793" v="53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03" v="54" actId="27636"/>
        <pc:sldMkLst>
          <pc:docMk/>
          <pc:sldMk cId="0" sldId="277"/>
        </pc:sldMkLst>
        <pc:spChg chg="mod">
          <ac:chgData name="Takehara Kazuyo" userId="6c1305eccc517997" providerId="LiveId" clId="{6B072809-6270-4095-B9C1-5F7641BB10AA}" dt="2022-04-01T02:17:11.803" v="54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07" v="55" actId="27636"/>
        <pc:sldMkLst>
          <pc:docMk/>
          <pc:sldMk cId="0" sldId="278"/>
        </pc:sldMkLst>
        <pc:spChg chg="mod">
          <ac:chgData name="Takehara Kazuyo" userId="6c1305eccc517997" providerId="LiveId" clId="{6B072809-6270-4095-B9C1-5F7641BB10AA}" dt="2022-04-01T02:17:11.807" v="55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11" v="56" actId="27636"/>
        <pc:sldMkLst>
          <pc:docMk/>
          <pc:sldMk cId="0" sldId="279"/>
        </pc:sldMkLst>
        <pc:spChg chg="mod">
          <ac:chgData name="Takehara Kazuyo" userId="6c1305eccc517997" providerId="LiveId" clId="{6B072809-6270-4095-B9C1-5F7641BB10AA}" dt="2022-04-01T02:17:11.811" v="56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21" v="57" actId="27636"/>
        <pc:sldMkLst>
          <pc:docMk/>
          <pc:sldMk cId="0" sldId="280"/>
        </pc:sldMkLst>
        <pc:spChg chg="mod">
          <ac:chgData name="Takehara Kazuyo" userId="6c1305eccc517997" providerId="LiveId" clId="{6B072809-6270-4095-B9C1-5F7641BB10AA}" dt="2022-04-01T02:17:11.821" v="57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24" v="58" actId="27636"/>
        <pc:sldMkLst>
          <pc:docMk/>
          <pc:sldMk cId="0" sldId="281"/>
        </pc:sldMkLst>
        <pc:spChg chg="mod">
          <ac:chgData name="Takehara Kazuyo" userId="6c1305eccc517997" providerId="LiveId" clId="{6B072809-6270-4095-B9C1-5F7641BB10AA}" dt="2022-04-01T02:17:11.824" v="58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30" v="59" actId="27636"/>
        <pc:sldMkLst>
          <pc:docMk/>
          <pc:sldMk cId="0" sldId="283"/>
        </pc:sldMkLst>
        <pc:spChg chg="mod">
          <ac:chgData name="Takehara Kazuyo" userId="6c1305eccc517997" providerId="LiveId" clId="{6B072809-6270-4095-B9C1-5F7641BB10AA}" dt="2022-04-01T02:17:11.830" v="59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38" v="60" actId="27636"/>
        <pc:sldMkLst>
          <pc:docMk/>
          <pc:sldMk cId="0" sldId="284"/>
        </pc:sldMkLst>
        <pc:spChg chg="mod">
          <ac:chgData name="Takehara Kazuyo" userId="6c1305eccc517997" providerId="LiveId" clId="{6B072809-6270-4095-B9C1-5F7641BB10AA}" dt="2022-04-01T02:17:11.838" v="60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6B072809-6270-4095-B9C1-5F7641BB10AA}" dt="2022-04-01T02:17:11.841" v="61" actId="27636"/>
        <pc:sldMkLst>
          <pc:docMk/>
          <pc:sldMk cId="0" sldId="285"/>
        </pc:sldMkLst>
        <pc:spChg chg="mod">
          <ac:chgData name="Takehara Kazuyo" userId="6c1305eccc517997" providerId="LiveId" clId="{6B072809-6270-4095-B9C1-5F7641BB10AA}" dt="2022-04-01T02:17:11.841" v="61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6B072809-6270-4095-B9C1-5F7641BB10AA}" dt="2022-04-01T02:17:08.260" v="42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354972" y="1295092"/>
            <a:ext cx="98822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飲み物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の　　　　　　　もの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ភេសជ្ជៈ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お茶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ちゃ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តែ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お酒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69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さけ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ស្រាស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材料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ざい　りょう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គ្រឿងផ្សំ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野菜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や　　さい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បន្លែ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牛肉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ぎゅう　　にく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សាច់គោ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豚肉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ぶた　　にく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សាច់ជ្រូក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皿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194945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さら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ចាន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売る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លក់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39329" y="1284953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8500">
                <a:latin typeface="Arial"/>
                <a:ea typeface="Arial"/>
                <a:cs typeface="Arial"/>
                <a:sym typeface="Arial"/>
              </a:rPr>
              <a:t>持って行く</a:t>
            </a:r>
            <a:endParaRPr sz="18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　　　　　　　い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យកទៅ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飲み物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ភេសជ្ជៈ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お茶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តែ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お酒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ស្រាស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材料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គ្រឿងផ្សំ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野菜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បន្លែ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牛肉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សាច់គោ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豚肉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សាច់ជ្រូក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皿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ចាន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203468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売る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លក់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39329" y="1284953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8500">
                <a:latin typeface="Arial"/>
                <a:ea typeface="Arial"/>
                <a:cs typeface="Arial"/>
                <a:sym typeface="Arial"/>
              </a:rPr>
              <a:t>持って行く</a:t>
            </a:r>
            <a:endParaRPr sz="18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យកទៅ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342900" y="1304925"/>
            <a:ext cx="114395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飲み物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の　　　　　　もの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お茶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ちゃ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お酒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さけ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材料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ざい　りょう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野菜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や　　さい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牛肉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ぎゅう　　にく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豚肉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2644405" y="5089048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ぶた　　にく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皿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68826" y="1304925"/>
            <a:ext cx="120183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売る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1362667" y="5234065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う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39329" y="1284953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8500">
                <a:latin typeface="Arial"/>
                <a:ea typeface="Arial"/>
                <a:cs typeface="Arial"/>
                <a:sym typeface="Arial"/>
              </a:rPr>
              <a:t>持って行く</a:t>
            </a:r>
            <a:endParaRPr sz="18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　　　　　　　い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 OS</vt:lpstr>
      <vt:lpstr>Office テーマ</vt:lpstr>
      <vt:lpstr>飲み物</vt:lpstr>
      <vt:lpstr>お茶</vt:lpstr>
      <vt:lpstr>お酒</vt:lpstr>
      <vt:lpstr>材料</vt:lpstr>
      <vt:lpstr>野菜</vt:lpstr>
      <vt:lpstr>牛肉</vt:lpstr>
      <vt:lpstr>豚肉</vt:lpstr>
      <vt:lpstr>皿</vt:lpstr>
      <vt:lpstr>売る</vt:lpstr>
      <vt:lpstr>持って行く</vt:lpstr>
      <vt:lpstr>飲み物</vt:lpstr>
      <vt:lpstr>お茶</vt:lpstr>
      <vt:lpstr>お酒</vt:lpstr>
      <vt:lpstr>材料</vt:lpstr>
      <vt:lpstr>野菜</vt:lpstr>
      <vt:lpstr>牛肉</vt:lpstr>
      <vt:lpstr>豚肉</vt:lpstr>
      <vt:lpstr>皿</vt:lpstr>
      <vt:lpstr>売る</vt:lpstr>
      <vt:lpstr>持って行く</vt:lpstr>
      <vt:lpstr>飲み物</vt:lpstr>
      <vt:lpstr>お茶</vt:lpstr>
      <vt:lpstr>お酒</vt:lpstr>
      <vt:lpstr>材料</vt:lpstr>
      <vt:lpstr>野菜</vt:lpstr>
      <vt:lpstr>牛肉</vt:lpstr>
      <vt:lpstr>豚肉</vt:lpstr>
      <vt:lpstr>皿</vt:lpstr>
      <vt:lpstr>売る</vt:lpstr>
      <vt:lpstr>持って行く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飲み物</dc:title>
  <dc:creator>user</dc:creator>
  <cp:lastModifiedBy>Takehara Kazuyo</cp:lastModifiedBy>
  <cp:revision>1</cp:revision>
  <dcterms:created xsi:type="dcterms:W3CDTF">2021-06-22T09:28:50Z</dcterms:created>
  <dcterms:modified xsi:type="dcterms:W3CDTF">2022-04-01T02:17:14Z</dcterms:modified>
</cp:coreProperties>
</file>