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325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3" roundtripDataSignature="AMtx7mh7qoswrtXOQlIxkTXDF/woTiu75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8B0734-D16C-4A29-AB20-A3287A9AF001}" v="1" dt="2022-04-01T02:11:30.6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customschemas.google.com/relationships/presentationmetadata" Target="meta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EA8B0734-D16C-4A29-AB20-A3287A9AF001}"/>
    <pc:docChg chg="custSel delSld modSld">
      <pc:chgData name="Takehara Kazuyo" userId="6c1305eccc517997" providerId="LiveId" clId="{EA8B0734-D16C-4A29-AB20-A3287A9AF001}" dt="2022-04-01T02:11:31.044" v="35" actId="27636"/>
      <pc:docMkLst>
        <pc:docMk/>
      </pc:docMkLst>
      <pc:sldChg chg="modSp mod">
        <pc:chgData name="Takehara Kazuyo" userId="6c1305eccc517997" providerId="LiveId" clId="{EA8B0734-D16C-4A29-AB20-A3287A9AF001}" dt="2022-04-01T02:11:30.805" v="2" actId="27636"/>
        <pc:sldMkLst>
          <pc:docMk/>
          <pc:sldMk cId="0" sldId="256"/>
        </pc:sldMkLst>
        <pc:spChg chg="mod">
          <ac:chgData name="Takehara Kazuyo" userId="6c1305eccc517997" providerId="LiveId" clId="{EA8B0734-D16C-4A29-AB20-A3287A9AF001}" dt="2022-04-01T02:11:30.801" v="1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EA8B0734-D16C-4A29-AB20-A3287A9AF001}" dt="2022-04-01T02:11:30.805" v="2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814" v="4" actId="27636"/>
        <pc:sldMkLst>
          <pc:docMk/>
          <pc:sldMk cId="0" sldId="257"/>
        </pc:sldMkLst>
        <pc:spChg chg="mod">
          <ac:chgData name="Takehara Kazuyo" userId="6c1305eccc517997" providerId="LiveId" clId="{EA8B0734-D16C-4A29-AB20-A3287A9AF001}" dt="2022-04-01T02:11:30.814" v="4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EA8B0734-D16C-4A29-AB20-A3287A9AF001}" dt="2022-04-01T02:11:30.810" v="3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837" v="6" actId="27636"/>
        <pc:sldMkLst>
          <pc:docMk/>
          <pc:sldMk cId="0" sldId="258"/>
        </pc:sldMkLst>
        <pc:spChg chg="mod">
          <ac:chgData name="Takehara Kazuyo" userId="6c1305eccc517997" providerId="LiveId" clId="{EA8B0734-D16C-4A29-AB20-A3287A9AF001}" dt="2022-04-01T02:11:30.837" v="6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EA8B0734-D16C-4A29-AB20-A3287A9AF001}" dt="2022-04-01T02:11:30.829" v="5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849" v="8" actId="27636"/>
        <pc:sldMkLst>
          <pc:docMk/>
          <pc:sldMk cId="0" sldId="259"/>
        </pc:sldMkLst>
        <pc:spChg chg="mod">
          <ac:chgData name="Takehara Kazuyo" userId="6c1305eccc517997" providerId="LiveId" clId="{EA8B0734-D16C-4A29-AB20-A3287A9AF001}" dt="2022-04-01T02:11:30.849" v="8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EA8B0734-D16C-4A29-AB20-A3287A9AF001}" dt="2022-04-01T02:11:30.844" v="7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856" v="10" actId="27636"/>
        <pc:sldMkLst>
          <pc:docMk/>
          <pc:sldMk cId="0" sldId="260"/>
        </pc:sldMkLst>
        <pc:spChg chg="mod">
          <ac:chgData name="Takehara Kazuyo" userId="6c1305eccc517997" providerId="LiveId" clId="{EA8B0734-D16C-4A29-AB20-A3287A9AF001}" dt="2022-04-01T02:11:30.853" v="9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EA8B0734-D16C-4A29-AB20-A3287A9AF001}" dt="2022-04-01T02:11:30.856" v="10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861" v="12" actId="27636"/>
        <pc:sldMkLst>
          <pc:docMk/>
          <pc:sldMk cId="0" sldId="261"/>
        </pc:sldMkLst>
        <pc:spChg chg="mod">
          <ac:chgData name="Takehara Kazuyo" userId="6c1305eccc517997" providerId="LiveId" clId="{EA8B0734-D16C-4A29-AB20-A3287A9AF001}" dt="2022-04-01T02:11:30.859" v="11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EA8B0734-D16C-4A29-AB20-A3287A9AF001}" dt="2022-04-01T02:11:30.861" v="12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877" v="14" actId="27636"/>
        <pc:sldMkLst>
          <pc:docMk/>
          <pc:sldMk cId="0" sldId="262"/>
        </pc:sldMkLst>
        <pc:spChg chg="mod">
          <ac:chgData name="Takehara Kazuyo" userId="6c1305eccc517997" providerId="LiveId" clId="{EA8B0734-D16C-4A29-AB20-A3287A9AF001}" dt="2022-04-01T02:11:30.872" v="13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EA8B0734-D16C-4A29-AB20-A3287A9AF001}" dt="2022-04-01T02:11:30.877" v="14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886" v="16" actId="27636"/>
        <pc:sldMkLst>
          <pc:docMk/>
          <pc:sldMk cId="0" sldId="263"/>
        </pc:sldMkLst>
        <pc:spChg chg="mod">
          <ac:chgData name="Takehara Kazuyo" userId="6c1305eccc517997" providerId="LiveId" clId="{EA8B0734-D16C-4A29-AB20-A3287A9AF001}" dt="2022-04-01T02:11:30.886" v="16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EA8B0734-D16C-4A29-AB20-A3287A9AF001}" dt="2022-04-01T02:11:30.884" v="15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892" v="18" actId="27636"/>
        <pc:sldMkLst>
          <pc:docMk/>
          <pc:sldMk cId="0" sldId="264"/>
        </pc:sldMkLst>
        <pc:spChg chg="mod">
          <ac:chgData name="Takehara Kazuyo" userId="6c1305eccc517997" providerId="LiveId" clId="{EA8B0734-D16C-4A29-AB20-A3287A9AF001}" dt="2022-04-01T02:11:30.889" v="17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EA8B0734-D16C-4A29-AB20-A3287A9AF001}" dt="2022-04-01T02:11:30.892" v="18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896" v="19" actId="27636"/>
        <pc:sldMkLst>
          <pc:docMk/>
          <pc:sldMk cId="0" sldId="265"/>
        </pc:sldMkLst>
        <pc:spChg chg="mod">
          <ac:chgData name="Takehara Kazuyo" userId="6c1305eccc517997" providerId="LiveId" clId="{EA8B0734-D16C-4A29-AB20-A3287A9AF001}" dt="2022-04-01T02:11:30.896" v="19" actId="27636"/>
          <ac:spMkLst>
            <pc:docMk/>
            <pc:sldMk cId="0" sldId="265"/>
            <ac:spMk id="148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909" v="20" actId="27636"/>
        <pc:sldMkLst>
          <pc:docMk/>
          <pc:sldMk cId="0" sldId="266"/>
        </pc:sldMkLst>
        <pc:spChg chg="mod">
          <ac:chgData name="Takehara Kazuyo" userId="6c1305eccc517997" providerId="LiveId" clId="{EA8B0734-D16C-4A29-AB20-A3287A9AF001}" dt="2022-04-01T02:11:30.909" v="20" actId="27636"/>
          <ac:spMkLst>
            <pc:docMk/>
            <pc:sldMk cId="0" sldId="266"/>
            <ac:spMk id="154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914" v="21" actId="27636"/>
        <pc:sldMkLst>
          <pc:docMk/>
          <pc:sldMk cId="0" sldId="267"/>
        </pc:sldMkLst>
        <pc:spChg chg="mod">
          <ac:chgData name="Takehara Kazuyo" userId="6c1305eccc517997" providerId="LiveId" clId="{EA8B0734-D16C-4A29-AB20-A3287A9AF001}" dt="2022-04-01T02:11:30.914" v="21" actId="27636"/>
          <ac:spMkLst>
            <pc:docMk/>
            <pc:sldMk cId="0" sldId="267"/>
            <ac:spMk id="160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925" v="22" actId="27636"/>
        <pc:sldMkLst>
          <pc:docMk/>
          <pc:sldMk cId="0" sldId="268"/>
        </pc:sldMkLst>
        <pc:spChg chg="mod">
          <ac:chgData name="Takehara Kazuyo" userId="6c1305eccc517997" providerId="LiveId" clId="{EA8B0734-D16C-4A29-AB20-A3287A9AF001}" dt="2022-04-01T02:11:30.925" v="22" actId="27636"/>
          <ac:spMkLst>
            <pc:docMk/>
            <pc:sldMk cId="0" sldId="268"/>
            <ac:spMk id="166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934" v="23" actId="27636"/>
        <pc:sldMkLst>
          <pc:docMk/>
          <pc:sldMk cId="0" sldId="269"/>
        </pc:sldMkLst>
        <pc:spChg chg="mod">
          <ac:chgData name="Takehara Kazuyo" userId="6c1305eccc517997" providerId="LiveId" clId="{EA8B0734-D16C-4A29-AB20-A3287A9AF001}" dt="2022-04-01T02:11:30.934" v="23" actId="27636"/>
          <ac:spMkLst>
            <pc:docMk/>
            <pc:sldMk cId="0" sldId="269"/>
            <ac:spMk id="172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943" v="24" actId="27636"/>
        <pc:sldMkLst>
          <pc:docMk/>
          <pc:sldMk cId="0" sldId="270"/>
        </pc:sldMkLst>
        <pc:spChg chg="mod">
          <ac:chgData name="Takehara Kazuyo" userId="6c1305eccc517997" providerId="LiveId" clId="{EA8B0734-D16C-4A29-AB20-A3287A9AF001}" dt="2022-04-01T02:11:30.943" v="24" actId="27636"/>
          <ac:spMkLst>
            <pc:docMk/>
            <pc:sldMk cId="0" sldId="270"/>
            <ac:spMk id="178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947" v="25" actId="27636"/>
        <pc:sldMkLst>
          <pc:docMk/>
          <pc:sldMk cId="0" sldId="271"/>
        </pc:sldMkLst>
        <pc:spChg chg="mod">
          <ac:chgData name="Takehara Kazuyo" userId="6c1305eccc517997" providerId="LiveId" clId="{EA8B0734-D16C-4A29-AB20-A3287A9AF001}" dt="2022-04-01T02:11:30.947" v="25" actId="27636"/>
          <ac:spMkLst>
            <pc:docMk/>
            <pc:sldMk cId="0" sldId="271"/>
            <ac:spMk id="184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960" v="26" actId="27636"/>
        <pc:sldMkLst>
          <pc:docMk/>
          <pc:sldMk cId="0" sldId="272"/>
        </pc:sldMkLst>
        <pc:spChg chg="mod">
          <ac:chgData name="Takehara Kazuyo" userId="6c1305eccc517997" providerId="LiveId" clId="{EA8B0734-D16C-4A29-AB20-A3287A9AF001}" dt="2022-04-01T02:11:30.960" v="26" actId="27636"/>
          <ac:spMkLst>
            <pc:docMk/>
            <pc:sldMk cId="0" sldId="272"/>
            <ac:spMk id="190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964" v="27" actId="27636"/>
        <pc:sldMkLst>
          <pc:docMk/>
          <pc:sldMk cId="0" sldId="273"/>
        </pc:sldMkLst>
        <pc:spChg chg="mod">
          <ac:chgData name="Takehara Kazuyo" userId="6c1305eccc517997" providerId="LiveId" clId="{EA8B0734-D16C-4A29-AB20-A3287A9AF001}" dt="2022-04-01T02:11:30.964" v="27" actId="27636"/>
          <ac:spMkLst>
            <pc:docMk/>
            <pc:sldMk cId="0" sldId="273"/>
            <ac:spMk id="196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976" v="28" actId="27636"/>
        <pc:sldMkLst>
          <pc:docMk/>
          <pc:sldMk cId="0" sldId="274"/>
        </pc:sldMkLst>
        <pc:spChg chg="mod">
          <ac:chgData name="Takehara Kazuyo" userId="6c1305eccc517997" providerId="LiveId" clId="{EA8B0734-D16C-4A29-AB20-A3287A9AF001}" dt="2022-04-01T02:11:30.976" v="28" actId="27636"/>
          <ac:spMkLst>
            <pc:docMk/>
            <pc:sldMk cId="0" sldId="274"/>
            <ac:spMk id="202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980" v="29" actId="27636"/>
        <pc:sldMkLst>
          <pc:docMk/>
          <pc:sldMk cId="0" sldId="275"/>
        </pc:sldMkLst>
        <pc:spChg chg="mod">
          <ac:chgData name="Takehara Kazuyo" userId="6c1305eccc517997" providerId="LiveId" clId="{EA8B0734-D16C-4A29-AB20-A3287A9AF001}" dt="2022-04-01T02:11:30.980" v="29" actId="27636"/>
          <ac:spMkLst>
            <pc:docMk/>
            <pc:sldMk cId="0" sldId="275"/>
            <ac:spMk id="208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992" v="30" actId="27636"/>
        <pc:sldMkLst>
          <pc:docMk/>
          <pc:sldMk cId="0" sldId="276"/>
        </pc:sldMkLst>
        <pc:spChg chg="mod">
          <ac:chgData name="Takehara Kazuyo" userId="6c1305eccc517997" providerId="LiveId" clId="{EA8B0734-D16C-4A29-AB20-A3287A9AF001}" dt="2022-04-01T02:11:30.992" v="30" actId="27636"/>
          <ac:spMkLst>
            <pc:docMk/>
            <pc:sldMk cId="0" sldId="276"/>
            <ac:spMk id="214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0.996" v="31" actId="27636"/>
        <pc:sldMkLst>
          <pc:docMk/>
          <pc:sldMk cId="0" sldId="277"/>
        </pc:sldMkLst>
        <pc:spChg chg="mod">
          <ac:chgData name="Takehara Kazuyo" userId="6c1305eccc517997" providerId="LiveId" clId="{EA8B0734-D16C-4A29-AB20-A3287A9AF001}" dt="2022-04-01T02:11:30.996" v="31" actId="27636"/>
          <ac:spMkLst>
            <pc:docMk/>
            <pc:sldMk cId="0" sldId="277"/>
            <ac:spMk id="220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1.024" v="32" actId="27636"/>
        <pc:sldMkLst>
          <pc:docMk/>
          <pc:sldMk cId="0" sldId="278"/>
        </pc:sldMkLst>
        <pc:spChg chg="mod">
          <ac:chgData name="Takehara Kazuyo" userId="6c1305eccc517997" providerId="LiveId" clId="{EA8B0734-D16C-4A29-AB20-A3287A9AF001}" dt="2022-04-01T02:11:31.024" v="32" actId="27636"/>
          <ac:spMkLst>
            <pc:docMk/>
            <pc:sldMk cId="0" sldId="278"/>
            <ac:spMk id="226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1.027" v="33" actId="27636"/>
        <pc:sldMkLst>
          <pc:docMk/>
          <pc:sldMk cId="0" sldId="279"/>
        </pc:sldMkLst>
        <pc:spChg chg="mod">
          <ac:chgData name="Takehara Kazuyo" userId="6c1305eccc517997" providerId="LiveId" clId="{EA8B0734-D16C-4A29-AB20-A3287A9AF001}" dt="2022-04-01T02:11:31.027" v="33" actId="27636"/>
          <ac:spMkLst>
            <pc:docMk/>
            <pc:sldMk cId="0" sldId="279"/>
            <ac:spMk id="232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1.041" v="34" actId="27636"/>
        <pc:sldMkLst>
          <pc:docMk/>
          <pc:sldMk cId="0" sldId="281"/>
        </pc:sldMkLst>
        <pc:spChg chg="mod">
          <ac:chgData name="Takehara Kazuyo" userId="6c1305eccc517997" providerId="LiveId" clId="{EA8B0734-D16C-4A29-AB20-A3287A9AF001}" dt="2022-04-01T02:11:31.041" v="34" actId="27636"/>
          <ac:spMkLst>
            <pc:docMk/>
            <pc:sldMk cId="0" sldId="281"/>
            <ac:spMk id="244" creationId="{00000000-0000-0000-0000-000000000000}"/>
          </ac:spMkLst>
        </pc:spChg>
      </pc:sldChg>
      <pc:sldChg chg="modSp mod">
        <pc:chgData name="Takehara Kazuyo" userId="6c1305eccc517997" providerId="LiveId" clId="{EA8B0734-D16C-4A29-AB20-A3287A9AF001}" dt="2022-04-01T02:11:31.044" v="35" actId="27636"/>
        <pc:sldMkLst>
          <pc:docMk/>
          <pc:sldMk cId="0" sldId="282"/>
        </pc:sldMkLst>
        <pc:spChg chg="mod">
          <ac:chgData name="Takehara Kazuyo" userId="6c1305eccc517997" providerId="LiveId" clId="{EA8B0734-D16C-4A29-AB20-A3287A9AF001}" dt="2022-04-01T02:11:31.044" v="35" actId="27636"/>
          <ac:spMkLst>
            <pc:docMk/>
            <pc:sldMk cId="0" sldId="282"/>
            <ac:spMk id="250" creationId="{00000000-0000-0000-0000-000000000000}"/>
          </ac:spMkLst>
        </pc:spChg>
      </pc:sldChg>
      <pc:sldChg chg="del">
        <pc:chgData name="Takehara Kazuyo" userId="6c1305eccc517997" providerId="LiveId" clId="{EA8B0734-D16C-4A29-AB20-A3287A9AF001}" dt="2022-04-01T02:11:27.923" v="0" actId="2696"/>
        <pc:sldMkLst>
          <pc:docMk/>
          <pc:sldMk cId="0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午前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ご　ぜん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ពេលព្រឹក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午後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3257220" y="5253729"/>
            <a:ext cx="61725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ご　　ご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ពេលរសៀល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969893" y="1314450"/>
            <a:ext cx="10252213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教科書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47569" y="5253729"/>
            <a:ext cx="8296605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きょう　　か　　しょ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សៀវភៅពុម្ព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教室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きょう　しつ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ថ្នាក់រៀន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先生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せん　せい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គ្រូ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全部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20379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ぜん　ぶ　　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ទាំងអស់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95250" y="1334422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～回</a:t>
            </a:r>
            <a:endParaRPr/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～　　かい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～ដង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66675" y="1295092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参加する</a:t>
            </a:r>
            <a:endParaRPr sz="23000"/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1388700" y="509628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さん　　か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ចូលរួម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78659" y="1275428"/>
            <a:ext cx="1211334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用意する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1765789" y="516413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よう　い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រៀបចំ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午前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ពេលព្រឹក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午後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ពេលរសៀល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教科書</a:t>
            </a:r>
            <a:endParaRPr/>
          </a:p>
        </p:txBody>
      </p:sp>
      <p:sp>
        <p:nvSpPr>
          <p:cNvPr id="160" name="Google Shape;160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សៀវភៅពុម្ព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"/>
          <p:cNvSpPr txBox="1">
            <a:spLocks noGrp="1"/>
          </p:cNvSpPr>
          <p:nvPr>
            <p:ph type="ctrTitle"/>
          </p:nvPr>
        </p:nvSpPr>
        <p:spPr>
          <a:xfrm>
            <a:off x="133350" y="1304925"/>
            <a:ext cx="119729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教室</a:t>
            </a:r>
            <a:endParaRPr/>
          </a:p>
        </p:txBody>
      </p:sp>
      <p:sp>
        <p:nvSpPr>
          <p:cNvPr id="166" name="Google Shape;166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ថ្នាក់រៀន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先生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គ្រូ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919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全部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ទាំងអស់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～回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～ដង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7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参加する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7"/>
          <p:cNvSpPr txBox="1"/>
          <p:nvPr/>
        </p:nvSpPr>
        <p:spPr>
          <a:xfrm>
            <a:off x="2047461" y="740921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ចូលរួម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8"/>
          <p:cNvSpPr txBox="1">
            <a:spLocks noGrp="1"/>
          </p:cNvSpPr>
          <p:nvPr>
            <p:ph type="ctrTitle"/>
          </p:nvPr>
        </p:nvSpPr>
        <p:spPr>
          <a:xfrm>
            <a:off x="88490" y="1304925"/>
            <a:ext cx="1203468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用意する</a:t>
            </a:r>
            <a:endParaRPr sz="23000"/>
          </a:p>
        </p:txBody>
      </p:sp>
      <p:sp>
        <p:nvSpPr>
          <p:cNvPr id="196" name="Google Shape;196;p1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រៀបចំ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午前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9"/>
          <p:cNvSpPr txBox="1">
            <a:spLocks noGrp="1"/>
          </p:cNvSpPr>
          <p:nvPr>
            <p:ph type="subTitle" idx="1"/>
          </p:nvPr>
        </p:nvSpPr>
        <p:spPr>
          <a:xfrm>
            <a:off x="2247570" y="52346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ご　　ぜん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0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午後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0"/>
          <p:cNvSpPr txBox="1">
            <a:spLocks noGrp="1"/>
          </p:cNvSpPr>
          <p:nvPr>
            <p:ph type="subTitle" idx="1"/>
          </p:nvPr>
        </p:nvSpPr>
        <p:spPr>
          <a:xfrm>
            <a:off x="3104985" y="5358504"/>
            <a:ext cx="59820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ご　　ご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 txBox="1">
            <a:spLocks noGrp="1"/>
          </p:cNvSpPr>
          <p:nvPr>
            <p:ph type="ctrTitle"/>
          </p:nvPr>
        </p:nvSpPr>
        <p:spPr>
          <a:xfrm>
            <a:off x="333375" y="1304925"/>
            <a:ext cx="113728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教科書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1"/>
          <p:cNvSpPr txBox="1">
            <a:spLocks noGrp="1"/>
          </p:cNvSpPr>
          <p:nvPr>
            <p:ph type="subTitle" idx="1"/>
          </p:nvPr>
        </p:nvSpPr>
        <p:spPr>
          <a:xfrm>
            <a:off x="1971261" y="52823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きょう　　か　　しょ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"/>
          <p:cNvSpPr txBox="1">
            <a:spLocks noGrp="1"/>
          </p:cNvSpPr>
          <p:nvPr>
            <p:ph type="ctrTitle"/>
          </p:nvPr>
        </p:nvSpPr>
        <p:spPr>
          <a:xfrm>
            <a:off x="161924" y="1304925"/>
            <a:ext cx="118395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教室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2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きょう　しつ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"/>
          <p:cNvSpPr txBox="1">
            <a:spLocks noGrp="1"/>
          </p:cNvSpPr>
          <p:nvPr>
            <p:ph type="ctrTitle"/>
          </p:nvPr>
        </p:nvSpPr>
        <p:spPr>
          <a:xfrm>
            <a:off x="152400" y="1304925"/>
            <a:ext cx="119348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先生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せん　　せい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4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110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全部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4"/>
          <p:cNvSpPr txBox="1">
            <a:spLocks noGrp="1"/>
          </p:cNvSpPr>
          <p:nvPr>
            <p:ph type="subTitle" idx="1"/>
          </p:nvPr>
        </p:nvSpPr>
        <p:spPr>
          <a:xfrm>
            <a:off x="1818861" y="520131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ぜん　　ぶ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5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～回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5"/>
          <p:cNvSpPr txBox="1">
            <a:spLocks noGrp="1"/>
          </p:cNvSpPr>
          <p:nvPr>
            <p:ph type="subTitle" idx="1"/>
          </p:nvPr>
        </p:nvSpPr>
        <p:spPr>
          <a:xfrm>
            <a:off x="2644405" y="5089048"/>
            <a:ext cx="6890120" cy="92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～　　かい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6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参加する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26"/>
          <p:cNvSpPr txBox="1">
            <a:spLocks noGrp="1"/>
          </p:cNvSpPr>
          <p:nvPr>
            <p:ph type="subTitle" idx="1"/>
          </p:nvPr>
        </p:nvSpPr>
        <p:spPr>
          <a:xfrm>
            <a:off x="1468363" y="52607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さん　か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7"/>
          <p:cNvSpPr txBox="1">
            <a:spLocks noGrp="1"/>
          </p:cNvSpPr>
          <p:nvPr>
            <p:ph type="ctrTitle"/>
          </p:nvPr>
        </p:nvSpPr>
        <p:spPr>
          <a:xfrm>
            <a:off x="68826" y="1304925"/>
            <a:ext cx="120183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用意する</a:t>
            </a:r>
            <a:endParaRPr sz="23000"/>
          </a:p>
        </p:txBody>
      </p:sp>
      <p:sp>
        <p:nvSpPr>
          <p:cNvPr id="250" name="Google Shape;250;p27"/>
          <p:cNvSpPr txBox="1">
            <a:spLocks noGrp="1"/>
          </p:cNvSpPr>
          <p:nvPr>
            <p:ph type="subTitle" idx="1"/>
          </p:nvPr>
        </p:nvSpPr>
        <p:spPr>
          <a:xfrm>
            <a:off x="1362667" y="5234065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よう　　い　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</Words>
  <Application>Microsoft Office PowerPoint</Application>
  <PresentationFormat>ワイド画面</PresentationFormat>
  <Paragraphs>63</Paragraphs>
  <Slides>28</Slides>
  <Notes>28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1" baseType="lpstr">
      <vt:lpstr>Arial</vt:lpstr>
      <vt:lpstr>Khmer</vt:lpstr>
      <vt:lpstr>Office テーマ</vt:lpstr>
      <vt:lpstr>午前</vt:lpstr>
      <vt:lpstr>午後</vt:lpstr>
      <vt:lpstr>教科書</vt:lpstr>
      <vt:lpstr>教室</vt:lpstr>
      <vt:lpstr>先生</vt:lpstr>
      <vt:lpstr>全部</vt:lpstr>
      <vt:lpstr>～回</vt:lpstr>
      <vt:lpstr>参加する</vt:lpstr>
      <vt:lpstr>用意する</vt:lpstr>
      <vt:lpstr>午前</vt:lpstr>
      <vt:lpstr>午後</vt:lpstr>
      <vt:lpstr>教科書</vt:lpstr>
      <vt:lpstr>教室</vt:lpstr>
      <vt:lpstr>先生</vt:lpstr>
      <vt:lpstr>全部</vt:lpstr>
      <vt:lpstr>～回</vt:lpstr>
      <vt:lpstr>参加する</vt:lpstr>
      <vt:lpstr>用意する</vt:lpstr>
      <vt:lpstr>午前</vt:lpstr>
      <vt:lpstr>午後</vt:lpstr>
      <vt:lpstr>教科書</vt:lpstr>
      <vt:lpstr>教室</vt:lpstr>
      <vt:lpstr>先生</vt:lpstr>
      <vt:lpstr>全部</vt:lpstr>
      <vt:lpstr>～回</vt:lpstr>
      <vt:lpstr>参加する</vt:lpstr>
      <vt:lpstr>用意する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午前</dc:title>
  <dc:creator>user</dc:creator>
  <cp:lastModifiedBy>Takehara Kazuyo</cp:lastModifiedBy>
  <cp:revision>1</cp:revision>
  <dcterms:created xsi:type="dcterms:W3CDTF">2021-06-22T09:28:50Z</dcterms:created>
  <dcterms:modified xsi:type="dcterms:W3CDTF">2022-04-01T02:11:38Z</dcterms:modified>
</cp:coreProperties>
</file>