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hdRVahyxm9EXq7W5lzcKTuE/ik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FB43E4-7258-4DA7-B2CE-7ADC4FFB0272}" v="1" dt="2022-04-01T02:04:00.6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AFB43E4-7258-4DA7-B2CE-7ADC4FFB0272}"/>
    <pc:docChg chg="custSel delSld modSld">
      <pc:chgData name="Takehara Kazuyo" userId="6c1305eccc517997" providerId="LiveId" clId="{5AFB43E4-7258-4DA7-B2CE-7ADC4FFB0272}" dt="2022-04-01T02:04:01.103" v="39" actId="27636"/>
      <pc:docMkLst>
        <pc:docMk/>
      </pc:docMkLst>
      <pc:sldChg chg="modSp mod">
        <pc:chgData name="Takehara Kazuyo" userId="6c1305eccc517997" providerId="LiveId" clId="{5AFB43E4-7258-4DA7-B2CE-7ADC4FFB0272}" dt="2022-04-01T02:04:00.823" v="2" actId="27636"/>
        <pc:sldMkLst>
          <pc:docMk/>
          <pc:sldMk cId="0" sldId="256"/>
        </pc:sldMkLst>
        <pc:spChg chg="mod">
          <ac:chgData name="Takehara Kazuyo" userId="6c1305eccc517997" providerId="LiveId" clId="{5AFB43E4-7258-4DA7-B2CE-7ADC4FFB0272}" dt="2022-04-01T02:04:00.823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819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832" v="4" actId="27636"/>
        <pc:sldMkLst>
          <pc:docMk/>
          <pc:sldMk cId="0" sldId="257"/>
        </pc:sldMkLst>
        <pc:spChg chg="mod">
          <ac:chgData name="Takehara Kazuyo" userId="6c1305eccc517997" providerId="LiveId" clId="{5AFB43E4-7258-4DA7-B2CE-7ADC4FFB0272}" dt="2022-04-01T02:04:00.829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832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847" v="6" actId="27636"/>
        <pc:sldMkLst>
          <pc:docMk/>
          <pc:sldMk cId="0" sldId="258"/>
        </pc:sldMkLst>
        <pc:spChg chg="mod">
          <ac:chgData name="Takehara Kazuyo" userId="6c1305eccc517997" providerId="LiveId" clId="{5AFB43E4-7258-4DA7-B2CE-7ADC4FFB0272}" dt="2022-04-01T02:04:00.847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837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861" v="8" actId="27636"/>
        <pc:sldMkLst>
          <pc:docMk/>
          <pc:sldMk cId="0" sldId="259"/>
        </pc:sldMkLst>
        <pc:spChg chg="mod">
          <ac:chgData name="Takehara Kazuyo" userId="6c1305eccc517997" providerId="LiveId" clId="{5AFB43E4-7258-4DA7-B2CE-7ADC4FFB0272}" dt="2022-04-01T02:04:00.852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861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866" v="10" actId="27636"/>
        <pc:sldMkLst>
          <pc:docMk/>
          <pc:sldMk cId="0" sldId="260"/>
        </pc:sldMkLst>
        <pc:spChg chg="mod">
          <ac:chgData name="Takehara Kazuyo" userId="6c1305eccc517997" providerId="LiveId" clId="{5AFB43E4-7258-4DA7-B2CE-7ADC4FFB0272}" dt="2022-04-01T02:04:00.865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866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880" v="12" actId="27636"/>
        <pc:sldMkLst>
          <pc:docMk/>
          <pc:sldMk cId="0" sldId="261"/>
        </pc:sldMkLst>
        <pc:spChg chg="mod">
          <ac:chgData name="Takehara Kazuyo" userId="6c1305eccc517997" providerId="LiveId" clId="{5AFB43E4-7258-4DA7-B2CE-7ADC4FFB0272}" dt="2022-04-01T02:04:00.878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880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889" v="14" actId="27636"/>
        <pc:sldMkLst>
          <pc:docMk/>
          <pc:sldMk cId="0" sldId="262"/>
        </pc:sldMkLst>
        <pc:spChg chg="mod">
          <ac:chgData name="Takehara Kazuyo" userId="6c1305eccc517997" providerId="LiveId" clId="{5AFB43E4-7258-4DA7-B2CE-7ADC4FFB0272}" dt="2022-04-01T02:04:00.889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887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894" v="16" actId="27636"/>
        <pc:sldMkLst>
          <pc:docMk/>
          <pc:sldMk cId="0" sldId="263"/>
        </pc:sldMkLst>
        <pc:spChg chg="mod">
          <ac:chgData name="Takehara Kazuyo" userId="6c1305eccc517997" providerId="LiveId" clId="{5AFB43E4-7258-4DA7-B2CE-7ADC4FFB0272}" dt="2022-04-01T02:04:00.894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892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01" v="18" actId="27636"/>
        <pc:sldMkLst>
          <pc:docMk/>
          <pc:sldMk cId="0" sldId="264"/>
        </pc:sldMkLst>
        <pc:spChg chg="mod">
          <ac:chgData name="Takehara Kazuyo" userId="6c1305eccc517997" providerId="LiveId" clId="{5AFB43E4-7258-4DA7-B2CE-7ADC4FFB0272}" dt="2022-04-01T02:04:00.901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898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15" v="20" actId="27636"/>
        <pc:sldMkLst>
          <pc:docMk/>
          <pc:sldMk cId="0" sldId="265"/>
        </pc:sldMkLst>
        <pc:spChg chg="mod">
          <ac:chgData name="Takehara Kazuyo" userId="6c1305eccc517997" providerId="LiveId" clId="{5AFB43E4-7258-4DA7-B2CE-7ADC4FFB0272}" dt="2022-04-01T02:04:00.913" v="19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5AFB43E4-7258-4DA7-B2CE-7ADC4FFB0272}" dt="2022-04-01T02:04:00.915" v="20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23" v="21" actId="27636"/>
        <pc:sldMkLst>
          <pc:docMk/>
          <pc:sldMk cId="0" sldId="266"/>
        </pc:sldMkLst>
        <pc:spChg chg="mod">
          <ac:chgData name="Takehara Kazuyo" userId="6c1305eccc517997" providerId="LiveId" clId="{5AFB43E4-7258-4DA7-B2CE-7ADC4FFB0272}" dt="2022-04-01T02:04:00.923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33" v="22" actId="27636"/>
        <pc:sldMkLst>
          <pc:docMk/>
          <pc:sldMk cId="0" sldId="267"/>
        </pc:sldMkLst>
        <pc:spChg chg="mod">
          <ac:chgData name="Takehara Kazuyo" userId="6c1305eccc517997" providerId="LiveId" clId="{5AFB43E4-7258-4DA7-B2CE-7ADC4FFB0272}" dt="2022-04-01T02:04:00.933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44" v="23" actId="27636"/>
        <pc:sldMkLst>
          <pc:docMk/>
          <pc:sldMk cId="0" sldId="268"/>
        </pc:sldMkLst>
        <pc:spChg chg="mod">
          <ac:chgData name="Takehara Kazuyo" userId="6c1305eccc517997" providerId="LiveId" clId="{5AFB43E4-7258-4DA7-B2CE-7ADC4FFB0272}" dt="2022-04-01T02:04:00.944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47" v="24" actId="27636"/>
        <pc:sldMkLst>
          <pc:docMk/>
          <pc:sldMk cId="0" sldId="269"/>
        </pc:sldMkLst>
        <pc:spChg chg="mod">
          <ac:chgData name="Takehara Kazuyo" userId="6c1305eccc517997" providerId="LiveId" clId="{5AFB43E4-7258-4DA7-B2CE-7ADC4FFB0272}" dt="2022-04-01T02:04:00.947" v="24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54" v="25" actId="27636"/>
        <pc:sldMkLst>
          <pc:docMk/>
          <pc:sldMk cId="0" sldId="270"/>
        </pc:sldMkLst>
        <pc:spChg chg="mod">
          <ac:chgData name="Takehara Kazuyo" userId="6c1305eccc517997" providerId="LiveId" clId="{5AFB43E4-7258-4DA7-B2CE-7ADC4FFB0272}" dt="2022-04-01T02:04:00.954" v="25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58" v="26" actId="27636"/>
        <pc:sldMkLst>
          <pc:docMk/>
          <pc:sldMk cId="0" sldId="271"/>
        </pc:sldMkLst>
        <pc:spChg chg="mod">
          <ac:chgData name="Takehara Kazuyo" userId="6c1305eccc517997" providerId="LiveId" clId="{5AFB43E4-7258-4DA7-B2CE-7ADC4FFB0272}" dt="2022-04-01T02:04:00.958" v="26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61" v="27" actId="27636"/>
        <pc:sldMkLst>
          <pc:docMk/>
          <pc:sldMk cId="0" sldId="272"/>
        </pc:sldMkLst>
        <pc:spChg chg="mod">
          <ac:chgData name="Takehara Kazuyo" userId="6c1305eccc517997" providerId="LiveId" clId="{5AFB43E4-7258-4DA7-B2CE-7ADC4FFB0272}" dt="2022-04-01T02:04:00.961" v="27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64" v="28" actId="27636"/>
        <pc:sldMkLst>
          <pc:docMk/>
          <pc:sldMk cId="0" sldId="273"/>
        </pc:sldMkLst>
        <pc:spChg chg="mod">
          <ac:chgData name="Takehara Kazuyo" userId="6c1305eccc517997" providerId="LiveId" clId="{5AFB43E4-7258-4DA7-B2CE-7ADC4FFB0272}" dt="2022-04-01T02:04:00.964" v="28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0.971" v="29" actId="27636"/>
        <pc:sldMkLst>
          <pc:docMk/>
          <pc:sldMk cId="0" sldId="274"/>
        </pc:sldMkLst>
        <pc:spChg chg="mod">
          <ac:chgData name="Takehara Kazuyo" userId="6c1305eccc517997" providerId="LiveId" clId="{5AFB43E4-7258-4DA7-B2CE-7ADC4FFB0272}" dt="2022-04-01T02:04:00.971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033" v="30" actId="27636"/>
        <pc:sldMkLst>
          <pc:docMk/>
          <pc:sldMk cId="0" sldId="275"/>
        </pc:sldMkLst>
        <pc:spChg chg="mod">
          <ac:chgData name="Takehara Kazuyo" userId="6c1305eccc517997" providerId="LiveId" clId="{5AFB43E4-7258-4DA7-B2CE-7ADC4FFB0272}" dt="2022-04-01T02:04:01.033" v="30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047" v="31" actId="27636"/>
        <pc:sldMkLst>
          <pc:docMk/>
          <pc:sldMk cId="0" sldId="276"/>
        </pc:sldMkLst>
        <pc:spChg chg="mod">
          <ac:chgData name="Takehara Kazuyo" userId="6c1305eccc517997" providerId="LiveId" clId="{5AFB43E4-7258-4DA7-B2CE-7ADC4FFB0272}" dt="2022-04-01T02:04:01.047" v="31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052" v="32" actId="27636"/>
        <pc:sldMkLst>
          <pc:docMk/>
          <pc:sldMk cId="0" sldId="277"/>
        </pc:sldMkLst>
        <pc:spChg chg="mod">
          <ac:chgData name="Takehara Kazuyo" userId="6c1305eccc517997" providerId="LiveId" clId="{5AFB43E4-7258-4DA7-B2CE-7ADC4FFB0272}" dt="2022-04-01T02:04:01.052" v="32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056" v="33" actId="27636"/>
        <pc:sldMkLst>
          <pc:docMk/>
          <pc:sldMk cId="0" sldId="278"/>
        </pc:sldMkLst>
        <pc:spChg chg="mod">
          <ac:chgData name="Takehara Kazuyo" userId="6c1305eccc517997" providerId="LiveId" clId="{5AFB43E4-7258-4DA7-B2CE-7ADC4FFB0272}" dt="2022-04-01T02:04:01.056" v="33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060" v="34" actId="27636"/>
        <pc:sldMkLst>
          <pc:docMk/>
          <pc:sldMk cId="0" sldId="279"/>
        </pc:sldMkLst>
        <pc:spChg chg="mod">
          <ac:chgData name="Takehara Kazuyo" userId="6c1305eccc517997" providerId="LiveId" clId="{5AFB43E4-7258-4DA7-B2CE-7ADC4FFB0272}" dt="2022-04-01T02:04:01.060" v="34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063" v="35" actId="27636"/>
        <pc:sldMkLst>
          <pc:docMk/>
          <pc:sldMk cId="0" sldId="280"/>
        </pc:sldMkLst>
        <pc:spChg chg="mod">
          <ac:chgData name="Takehara Kazuyo" userId="6c1305eccc517997" providerId="LiveId" clId="{5AFB43E4-7258-4DA7-B2CE-7ADC4FFB0272}" dt="2022-04-01T02:04:01.063" v="35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067" v="36" actId="27636"/>
        <pc:sldMkLst>
          <pc:docMk/>
          <pc:sldMk cId="0" sldId="281"/>
        </pc:sldMkLst>
        <pc:spChg chg="mod">
          <ac:chgData name="Takehara Kazuyo" userId="6c1305eccc517997" providerId="LiveId" clId="{5AFB43E4-7258-4DA7-B2CE-7ADC4FFB0272}" dt="2022-04-01T02:04:01.067" v="36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079" v="37" actId="27636"/>
        <pc:sldMkLst>
          <pc:docMk/>
          <pc:sldMk cId="0" sldId="283"/>
        </pc:sldMkLst>
        <pc:spChg chg="mod">
          <ac:chgData name="Takehara Kazuyo" userId="6c1305eccc517997" providerId="LiveId" clId="{5AFB43E4-7258-4DA7-B2CE-7ADC4FFB0272}" dt="2022-04-01T02:04:01.079" v="37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099" v="38" actId="27636"/>
        <pc:sldMkLst>
          <pc:docMk/>
          <pc:sldMk cId="0" sldId="284"/>
        </pc:sldMkLst>
        <pc:spChg chg="mod">
          <ac:chgData name="Takehara Kazuyo" userId="6c1305eccc517997" providerId="LiveId" clId="{5AFB43E4-7258-4DA7-B2CE-7ADC4FFB0272}" dt="2022-04-01T02:04:01.099" v="38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5AFB43E4-7258-4DA7-B2CE-7ADC4FFB0272}" dt="2022-04-01T02:04:01.103" v="39" actId="27636"/>
        <pc:sldMkLst>
          <pc:docMk/>
          <pc:sldMk cId="0" sldId="285"/>
        </pc:sldMkLst>
        <pc:spChg chg="mod">
          <ac:chgData name="Takehara Kazuyo" userId="6c1305eccc517997" providerId="LiveId" clId="{5AFB43E4-7258-4DA7-B2CE-7ADC4FFB0272}" dt="2022-04-01T02:04:01.103" v="39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5AFB43E4-7258-4DA7-B2CE-7ADC4FFB0272}" dt="2022-04-01T02:03:57.745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時間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　かん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ពេលវេលា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場所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ば　しょ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ទីកន្លែង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駅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えき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ស្ថានីយរថភ្លើង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受付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うけ　つけ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កន្លែងផ្ដលព័ត៌មាន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門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もん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ទ្វារ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電車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でん　しゃ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រថភ្លើង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待つ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ま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រង់ចាំ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1304925"/>
            <a:ext cx="121920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止まる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650435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と　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211415" y="1304925"/>
            <a:ext cx="10169387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着く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つ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ទៅដល់/មកដល់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急ぐ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ប្រញាប់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149" name="Google Shape;149;p10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いそ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時間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ពេលវេលា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場所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ទីកន្លែង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駅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ស្ថានីយរថភ្លើង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受付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កន្លែងផ្ដល់ព័ត៌មាន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門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ទ្វារ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電車</a:t>
            </a:r>
            <a:endParaRPr/>
          </a:p>
        </p:txBody>
      </p:sp>
      <p:sp>
        <p:nvSpPr>
          <p:cNvPr id="185" name="Google Shape;185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រថភ្លើង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待つ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រង់ចាំ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998468" y="1428750"/>
            <a:ext cx="1019506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止まる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着く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ទៅដល់/មកដល់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急ぐ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ប្រញាប់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時間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　かん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場所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3257220" y="5387079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ば　しょ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駅</a:t>
            </a:r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えき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受付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うけ　つけ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門</a:t>
            </a:r>
            <a:endParaRPr/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もん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電車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でん　しゃ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待つ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3971760" y="5155723"/>
            <a:ext cx="424848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0" y="1304925"/>
            <a:ext cx="121920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止まる</a:t>
            </a: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2323770" y="53394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と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209550" y="1304925"/>
            <a:ext cx="118776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着く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つ　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急ぐ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3943020" y="52727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いそ　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時間</vt:lpstr>
      <vt:lpstr>場所</vt:lpstr>
      <vt:lpstr>駅</vt:lpstr>
      <vt:lpstr>受付</vt:lpstr>
      <vt:lpstr>門</vt:lpstr>
      <vt:lpstr>電車</vt:lpstr>
      <vt:lpstr>待つ</vt:lpstr>
      <vt:lpstr>止まる</vt:lpstr>
      <vt:lpstr>着く</vt:lpstr>
      <vt:lpstr>急ぐ</vt:lpstr>
      <vt:lpstr>時間</vt:lpstr>
      <vt:lpstr>場所</vt:lpstr>
      <vt:lpstr>駅</vt:lpstr>
      <vt:lpstr>受付</vt:lpstr>
      <vt:lpstr>門</vt:lpstr>
      <vt:lpstr>電車</vt:lpstr>
      <vt:lpstr>待つ</vt:lpstr>
      <vt:lpstr>止まる</vt:lpstr>
      <vt:lpstr>着く</vt:lpstr>
      <vt:lpstr>急ぐ</vt:lpstr>
      <vt:lpstr>時間</vt:lpstr>
      <vt:lpstr>場所</vt:lpstr>
      <vt:lpstr>駅</vt:lpstr>
      <vt:lpstr>受付</vt:lpstr>
      <vt:lpstr>門</vt:lpstr>
      <vt:lpstr>電車</vt:lpstr>
      <vt:lpstr>待つ</vt:lpstr>
      <vt:lpstr>止まる</vt:lpstr>
      <vt:lpstr>着く</vt:lpstr>
      <vt:lpstr>急ぐ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時間</dc:title>
  <dc:creator>user</dc:creator>
  <cp:lastModifiedBy>Takehara Kazuyo</cp:lastModifiedBy>
  <cp:revision>1</cp:revision>
  <dcterms:created xsi:type="dcterms:W3CDTF">2021-06-22T09:28:50Z</dcterms:created>
  <dcterms:modified xsi:type="dcterms:W3CDTF">2022-04-01T02:04:03Z</dcterms:modified>
</cp:coreProperties>
</file>