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embeddedFontLst>
    <p:embeddedFont>
      <p:font typeface="Khmer OS" panose="02000500000000020004" pitchFamily="2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iRluTXfrGeTUuquZkz3tayA1Mk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47D620-8059-4C03-B9C7-21AD61F22DA0}" v="1" dt="2022-04-01T02:09:21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247D620-8059-4C03-B9C7-21AD61F22DA0}"/>
    <pc:docChg chg="custSel addSld delSld modSld">
      <pc:chgData name="Takehara Kazuyo" userId="6c1305eccc517997" providerId="LiveId" clId="{0247D620-8059-4C03-B9C7-21AD61F22DA0}" dt="2022-04-01T02:09:21.266" v="62" actId="27636"/>
      <pc:docMkLst>
        <pc:docMk/>
      </pc:docMkLst>
      <pc:sldChg chg="modSp mod">
        <pc:chgData name="Takehara Kazuyo" userId="6c1305eccc517997" providerId="LiveId" clId="{0247D620-8059-4C03-B9C7-21AD61F22DA0}" dt="2022-04-01T02:09:21.163" v="44" actId="27636"/>
        <pc:sldMkLst>
          <pc:docMk/>
          <pc:sldMk cId="0" sldId="256"/>
        </pc:sldMkLst>
        <pc:spChg chg="mod">
          <ac:chgData name="Takehara Kazuyo" userId="6c1305eccc517997" providerId="LiveId" clId="{0247D620-8059-4C03-B9C7-21AD61F22DA0}" dt="2022-04-01T02:09:21.163" v="44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4:54.087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169" v="45" actId="27636"/>
        <pc:sldMkLst>
          <pc:docMk/>
          <pc:sldMk cId="0" sldId="257"/>
        </pc:sldMkLst>
        <pc:spChg chg="mod">
          <ac:chgData name="Takehara Kazuyo" userId="6c1305eccc517997" providerId="LiveId" clId="{0247D620-8059-4C03-B9C7-21AD61F22DA0}" dt="2022-04-01T02:09:21.169" v="45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5:06.364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174" v="46" actId="27636"/>
        <pc:sldMkLst>
          <pc:docMk/>
          <pc:sldMk cId="0" sldId="258"/>
        </pc:sldMkLst>
        <pc:spChg chg="mod">
          <ac:chgData name="Takehara Kazuyo" userId="6c1305eccc517997" providerId="LiveId" clId="{0247D620-8059-4C03-B9C7-21AD61F22DA0}" dt="2022-04-01T02:09:21.174" v="4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5:18.774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179" v="47" actId="27636"/>
        <pc:sldMkLst>
          <pc:docMk/>
          <pc:sldMk cId="0" sldId="259"/>
        </pc:sldMkLst>
        <pc:spChg chg="mod">
          <ac:chgData name="Takehara Kazuyo" userId="6c1305eccc517997" providerId="LiveId" clId="{0247D620-8059-4C03-B9C7-21AD61F22DA0}" dt="2022-04-01T02:09:21.179" v="4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5:32.809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182" v="48" actId="27636"/>
        <pc:sldMkLst>
          <pc:docMk/>
          <pc:sldMk cId="0" sldId="260"/>
        </pc:sldMkLst>
        <pc:spChg chg="mod">
          <ac:chgData name="Takehara Kazuyo" userId="6c1305eccc517997" providerId="LiveId" clId="{0247D620-8059-4C03-B9C7-21AD61F22DA0}" dt="2022-04-01T02:09:21.182" v="48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5:44.891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186" v="49" actId="27636"/>
        <pc:sldMkLst>
          <pc:docMk/>
          <pc:sldMk cId="0" sldId="261"/>
        </pc:sldMkLst>
        <pc:spChg chg="mod">
          <ac:chgData name="Takehara Kazuyo" userId="6c1305eccc517997" providerId="LiveId" clId="{0247D620-8059-4C03-B9C7-21AD61F22DA0}" dt="2022-04-01T02:09:21.186" v="49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5:59.065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189" v="50" actId="27636"/>
        <pc:sldMkLst>
          <pc:docMk/>
          <pc:sldMk cId="0" sldId="262"/>
        </pc:sldMkLst>
        <pc:spChg chg="mod">
          <ac:chgData name="Takehara Kazuyo" userId="6c1305eccc517997" providerId="LiveId" clId="{0247D620-8059-4C03-B9C7-21AD61F22DA0}" dt="2022-04-01T02:09:21.189" v="50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6:10.257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02" v="51" actId="27636"/>
        <pc:sldMkLst>
          <pc:docMk/>
          <pc:sldMk cId="0" sldId="263"/>
        </pc:sldMkLst>
        <pc:spChg chg="mod">
          <ac:chgData name="Takehara Kazuyo" userId="6c1305eccc517997" providerId="LiveId" clId="{0247D620-8059-4C03-B9C7-21AD61F22DA0}" dt="2022-04-01T02:09:21.202" v="51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6:36.845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06" v="52" actId="27636"/>
        <pc:sldMkLst>
          <pc:docMk/>
          <pc:sldMk cId="0" sldId="264"/>
        </pc:sldMkLst>
        <pc:spChg chg="mod">
          <ac:chgData name="Takehara Kazuyo" userId="6c1305eccc517997" providerId="LiveId" clId="{0247D620-8059-4C03-B9C7-21AD61F22DA0}" dt="2022-04-01T02:09:21.206" v="52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6:52.378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18" v="53" actId="27636"/>
        <pc:sldMkLst>
          <pc:docMk/>
          <pc:sldMk cId="0" sldId="265"/>
        </pc:sldMkLst>
        <pc:spChg chg="mod">
          <ac:chgData name="Takehara Kazuyo" userId="6c1305eccc517997" providerId="LiveId" clId="{0247D620-8059-4C03-B9C7-21AD61F22DA0}" dt="2022-04-01T02:09:21.218" v="53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0247D620-8059-4C03-B9C7-21AD61F22DA0}" dt="2022-04-01T02:07:02.512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7:15.573" v="21" actId="27636"/>
        <pc:sldMkLst>
          <pc:docMk/>
          <pc:sldMk cId="0" sldId="266"/>
        </pc:sldMkLst>
        <pc:spChg chg="mod">
          <ac:chgData name="Takehara Kazuyo" userId="6c1305eccc517997" providerId="LiveId" clId="{0247D620-8059-4C03-B9C7-21AD61F22DA0}" dt="2022-04-01T02:07:15.573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7:26.140" v="23" actId="27636"/>
        <pc:sldMkLst>
          <pc:docMk/>
          <pc:sldMk cId="0" sldId="267"/>
        </pc:sldMkLst>
        <pc:spChg chg="mod">
          <ac:chgData name="Takehara Kazuyo" userId="6c1305eccc517997" providerId="LiveId" clId="{0247D620-8059-4C03-B9C7-21AD61F22DA0}" dt="2022-04-01T02:07:26.140" v="23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7:44.314" v="25" actId="27636"/>
        <pc:sldMkLst>
          <pc:docMk/>
          <pc:sldMk cId="0" sldId="268"/>
        </pc:sldMkLst>
        <pc:spChg chg="mod">
          <ac:chgData name="Takehara Kazuyo" userId="6c1305eccc517997" providerId="LiveId" clId="{0247D620-8059-4C03-B9C7-21AD61F22DA0}" dt="2022-04-01T02:07:44.314" v="25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8:19.298" v="29" actId="27636"/>
        <pc:sldMkLst>
          <pc:docMk/>
          <pc:sldMk cId="0" sldId="269"/>
        </pc:sldMkLst>
        <pc:spChg chg="mod">
          <ac:chgData name="Takehara Kazuyo" userId="6c1305eccc517997" providerId="LiveId" clId="{0247D620-8059-4C03-B9C7-21AD61F22DA0}" dt="2022-04-01T02:08:19.298" v="29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8:26.583" v="31" actId="27636"/>
        <pc:sldMkLst>
          <pc:docMk/>
          <pc:sldMk cId="0" sldId="270"/>
        </pc:sldMkLst>
        <pc:spChg chg="mod">
          <ac:chgData name="Takehara Kazuyo" userId="6c1305eccc517997" providerId="LiveId" clId="{0247D620-8059-4C03-B9C7-21AD61F22DA0}" dt="2022-04-01T02:08:26.583" v="31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8:35.605" v="33" actId="27636"/>
        <pc:sldMkLst>
          <pc:docMk/>
          <pc:sldMk cId="0" sldId="271"/>
        </pc:sldMkLst>
        <pc:spChg chg="mod">
          <ac:chgData name="Takehara Kazuyo" userId="6c1305eccc517997" providerId="LiveId" clId="{0247D620-8059-4C03-B9C7-21AD61F22DA0}" dt="2022-04-01T02:08:35.605" v="33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8:44.001" v="35" actId="27636"/>
        <pc:sldMkLst>
          <pc:docMk/>
          <pc:sldMk cId="0" sldId="272"/>
        </pc:sldMkLst>
        <pc:spChg chg="mod">
          <ac:chgData name="Takehara Kazuyo" userId="6c1305eccc517997" providerId="LiveId" clId="{0247D620-8059-4C03-B9C7-21AD61F22DA0}" dt="2022-04-01T02:08:44.001" v="35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8:53.002" v="37" actId="27636"/>
        <pc:sldMkLst>
          <pc:docMk/>
          <pc:sldMk cId="0" sldId="273"/>
        </pc:sldMkLst>
        <pc:spChg chg="mod">
          <ac:chgData name="Takehara Kazuyo" userId="6c1305eccc517997" providerId="LiveId" clId="{0247D620-8059-4C03-B9C7-21AD61F22DA0}" dt="2022-04-01T02:08:53.002" v="37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01.231" v="39" actId="27636"/>
        <pc:sldMkLst>
          <pc:docMk/>
          <pc:sldMk cId="0" sldId="274"/>
        </pc:sldMkLst>
        <pc:spChg chg="mod">
          <ac:chgData name="Takehara Kazuyo" userId="6c1305eccc517997" providerId="LiveId" clId="{0247D620-8059-4C03-B9C7-21AD61F22DA0}" dt="2022-04-01T02:09:01.231" v="3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09.230" v="41" actId="27636"/>
        <pc:sldMkLst>
          <pc:docMk/>
          <pc:sldMk cId="0" sldId="275"/>
        </pc:sldMkLst>
        <pc:spChg chg="mod">
          <ac:chgData name="Takehara Kazuyo" userId="6c1305eccc517997" providerId="LiveId" clId="{0247D620-8059-4C03-B9C7-21AD61F22DA0}" dt="2022-04-01T02:09:09.230" v="41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27" v="54" actId="27636"/>
        <pc:sldMkLst>
          <pc:docMk/>
          <pc:sldMk cId="0" sldId="276"/>
        </pc:sldMkLst>
        <pc:spChg chg="mod">
          <ac:chgData name="Takehara Kazuyo" userId="6c1305eccc517997" providerId="LiveId" clId="{0247D620-8059-4C03-B9C7-21AD61F22DA0}" dt="2022-04-01T02:09:21.227" v="54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32" v="55" actId="27636"/>
        <pc:sldMkLst>
          <pc:docMk/>
          <pc:sldMk cId="0" sldId="277"/>
        </pc:sldMkLst>
        <pc:spChg chg="mod">
          <ac:chgData name="Takehara Kazuyo" userId="6c1305eccc517997" providerId="LiveId" clId="{0247D620-8059-4C03-B9C7-21AD61F22DA0}" dt="2022-04-01T02:09:21.232" v="55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35" v="56" actId="27636"/>
        <pc:sldMkLst>
          <pc:docMk/>
          <pc:sldMk cId="0" sldId="278"/>
        </pc:sldMkLst>
        <pc:spChg chg="mod">
          <ac:chgData name="Takehara Kazuyo" userId="6c1305eccc517997" providerId="LiveId" clId="{0247D620-8059-4C03-B9C7-21AD61F22DA0}" dt="2022-04-01T02:09:21.235" v="56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41" v="57" actId="27636"/>
        <pc:sldMkLst>
          <pc:docMk/>
          <pc:sldMk cId="0" sldId="279"/>
        </pc:sldMkLst>
        <pc:spChg chg="mod">
          <ac:chgData name="Takehara Kazuyo" userId="6c1305eccc517997" providerId="LiveId" clId="{0247D620-8059-4C03-B9C7-21AD61F22DA0}" dt="2022-04-01T02:09:21.241" v="57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45" v="58" actId="27636"/>
        <pc:sldMkLst>
          <pc:docMk/>
          <pc:sldMk cId="0" sldId="280"/>
        </pc:sldMkLst>
        <pc:spChg chg="mod">
          <ac:chgData name="Takehara Kazuyo" userId="6c1305eccc517997" providerId="LiveId" clId="{0247D620-8059-4C03-B9C7-21AD61F22DA0}" dt="2022-04-01T02:09:21.245" v="58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49" v="59" actId="27636"/>
        <pc:sldMkLst>
          <pc:docMk/>
          <pc:sldMk cId="0" sldId="281"/>
        </pc:sldMkLst>
        <pc:spChg chg="mod">
          <ac:chgData name="Takehara Kazuyo" userId="6c1305eccc517997" providerId="LiveId" clId="{0247D620-8059-4C03-B9C7-21AD61F22DA0}" dt="2022-04-01T02:09:21.249" v="59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54" v="60" actId="27636"/>
        <pc:sldMkLst>
          <pc:docMk/>
          <pc:sldMk cId="0" sldId="283"/>
        </pc:sldMkLst>
        <pc:spChg chg="mod">
          <ac:chgData name="Takehara Kazuyo" userId="6c1305eccc517997" providerId="LiveId" clId="{0247D620-8059-4C03-B9C7-21AD61F22DA0}" dt="2022-04-01T02:09:21.254" v="60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63" v="61" actId="27636"/>
        <pc:sldMkLst>
          <pc:docMk/>
          <pc:sldMk cId="0" sldId="284"/>
        </pc:sldMkLst>
        <pc:spChg chg="mod">
          <ac:chgData name="Takehara Kazuyo" userId="6c1305eccc517997" providerId="LiveId" clId="{0247D620-8059-4C03-B9C7-21AD61F22DA0}" dt="2022-04-01T02:09:21.263" v="61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0247D620-8059-4C03-B9C7-21AD61F22DA0}" dt="2022-04-01T02:09:21.266" v="62" actId="27636"/>
        <pc:sldMkLst>
          <pc:docMk/>
          <pc:sldMk cId="0" sldId="285"/>
        </pc:sldMkLst>
        <pc:spChg chg="mod">
          <ac:chgData name="Takehara Kazuyo" userId="6c1305eccc517997" providerId="LiveId" clId="{0247D620-8059-4C03-B9C7-21AD61F22DA0}" dt="2022-04-01T02:09:21.266" v="62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0247D620-8059-4C03-B9C7-21AD61F22DA0}" dt="2022-04-01T02:09:17.617" v="43" actId="2696"/>
        <pc:sldMkLst>
          <pc:docMk/>
          <pc:sldMk cId="0" sldId="286"/>
        </pc:sldMkLst>
      </pc:sldChg>
      <pc:sldChg chg="add del">
        <pc:chgData name="Takehara Kazuyo" userId="6c1305eccc517997" providerId="LiveId" clId="{0247D620-8059-4C03-B9C7-21AD61F22DA0}" dt="2022-04-01T02:09:17.617" v="43" actId="2696"/>
        <pc:sldMkLst>
          <pc:docMk/>
          <pc:sldMk cId="3070614863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高校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こう　こう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វិទ្យាល័យ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大学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だい　　がく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សាកលវិទ្យាល័យ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練習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れん　しゅう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អនុវត្តន៍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漢字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かん　　じ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អក្សរកាន់ជិ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無料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む　りょう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ឥតគិតថ្លៃ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言う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い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និយាយ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書く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か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សរសេរ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貸す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650435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か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ឲ្យខ្ចី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211415" y="1304925"/>
            <a:ext cx="10169387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教える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បង្រៀន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1304925"/>
            <a:ext cx="12192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説明する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1500319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せつ　めい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ពន្យល់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高校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វិទ្យាល័យ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大学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សាកលវិទ្យាល័យ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練習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អនុវត្តន៍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漢字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អក្សរកាន់ជិ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無料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ឥតគិតថ្លៃ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言う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និយាយ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書く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សរសេរ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998468" y="1428750"/>
            <a:ext cx="1019506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貸す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ឲ្យខ្ចី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1304925"/>
            <a:ext cx="12192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បង្រៀន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00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説明する</a:t>
            </a:r>
            <a:endParaRPr sz="23000"/>
          </a:p>
        </p:txBody>
      </p:sp>
      <p:sp>
        <p:nvSpPr>
          <p:cNvPr id="209" name="Google Shape;209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ពន្យល់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高校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こう　こう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大学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だい　　がく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練習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れん　　しゅう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漢字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かん　　じ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無料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む　　りょう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言う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い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書く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2644405" y="5089048"/>
            <a:ext cx="424848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か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貸す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2323770" y="53394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209550" y="1304925"/>
            <a:ext cx="118776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おし　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66676" y="1304925"/>
            <a:ext cx="1202054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説明する</a:t>
            </a:r>
            <a:endParaRPr sz="23000"/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1549480" y="5224233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せつ　めい　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 OS</vt:lpstr>
      <vt:lpstr>Office テーマ</vt:lpstr>
      <vt:lpstr>高校</vt:lpstr>
      <vt:lpstr>大学</vt:lpstr>
      <vt:lpstr>練習</vt:lpstr>
      <vt:lpstr>漢字</vt:lpstr>
      <vt:lpstr>無料</vt:lpstr>
      <vt:lpstr>言う</vt:lpstr>
      <vt:lpstr>書く</vt:lpstr>
      <vt:lpstr>貸す</vt:lpstr>
      <vt:lpstr>教える</vt:lpstr>
      <vt:lpstr>説明する</vt:lpstr>
      <vt:lpstr>高校</vt:lpstr>
      <vt:lpstr>大学</vt:lpstr>
      <vt:lpstr>練習</vt:lpstr>
      <vt:lpstr>漢字</vt:lpstr>
      <vt:lpstr>無料</vt:lpstr>
      <vt:lpstr>言う</vt:lpstr>
      <vt:lpstr>書く</vt:lpstr>
      <vt:lpstr>貸す</vt:lpstr>
      <vt:lpstr>教える</vt:lpstr>
      <vt:lpstr>説明する</vt:lpstr>
      <vt:lpstr>高校</vt:lpstr>
      <vt:lpstr>大学</vt:lpstr>
      <vt:lpstr>練習</vt:lpstr>
      <vt:lpstr>漢字</vt:lpstr>
      <vt:lpstr>無料</vt:lpstr>
      <vt:lpstr>言う</vt:lpstr>
      <vt:lpstr>書く</vt:lpstr>
      <vt:lpstr>貸す</vt:lpstr>
      <vt:lpstr>教える</vt:lpstr>
      <vt:lpstr>説明する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高校</dc:title>
  <dc:creator>user</dc:creator>
  <cp:lastModifiedBy>Takehara Kazuyo</cp:lastModifiedBy>
  <cp:revision>1</cp:revision>
  <dcterms:created xsi:type="dcterms:W3CDTF">2021-06-22T09:28:50Z</dcterms:created>
  <dcterms:modified xsi:type="dcterms:W3CDTF">2022-04-01T02:09:21Z</dcterms:modified>
</cp:coreProperties>
</file>