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325" r:id="rId2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3" roundtripDataSignature="AMtx7miR4RQHnl2qfP9BO/T5+c5NvmdQ+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3D9A6A-4DF9-486A-A012-282DAB12B45B}" v="1" dt="2022-04-01T02:04:22.8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customschemas.google.com/relationships/presentationmetadata" Target="metadata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AA3D9A6A-4DF9-486A-A012-282DAB12B45B}"/>
    <pc:docChg chg="custSel delSld modSld">
      <pc:chgData name="Takehara Kazuyo" userId="6c1305eccc517997" providerId="LiveId" clId="{AA3D9A6A-4DF9-486A-A012-282DAB12B45B}" dt="2022-04-01T02:04:23.186" v="34" actId="27636"/>
      <pc:docMkLst>
        <pc:docMk/>
      </pc:docMkLst>
      <pc:sldChg chg="modSp mod">
        <pc:chgData name="Takehara Kazuyo" userId="6c1305eccc517997" providerId="LiveId" clId="{AA3D9A6A-4DF9-486A-A012-282DAB12B45B}" dt="2022-04-01T02:04:23.015" v="2" actId="27636"/>
        <pc:sldMkLst>
          <pc:docMk/>
          <pc:sldMk cId="0" sldId="256"/>
        </pc:sldMkLst>
        <pc:spChg chg="mod">
          <ac:chgData name="Takehara Kazuyo" userId="6c1305eccc517997" providerId="LiveId" clId="{AA3D9A6A-4DF9-486A-A012-282DAB12B45B}" dt="2022-04-01T02:04:23.009" v="1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AA3D9A6A-4DF9-486A-A012-282DAB12B45B}" dt="2022-04-01T02:04:23.015" v="2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AA3D9A6A-4DF9-486A-A012-282DAB12B45B}" dt="2022-04-01T02:04:23.024" v="4" actId="27636"/>
        <pc:sldMkLst>
          <pc:docMk/>
          <pc:sldMk cId="0" sldId="257"/>
        </pc:sldMkLst>
        <pc:spChg chg="mod">
          <ac:chgData name="Takehara Kazuyo" userId="6c1305eccc517997" providerId="LiveId" clId="{AA3D9A6A-4DF9-486A-A012-282DAB12B45B}" dt="2022-04-01T02:04:23.024" v="4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AA3D9A6A-4DF9-486A-A012-282DAB12B45B}" dt="2022-04-01T02:04:23.021" v="3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AA3D9A6A-4DF9-486A-A012-282DAB12B45B}" dt="2022-04-01T02:04:23.027" v="5" actId="27636"/>
        <pc:sldMkLst>
          <pc:docMk/>
          <pc:sldMk cId="0" sldId="258"/>
        </pc:sldMkLst>
        <pc:spChg chg="mod">
          <ac:chgData name="Takehara Kazuyo" userId="6c1305eccc517997" providerId="LiveId" clId="{AA3D9A6A-4DF9-486A-A012-282DAB12B45B}" dt="2022-04-01T02:04:23.027" v="5" actId="27636"/>
          <ac:spMkLst>
            <pc:docMk/>
            <pc:sldMk cId="0" sldId="258"/>
            <ac:spMk id="99" creationId="{00000000-0000-0000-0000-000000000000}"/>
          </ac:spMkLst>
        </pc:spChg>
      </pc:sldChg>
      <pc:sldChg chg="modSp mod">
        <pc:chgData name="Takehara Kazuyo" userId="6c1305eccc517997" providerId="LiveId" clId="{AA3D9A6A-4DF9-486A-A012-282DAB12B45B}" dt="2022-04-01T02:04:23.043" v="7" actId="27636"/>
        <pc:sldMkLst>
          <pc:docMk/>
          <pc:sldMk cId="0" sldId="259"/>
        </pc:sldMkLst>
        <pc:spChg chg="mod">
          <ac:chgData name="Takehara Kazuyo" userId="6c1305eccc517997" providerId="LiveId" clId="{AA3D9A6A-4DF9-486A-A012-282DAB12B45B}" dt="2022-04-01T02:04:23.038" v="6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AA3D9A6A-4DF9-486A-A012-282DAB12B45B}" dt="2022-04-01T02:04:23.043" v="7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AA3D9A6A-4DF9-486A-A012-282DAB12B45B}" dt="2022-04-01T02:04:23.053" v="9" actId="27636"/>
        <pc:sldMkLst>
          <pc:docMk/>
          <pc:sldMk cId="0" sldId="260"/>
        </pc:sldMkLst>
        <pc:spChg chg="mod">
          <ac:chgData name="Takehara Kazuyo" userId="6c1305eccc517997" providerId="LiveId" clId="{AA3D9A6A-4DF9-486A-A012-282DAB12B45B}" dt="2022-04-01T02:04:23.051" v="8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AA3D9A6A-4DF9-486A-A012-282DAB12B45B}" dt="2022-04-01T02:04:23.053" v="9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AA3D9A6A-4DF9-486A-A012-282DAB12B45B}" dt="2022-04-01T02:04:23.059" v="11" actId="27636"/>
        <pc:sldMkLst>
          <pc:docMk/>
          <pc:sldMk cId="0" sldId="261"/>
        </pc:sldMkLst>
        <pc:spChg chg="mod">
          <ac:chgData name="Takehara Kazuyo" userId="6c1305eccc517997" providerId="LiveId" clId="{AA3D9A6A-4DF9-486A-A012-282DAB12B45B}" dt="2022-04-01T02:04:23.056" v="10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AA3D9A6A-4DF9-486A-A012-282DAB12B45B}" dt="2022-04-01T02:04:23.059" v="11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AA3D9A6A-4DF9-486A-A012-282DAB12B45B}" dt="2022-04-01T02:04:23.066" v="13" actId="27636"/>
        <pc:sldMkLst>
          <pc:docMk/>
          <pc:sldMk cId="0" sldId="262"/>
        </pc:sldMkLst>
        <pc:spChg chg="mod">
          <ac:chgData name="Takehara Kazuyo" userId="6c1305eccc517997" providerId="LiveId" clId="{AA3D9A6A-4DF9-486A-A012-282DAB12B45B}" dt="2022-04-01T02:04:23.066" v="13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AA3D9A6A-4DF9-486A-A012-282DAB12B45B}" dt="2022-04-01T02:04:23.062" v="12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AA3D9A6A-4DF9-486A-A012-282DAB12B45B}" dt="2022-04-01T02:04:23.079" v="15" actId="27636"/>
        <pc:sldMkLst>
          <pc:docMk/>
          <pc:sldMk cId="0" sldId="263"/>
        </pc:sldMkLst>
        <pc:spChg chg="mod">
          <ac:chgData name="Takehara Kazuyo" userId="6c1305eccc517997" providerId="LiveId" clId="{AA3D9A6A-4DF9-486A-A012-282DAB12B45B}" dt="2022-04-01T02:04:23.077" v="14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AA3D9A6A-4DF9-486A-A012-282DAB12B45B}" dt="2022-04-01T02:04:23.079" v="15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AA3D9A6A-4DF9-486A-A012-282DAB12B45B}" dt="2022-04-01T02:04:23.092" v="17" actId="27636"/>
        <pc:sldMkLst>
          <pc:docMk/>
          <pc:sldMk cId="0" sldId="264"/>
        </pc:sldMkLst>
        <pc:spChg chg="mod">
          <ac:chgData name="Takehara Kazuyo" userId="6c1305eccc517997" providerId="LiveId" clId="{AA3D9A6A-4DF9-486A-A012-282DAB12B45B}" dt="2022-04-01T02:04:23.089" v="16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AA3D9A6A-4DF9-486A-A012-282DAB12B45B}" dt="2022-04-01T02:04:23.092" v="17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AA3D9A6A-4DF9-486A-A012-282DAB12B45B}" dt="2022-04-01T02:04:23.096" v="18" actId="27636"/>
        <pc:sldMkLst>
          <pc:docMk/>
          <pc:sldMk cId="0" sldId="265"/>
        </pc:sldMkLst>
        <pc:spChg chg="mod">
          <ac:chgData name="Takehara Kazuyo" userId="6c1305eccc517997" providerId="LiveId" clId="{AA3D9A6A-4DF9-486A-A012-282DAB12B45B}" dt="2022-04-01T02:04:23.096" v="18" actId="27636"/>
          <ac:spMkLst>
            <pc:docMk/>
            <pc:sldMk cId="0" sldId="265"/>
            <ac:spMk id="148" creationId="{00000000-0000-0000-0000-000000000000}"/>
          </ac:spMkLst>
        </pc:spChg>
      </pc:sldChg>
      <pc:sldChg chg="modSp mod">
        <pc:chgData name="Takehara Kazuyo" userId="6c1305eccc517997" providerId="LiveId" clId="{AA3D9A6A-4DF9-486A-A012-282DAB12B45B}" dt="2022-04-01T02:04:23.106" v="19" actId="27636"/>
        <pc:sldMkLst>
          <pc:docMk/>
          <pc:sldMk cId="0" sldId="266"/>
        </pc:sldMkLst>
        <pc:spChg chg="mod">
          <ac:chgData name="Takehara Kazuyo" userId="6c1305eccc517997" providerId="LiveId" clId="{AA3D9A6A-4DF9-486A-A012-282DAB12B45B}" dt="2022-04-01T02:04:23.106" v="19" actId="27636"/>
          <ac:spMkLst>
            <pc:docMk/>
            <pc:sldMk cId="0" sldId="266"/>
            <ac:spMk id="154" creationId="{00000000-0000-0000-0000-000000000000}"/>
          </ac:spMkLst>
        </pc:spChg>
      </pc:sldChg>
      <pc:sldChg chg="modSp mod">
        <pc:chgData name="Takehara Kazuyo" userId="6c1305eccc517997" providerId="LiveId" clId="{AA3D9A6A-4DF9-486A-A012-282DAB12B45B}" dt="2022-04-01T02:04:23.110" v="20" actId="27636"/>
        <pc:sldMkLst>
          <pc:docMk/>
          <pc:sldMk cId="0" sldId="267"/>
        </pc:sldMkLst>
        <pc:spChg chg="mod">
          <ac:chgData name="Takehara Kazuyo" userId="6c1305eccc517997" providerId="LiveId" clId="{AA3D9A6A-4DF9-486A-A012-282DAB12B45B}" dt="2022-04-01T02:04:23.110" v="20" actId="27636"/>
          <ac:spMkLst>
            <pc:docMk/>
            <pc:sldMk cId="0" sldId="267"/>
            <ac:spMk id="160" creationId="{00000000-0000-0000-0000-000000000000}"/>
          </ac:spMkLst>
        </pc:spChg>
      </pc:sldChg>
      <pc:sldChg chg="modSp mod">
        <pc:chgData name="Takehara Kazuyo" userId="6c1305eccc517997" providerId="LiveId" clId="{AA3D9A6A-4DF9-486A-A012-282DAB12B45B}" dt="2022-04-01T02:04:23.116" v="21" actId="27636"/>
        <pc:sldMkLst>
          <pc:docMk/>
          <pc:sldMk cId="0" sldId="268"/>
        </pc:sldMkLst>
        <pc:spChg chg="mod">
          <ac:chgData name="Takehara Kazuyo" userId="6c1305eccc517997" providerId="LiveId" clId="{AA3D9A6A-4DF9-486A-A012-282DAB12B45B}" dt="2022-04-01T02:04:23.116" v="21" actId="27636"/>
          <ac:spMkLst>
            <pc:docMk/>
            <pc:sldMk cId="0" sldId="268"/>
            <ac:spMk id="166" creationId="{00000000-0000-0000-0000-000000000000}"/>
          </ac:spMkLst>
        </pc:spChg>
      </pc:sldChg>
      <pc:sldChg chg="modSp mod">
        <pc:chgData name="Takehara Kazuyo" userId="6c1305eccc517997" providerId="LiveId" clId="{AA3D9A6A-4DF9-486A-A012-282DAB12B45B}" dt="2022-04-01T02:04:23.120" v="22" actId="27636"/>
        <pc:sldMkLst>
          <pc:docMk/>
          <pc:sldMk cId="0" sldId="269"/>
        </pc:sldMkLst>
        <pc:spChg chg="mod">
          <ac:chgData name="Takehara Kazuyo" userId="6c1305eccc517997" providerId="LiveId" clId="{AA3D9A6A-4DF9-486A-A012-282DAB12B45B}" dt="2022-04-01T02:04:23.120" v="22" actId="27636"/>
          <ac:spMkLst>
            <pc:docMk/>
            <pc:sldMk cId="0" sldId="269"/>
            <ac:spMk id="172" creationId="{00000000-0000-0000-0000-000000000000}"/>
          </ac:spMkLst>
        </pc:spChg>
      </pc:sldChg>
      <pc:sldChg chg="modSp mod">
        <pc:chgData name="Takehara Kazuyo" userId="6c1305eccc517997" providerId="LiveId" clId="{AA3D9A6A-4DF9-486A-A012-282DAB12B45B}" dt="2022-04-01T02:04:23.124" v="23" actId="27636"/>
        <pc:sldMkLst>
          <pc:docMk/>
          <pc:sldMk cId="0" sldId="270"/>
        </pc:sldMkLst>
        <pc:spChg chg="mod">
          <ac:chgData name="Takehara Kazuyo" userId="6c1305eccc517997" providerId="LiveId" clId="{AA3D9A6A-4DF9-486A-A012-282DAB12B45B}" dt="2022-04-01T02:04:23.124" v="23" actId="27636"/>
          <ac:spMkLst>
            <pc:docMk/>
            <pc:sldMk cId="0" sldId="270"/>
            <ac:spMk id="178" creationId="{00000000-0000-0000-0000-000000000000}"/>
          </ac:spMkLst>
        </pc:spChg>
      </pc:sldChg>
      <pc:sldChg chg="modSp mod">
        <pc:chgData name="Takehara Kazuyo" userId="6c1305eccc517997" providerId="LiveId" clId="{AA3D9A6A-4DF9-486A-A012-282DAB12B45B}" dt="2022-04-01T02:04:23.132" v="24" actId="27636"/>
        <pc:sldMkLst>
          <pc:docMk/>
          <pc:sldMk cId="0" sldId="271"/>
        </pc:sldMkLst>
        <pc:spChg chg="mod">
          <ac:chgData name="Takehara Kazuyo" userId="6c1305eccc517997" providerId="LiveId" clId="{AA3D9A6A-4DF9-486A-A012-282DAB12B45B}" dt="2022-04-01T02:04:23.132" v="24" actId="27636"/>
          <ac:spMkLst>
            <pc:docMk/>
            <pc:sldMk cId="0" sldId="271"/>
            <ac:spMk id="184" creationId="{00000000-0000-0000-0000-000000000000}"/>
          </ac:spMkLst>
        </pc:spChg>
      </pc:sldChg>
      <pc:sldChg chg="modSp mod">
        <pc:chgData name="Takehara Kazuyo" userId="6c1305eccc517997" providerId="LiveId" clId="{AA3D9A6A-4DF9-486A-A012-282DAB12B45B}" dt="2022-04-01T02:04:23.139" v="25" actId="27636"/>
        <pc:sldMkLst>
          <pc:docMk/>
          <pc:sldMk cId="0" sldId="272"/>
        </pc:sldMkLst>
        <pc:spChg chg="mod">
          <ac:chgData name="Takehara Kazuyo" userId="6c1305eccc517997" providerId="LiveId" clId="{AA3D9A6A-4DF9-486A-A012-282DAB12B45B}" dt="2022-04-01T02:04:23.139" v="25" actId="27636"/>
          <ac:spMkLst>
            <pc:docMk/>
            <pc:sldMk cId="0" sldId="272"/>
            <ac:spMk id="190" creationId="{00000000-0000-0000-0000-000000000000}"/>
          </ac:spMkLst>
        </pc:spChg>
      </pc:sldChg>
      <pc:sldChg chg="modSp mod">
        <pc:chgData name="Takehara Kazuyo" userId="6c1305eccc517997" providerId="LiveId" clId="{AA3D9A6A-4DF9-486A-A012-282DAB12B45B}" dt="2022-04-01T02:04:23.143" v="26" actId="27636"/>
        <pc:sldMkLst>
          <pc:docMk/>
          <pc:sldMk cId="0" sldId="273"/>
        </pc:sldMkLst>
        <pc:spChg chg="mod">
          <ac:chgData name="Takehara Kazuyo" userId="6c1305eccc517997" providerId="LiveId" clId="{AA3D9A6A-4DF9-486A-A012-282DAB12B45B}" dt="2022-04-01T02:04:23.143" v="26" actId="27636"/>
          <ac:spMkLst>
            <pc:docMk/>
            <pc:sldMk cId="0" sldId="273"/>
            <ac:spMk id="196" creationId="{00000000-0000-0000-0000-000000000000}"/>
          </ac:spMkLst>
        </pc:spChg>
      </pc:sldChg>
      <pc:sldChg chg="modSp mod">
        <pc:chgData name="Takehara Kazuyo" userId="6c1305eccc517997" providerId="LiveId" clId="{AA3D9A6A-4DF9-486A-A012-282DAB12B45B}" dt="2022-04-01T02:04:23.151" v="27" actId="27636"/>
        <pc:sldMkLst>
          <pc:docMk/>
          <pc:sldMk cId="0" sldId="274"/>
        </pc:sldMkLst>
        <pc:spChg chg="mod">
          <ac:chgData name="Takehara Kazuyo" userId="6c1305eccc517997" providerId="LiveId" clId="{AA3D9A6A-4DF9-486A-A012-282DAB12B45B}" dt="2022-04-01T02:04:23.151" v="27" actId="27636"/>
          <ac:spMkLst>
            <pc:docMk/>
            <pc:sldMk cId="0" sldId="274"/>
            <ac:spMk id="202" creationId="{00000000-0000-0000-0000-000000000000}"/>
          </ac:spMkLst>
        </pc:spChg>
      </pc:sldChg>
      <pc:sldChg chg="modSp mod">
        <pc:chgData name="Takehara Kazuyo" userId="6c1305eccc517997" providerId="LiveId" clId="{AA3D9A6A-4DF9-486A-A012-282DAB12B45B}" dt="2022-04-01T02:04:23.155" v="28" actId="27636"/>
        <pc:sldMkLst>
          <pc:docMk/>
          <pc:sldMk cId="0" sldId="275"/>
        </pc:sldMkLst>
        <pc:spChg chg="mod">
          <ac:chgData name="Takehara Kazuyo" userId="6c1305eccc517997" providerId="LiveId" clId="{AA3D9A6A-4DF9-486A-A012-282DAB12B45B}" dt="2022-04-01T02:04:23.155" v="28" actId="27636"/>
          <ac:spMkLst>
            <pc:docMk/>
            <pc:sldMk cId="0" sldId="275"/>
            <ac:spMk id="208" creationId="{00000000-0000-0000-0000-000000000000}"/>
          </ac:spMkLst>
        </pc:spChg>
      </pc:sldChg>
      <pc:sldChg chg="modSp mod">
        <pc:chgData name="Takehara Kazuyo" userId="6c1305eccc517997" providerId="LiveId" clId="{AA3D9A6A-4DF9-486A-A012-282DAB12B45B}" dt="2022-04-01T02:04:23.158" v="29" actId="27636"/>
        <pc:sldMkLst>
          <pc:docMk/>
          <pc:sldMk cId="0" sldId="276"/>
        </pc:sldMkLst>
        <pc:spChg chg="mod">
          <ac:chgData name="Takehara Kazuyo" userId="6c1305eccc517997" providerId="LiveId" clId="{AA3D9A6A-4DF9-486A-A012-282DAB12B45B}" dt="2022-04-01T02:04:23.158" v="29" actId="27636"/>
          <ac:spMkLst>
            <pc:docMk/>
            <pc:sldMk cId="0" sldId="276"/>
            <ac:spMk id="214" creationId="{00000000-0000-0000-0000-000000000000}"/>
          </ac:spMkLst>
        </pc:spChg>
      </pc:sldChg>
      <pc:sldChg chg="modSp mod">
        <pc:chgData name="Takehara Kazuyo" userId="6c1305eccc517997" providerId="LiveId" clId="{AA3D9A6A-4DF9-486A-A012-282DAB12B45B}" dt="2022-04-01T02:04:23.163" v="30" actId="27636"/>
        <pc:sldMkLst>
          <pc:docMk/>
          <pc:sldMk cId="0" sldId="277"/>
        </pc:sldMkLst>
        <pc:spChg chg="mod">
          <ac:chgData name="Takehara Kazuyo" userId="6c1305eccc517997" providerId="LiveId" clId="{AA3D9A6A-4DF9-486A-A012-282DAB12B45B}" dt="2022-04-01T02:04:23.163" v="30" actId="27636"/>
          <ac:spMkLst>
            <pc:docMk/>
            <pc:sldMk cId="0" sldId="277"/>
            <ac:spMk id="220" creationId="{00000000-0000-0000-0000-000000000000}"/>
          </ac:spMkLst>
        </pc:spChg>
      </pc:sldChg>
      <pc:sldChg chg="modSp mod">
        <pc:chgData name="Takehara Kazuyo" userId="6c1305eccc517997" providerId="LiveId" clId="{AA3D9A6A-4DF9-486A-A012-282DAB12B45B}" dt="2022-04-01T02:04:23.171" v="31" actId="27636"/>
        <pc:sldMkLst>
          <pc:docMk/>
          <pc:sldMk cId="0" sldId="278"/>
        </pc:sldMkLst>
        <pc:spChg chg="mod">
          <ac:chgData name="Takehara Kazuyo" userId="6c1305eccc517997" providerId="LiveId" clId="{AA3D9A6A-4DF9-486A-A012-282DAB12B45B}" dt="2022-04-01T02:04:23.171" v="31" actId="27636"/>
          <ac:spMkLst>
            <pc:docMk/>
            <pc:sldMk cId="0" sldId="278"/>
            <ac:spMk id="226" creationId="{00000000-0000-0000-0000-000000000000}"/>
          </ac:spMkLst>
        </pc:spChg>
      </pc:sldChg>
      <pc:sldChg chg="modSp mod">
        <pc:chgData name="Takehara Kazuyo" userId="6c1305eccc517997" providerId="LiveId" clId="{AA3D9A6A-4DF9-486A-A012-282DAB12B45B}" dt="2022-04-01T02:04:23.174" v="32" actId="27636"/>
        <pc:sldMkLst>
          <pc:docMk/>
          <pc:sldMk cId="0" sldId="279"/>
        </pc:sldMkLst>
        <pc:spChg chg="mod">
          <ac:chgData name="Takehara Kazuyo" userId="6c1305eccc517997" providerId="LiveId" clId="{AA3D9A6A-4DF9-486A-A012-282DAB12B45B}" dt="2022-04-01T02:04:23.174" v="32" actId="27636"/>
          <ac:spMkLst>
            <pc:docMk/>
            <pc:sldMk cId="0" sldId="279"/>
            <ac:spMk id="232" creationId="{00000000-0000-0000-0000-000000000000}"/>
          </ac:spMkLst>
        </pc:spChg>
      </pc:sldChg>
      <pc:sldChg chg="modSp mod">
        <pc:chgData name="Takehara Kazuyo" userId="6c1305eccc517997" providerId="LiveId" clId="{AA3D9A6A-4DF9-486A-A012-282DAB12B45B}" dt="2022-04-01T02:04:23.178" v="33" actId="27636"/>
        <pc:sldMkLst>
          <pc:docMk/>
          <pc:sldMk cId="0" sldId="281"/>
        </pc:sldMkLst>
        <pc:spChg chg="mod">
          <ac:chgData name="Takehara Kazuyo" userId="6c1305eccc517997" providerId="LiveId" clId="{AA3D9A6A-4DF9-486A-A012-282DAB12B45B}" dt="2022-04-01T02:04:23.178" v="33" actId="27636"/>
          <ac:spMkLst>
            <pc:docMk/>
            <pc:sldMk cId="0" sldId="281"/>
            <ac:spMk id="244" creationId="{00000000-0000-0000-0000-000000000000}"/>
          </ac:spMkLst>
        </pc:spChg>
      </pc:sldChg>
      <pc:sldChg chg="modSp mod">
        <pc:chgData name="Takehara Kazuyo" userId="6c1305eccc517997" providerId="LiveId" clId="{AA3D9A6A-4DF9-486A-A012-282DAB12B45B}" dt="2022-04-01T02:04:23.186" v="34" actId="27636"/>
        <pc:sldMkLst>
          <pc:docMk/>
          <pc:sldMk cId="0" sldId="282"/>
        </pc:sldMkLst>
        <pc:spChg chg="mod">
          <ac:chgData name="Takehara Kazuyo" userId="6c1305eccc517997" providerId="LiveId" clId="{AA3D9A6A-4DF9-486A-A012-282DAB12B45B}" dt="2022-04-01T02:04:23.186" v="34" actId="27636"/>
          <ac:spMkLst>
            <pc:docMk/>
            <pc:sldMk cId="0" sldId="282"/>
            <ac:spMk id="250" creationId="{00000000-0000-0000-0000-000000000000}"/>
          </ac:spMkLst>
        </pc:spChg>
      </pc:sldChg>
      <pc:sldChg chg="del">
        <pc:chgData name="Takehara Kazuyo" userId="6c1305eccc517997" providerId="LiveId" clId="{AA3D9A6A-4DF9-486A-A012-282DAB12B45B}" dt="2022-04-01T02:04:20.126" v="0" actId="2696"/>
        <pc:sldMkLst>
          <pc:docMk/>
          <pc:sldMk cId="0" sldId="2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3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お金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かね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លុយ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食事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3257220" y="5253729"/>
            <a:ext cx="617253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しょく　　じ</a:t>
            </a:r>
            <a:endParaRPr/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ការញ៉ាំអាហារ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～店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てん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ហាង～</a:t>
            </a:r>
            <a:endParaRPr sz="6600">
              <a:solidFill>
                <a:srgbClr val="FF0000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博物館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はく　ぶつ　かん　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សារមន្ទីរ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動物園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どう　ぶつ　えん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សួនសត្វ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試合</a:t>
            </a:r>
            <a:endParaRPr/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2037936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　　　あい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ការប្រកួត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95250" y="1334422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楽しい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たの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ដែលសប្បាយ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0" y="1304925"/>
            <a:ext cx="12192000" cy="36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難しい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2650435" y="5134637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むずか　</a:t>
            </a:r>
            <a:endParaRPr/>
          </a:p>
        </p:txBody>
      </p:sp>
      <p:sp>
        <p:nvSpPr>
          <p:cNvPr id="135" name="Google Shape;135;p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ដែលពិបាក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1211415" y="1304925"/>
            <a:ext cx="10169387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登る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のぼ</a:t>
            </a:r>
            <a:endParaRPr/>
          </a:p>
        </p:txBody>
      </p:sp>
      <p:sp>
        <p:nvSpPr>
          <p:cNvPr id="142" name="Google Shape;142;p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ឡើង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119062" y="1363918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お金</a:t>
            </a:r>
            <a:endParaRPr/>
          </a:p>
        </p:txBody>
      </p:sp>
      <p:sp>
        <p:nvSpPr>
          <p:cNvPr id="148" name="Google Shape;148;p1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លុយ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食事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1"/>
          <p:cNvSpPr txBox="1"/>
          <p:nvPr/>
        </p:nvSpPr>
        <p:spPr>
          <a:xfrm>
            <a:off x="2047461" y="767396"/>
            <a:ext cx="8097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ការញ៉ាំអាហារ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2"/>
          <p:cNvSpPr txBox="1">
            <a:spLocks noGrp="1"/>
          </p:cNvSpPr>
          <p:nvPr>
            <p:ph type="ctrTitle"/>
          </p:nvPr>
        </p:nvSpPr>
        <p:spPr>
          <a:xfrm>
            <a:off x="85726" y="1304925"/>
            <a:ext cx="119538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～店</a:t>
            </a:r>
            <a:endParaRPr/>
          </a:p>
        </p:txBody>
      </p:sp>
      <p:sp>
        <p:nvSpPr>
          <p:cNvPr id="160" name="Google Shape;160;p1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ហាង～</a:t>
            </a:r>
            <a:endParaRPr sz="6600">
              <a:solidFill>
                <a:srgbClr val="FF0000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3"/>
          <p:cNvSpPr txBox="1">
            <a:spLocks noGrp="1"/>
          </p:cNvSpPr>
          <p:nvPr>
            <p:ph type="ctrTitle"/>
          </p:nvPr>
        </p:nvSpPr>
        <p:spPr>
          <a:xfrm>
            <a:off x="133350" y="1304925"/>
            <a:ext cx="119729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博物館</a:t>
            </a:r>
            <a:endParaRPr/>
          </a:p>
        </p:txBody>
      </p:sp>
      <p:sp>
        <p:nvSpPr>
          <p:cNvPr id="166" name="Google Shape;166;p1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សារមន្ទីរ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4"/>
          <p:cNvSpPr txBox="1">
            <a:spLocks noGrp="1"/>
          </p:cNvSpPr>
          <p:nvPr>
            <p:ph type="ctrTitle"/>
          </p:nvPr>
        </p:nvSpPr>
        <p:spPr>
          <a:xfrm>
            <a:off x="104774" y="1304925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動物園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សួនសត្វ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5"/>
          <p:cNvSpPr txBox="1">
            <a:spLocks noGrp="1"/>
          </p:cNvSpPr>
          <p:nvPr>
            <p:ph type="ctrTitle"/>
          </p:nvPr>
        </p:nvSpPr>
        <p:spPr>
          <a:xfrm>
            <a:off x="104774" y="1304925"/>
            <a:ext cx="119919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試合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ការប្រកួត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6"/>
          <p:cNvSpPr txBox="1">
            <a:spLocks noGrp="1"/>
          </p:cNvSpPr>
          <p:nvPr>
            <p:ph type="ctrTitle"/>
          </p:nvPr>
        </p:nvSpPr>
        <p:spPr>
          <a:xfrm>
            <a:off x="0" y="1304925"/>
            <a:ext cx="12192000" cy="36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楽しい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ដែលសប្បាយ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7"/>
          <p:cNvSpPr txBox="1">
            <a:spLocks noGrp="1"/>
          </p:cNvSpPr>
          <p:nvPr>
            <p:ph type="ctrTitle"/>
          </p:nvPr>
        </p:nvSpPr>
        <p:spPr>
          <a:xfrm>
            <a:off x="998468" y="1428750"/>
            <a:ext cx="10195063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難しい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ដែលពិបាក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8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登る</a:t>
            </a:r>
            <a:endParaRPr/>
          </a:p>
        </p:txBody>
      </p:sp>
      <p:sp>
        <p:nvSpPr>
          <p:cNvPr id="196" name="Google Shape;196;p1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ឡើង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9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お金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9"/>
          <p:cNvSpPr txBox="1">
            <a:spLocks noGrp="1"/>
          </p:cNvSpPr>
          <p:nvPr>
            <p:ph type="subTitle" idx="1"/>
          </p:nvPr>
        </p:nvSpPr>
        <p:spPr>
          <a:xfrm>
            <a:off x="2247570" y="523467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かね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食事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20"/>
          <p:cNvSpPr txBox="1">
            <a:spLocks noGrp="1"/>
          </p:cNvSpPr>
          <p:nvPr>
            <p:ph type="subTitle" idx="1"/>
          </p:nvPr>
        </p:nvSpPr>
        <p:spPr>
          <a:xfrm>
            <a:off x="3104985" y="5358504"/>
            <a:ext cx="598203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しょく　　じ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～店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21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～　　てん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2"/>
          <p:cNvSpPr txBox="1">
            <a:spLocks noGrp="1"/>
          </p:cNvSpPr>
          <p:nvPr>
            <p:ph type="ctrTitle"/>
          </p:nvPr>
        </p:nvSpPr>
        <p:spPr>
          <a:xfrm>
            <a:off x="161924" y="1304925"/>
            <a:ext cx="118395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博物館</a:t>
            </a:r>
            <a:endParaRPr/>
          </a:p>
        </p:txBody>
      </p:sp>
      <p:sp>
        <p:nvSpPr>
          <p:cNvPr id="220" name="Google Shape;220;p22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はく　ぶつ　かん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3"/>
          <p:cNvSpPr txBox="1">
            <a:spLocks noGrp="1"/>
          </p:cNvSpPr>
          <p:nvPr>
            <p:ph type="ctrTitle"/>
          </p:nvPr>
        </p:nvSpPr>
        <p:spPr>
          <a:xfrm>
            <a:off x="152400" y="1304925"/>
            <a:ext cx="119348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動物園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23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どう　ぶつ　えん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4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110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試合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24"/>
          <p:cNvSpPr txBox="1">
            <a:spLocks noGrp="1"/>
          </p:cNvSpPr>
          <p:nvPr>
            <p:ph type="subTitle" idx="1"/>
          </p:nvPr>
        </p:nvSpPr>
        <p:spPr>
          <a:xfrm>
            <a:off x="2047461" y="5134637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　　あい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5"/>
          <p:cNvSpPr txBox="1">
            <a:spLocks noGrp="1"/>
          </p:cNvSpPr>
          <p:nvPr>
            <p:ph type="ctrTitle"/>
          </p:nvPr>
        </p:nvSpPr>
        <p:spPr>
          <a:xfrm>
            <a:off x="66675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楽しい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25"/>
          <p:cNvSpPr txBox="1">
            <a:spLocks noGrp="1"/>
          </p:cNvSpPr>
          <p:nvPr>
            <p:ph type="subTitle" idx="1"/>
          </p:nvPr>
        </p:nvSpPr>
        <p:spPr>
          <a:xfrm>
            <a:off x="2644405" y="5089048"/>
            <a:ext cx="4248480" cy="92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たの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6"/>
          <p:cNvSpPr txBox="1">
            <a:spLocks noGrp="1"/>
          </p:cNvSpPr>
          <p:nvPr>
            <p:ph type="ctrTitle"/>
          </p:nvPr>
        </p:nvSpPr>
        <p:spPr>
          <a:xfrm>
            <a:off x="0" y="1304925"/>
            <a:ext cx="12192000" cy="36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難しい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26"/>
          <p:cNvSpPr txBox="1">
            <a:spLocks noGrp="1"/>
          </p:cNvSpPr>
          <p:nvPr>
            <p:ph type="subTitle" idx="1"/>
          </p:nvPr>
        </p:nvSpPr>
        <p:spPr>
          <a:xfrm>
            <a:off x="2323770" y="533945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むずか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7"/>
          <p:cNvSpPr txBox="1">
            <a:spLocks noGrp="1"/>
          </p:cNvSpPr>
          <p:nvPr>
            <p:ph type="ctrTitle"/>
          </p:nvPr>
        </p:nvSpPr>
        <p:spPr>
          <a:xfrm>
            <a:off x="209550" y="1304925"/>
            <a:ext cx="118776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登る</a:t>
            </a:r>
            <a:endParaRPr/>
          </a:p>
        </p:txBody>
      </p:sp>
      <p:sp>
        <p:nvSpPr>
          <p:cNvPr id="250" name="Google Shape;250;p27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のぼ　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</Words>
  <Application>Microsoft Office PowerPoint</Application>
  <PresentationFormat>ワイド画面</PresentationFormat>
  <Paragraphs>63</Paragraphs>
  <Slides>28</Slides>
  <Notes>28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28</vt:i4>
      </vt:variant>
    </vt:vector>
  </HeadingPairs>
  <TitlesOfParts>
    <vt:vector size="31" baseType="lpstr">
      <vt:lpstr>Arial</vt:lpstr>
      <vt:lpstr>Khmer</vt:lpstr>
      <vt:lpstr>Office テーマ</vt:lpstr>
      <vt:lpstr>お金</vt:lpstr>
      <vt:lpstr>食事</vt:lpstr>
      <vt:lpstr>～店</vt:lpstr>
      <vt:lpstr>博物館</vt:lpstr>
      <vt:lpstr>動物園</vt:lpstr>
      <vt:lpstr>試合</vt:lpstr>
      <vt:lpstr>楽しい</vt:lpstr>
      <vt:lpstr>難しい</vt:lpstr>
      <vt:lpstr>登る</vt:lpstr>
      <vt:lpstr>お金</vt:lpstr>
      <vt:lpstr>食事</vt:lpstr>
      <vt:lpstr>～店</vt:lpstr>
      <vt:lpstr>博物館</vt:lpstr>
      <vt:lpstr>動物園</vt:lpstr>
      <vt:lpstr>試合</vt:lpstr>
      <vt:lpstr>楽しい</vt:lpstr>
      <vt:lpstr>難しい</vt:lpstr>
      <vt:lpstr>登る</vt:lpstr>
      <vt:lpstr>お金</vt:lpstr>
      <vt:lpstr>食事</vt:lpstr>
      <vt:lpstr>～店</vt:lpstr>
      <vt:lpstr>博物館</vt:lpstr>
      <vt:lpstr>動物園</vt:lpstr>
      <vt:lpstr>試合</vt:lpstr>
      <vt:lpstr>楽しい</vt:lpstr>
      <vt:lpstr>難しい</vt:lpstr>
      <vt:lpstr>登る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お金</dc:title>
  <dc:creator>user</dc:creator>
  <cp:lastModifiedBy>Takehara Kazuyo</cp:lastModifiedBy>
  <cp:revision>1</cp:revision>
  <dcterms:created xsi:type="dcterms:W3CDTF">2021-06-22T09:28:50Z</dcterms:created>
  <dcterms:modified xsi:type="dcterms:W3CDTF">2022-04-01T02:04:25Z</dcterms:modified>
</cp:coreProperties>
</file>