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gsOI0kA7iBJqvH6rfptxBfW0MA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0F7BCA-9183-4066-A193-23B571121E9C}" v="1" dt="2022-04-01T02:03:43.6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190F7BCA-9183-4066-A193-23B571121E9C}"/>
    <pc:docChg chg="custSel delSld modSld">
      <pc:chgData name="Takehara Kazuyo" userId="6c1305eccc517997" providerId="LiveId" clId="{190F7BCA-9183-4066-A193-23B571121E9C}" dt="2022-04-01T02:03:44.018" v="39" actId="27636"/>
      <pc:docMkLst>
        <pc:docMk/>
      </pc:docMkLst>
      <pc:sldChg chg="modSp mod">
        <pc:chgData name="Takehara Kazuyo" userId="6c1305eccc517997" providerId="LiveId" clId="{190F7BCA-9183-4066-A193-23B571121E9C}" dt="2022-04-01T02:03:43.794" v="2" actId="27636"/>
        <pc:sldMkLst>
          <pc:docMk/>
          <pc:sldMk cId="0" sldId="256"/>
        </pc:sldMkLst>
        <pc:spChg chg="mod">
          <ac:chgData name="Takehara Kazuyo" userId="6c1305eccc517997" providerId="LiveId" clId="{190F7BCA-9183-4066-A193-23B571121E9C}" dt="2022-04-01T02:03:43.794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190F7BCA-9183-4066-A193-23B571121E9C}" dt="2022-04-01T02:03:43.790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800" v="4" actId="27636"/>
        <pc:sldMkLst>
          <pc:docMk/>
          <pc:sldMk cId="0" sldId="257"/>
        </pc:sldMkLst>
        <pc:spChg chg="mod">
          <ac:chgData name="Takehara Kazuyo" userId="6c1305eccc517997" providerId="LiveId" clId="{190F7BCA-9183-4066-A193-23B571121E9C}" dt="2022-04-01T02:03:43.798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190F7BCA-9183-4066-A193-23B571121E9C}" dt="2022-04-01T02:03:43.800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814" v="6" actId="27636"/>
        <pc:sldMkLst>
          <pc:docMk/>
          <pc:sldMk cId="0" sldId="258"/>
        </pc:sldMkLst>
        <pc:spChg chg="mod">
          <ac:chgData name="Takehara Kazuyo" userId="6c1305eccc517997" providerId="LiveId" clId="{190F7BCA-9183-4066-A193-23B571121E9C}" dt="2022-04-01T02:03:43.814" v="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190F7BCA-9183-4066-A193-23B571121E9C}" dt="2022-04-01T02:03:43.805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822" v="8" actId="27636"/>
        <pc:sldMkLst>
          <pc:docMk/>
          <pc:sldMk cId="0" sldId="259"/>
        </pc:sldMkLst>
        <pc:spChg chg="mod">
          <ac:chgData name="Takehara Kazuyo" userId="6c1305eccc517997" providerId="LiveId" clId="{190F7BCA-9183-4066-A193-23B571121E9C}" dt="2022-04-01T02:03:43.819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190F7BCA-9183-4066-A193-23B571121E9C}" dt="2022-04-01T02:03:43.822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833" v="10" actId="27636"/>
        <pc:sldMkLst>
          <pc:docMk/>
          <pc:sldMk cId="0" sldId="260"/>
        </pc:sldMkLst>
        <pc:spChg chg="mod">
          <ac:chgData name="Takehara Kazuyo" userId="6c1305eccc517997" providerId="LiveId" clId="{190F7BCA-9183-4066-A193-23B571121E9C}" dt="2022-04-01T02:03:43.831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190F7BCA-9183-4066-A193-23B571121E9C}" dt="2022-04-01T02:03:43.833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840" v="12" actId="27636"/>
        <pc:sldMkLst>
          <pc:docMk/>
          <pc:sldMk cId="0" sldId="261"/>
        </pc:sldMkLst>
        <pc:spChg chg="mod">
          <ac:chgData name="Takehara Kazuyo" userId="6c1305eccc517997" providerId="LiveId" clId="{190F7BCA-9183-4066-A193-23B571121E9C}" dt="2022-04-01T02:03:43.840" v="12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190F7BCA-9183-4066-A193-23B571121E9C}" dt="2022-04-01T02:03:43.837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852" v="14" actId="27636"/>
        <pc:sldMkLst>
          <pc:docMk/>
          <pc:sldMk cId="0" sldId="262"/>
        </pc:sldMkLst>
        <pc:spChg chg="mod">
          <ac:chgData name="Takehara Kazuyo" userId="6c1305eccc517997" providerId="LiveId" clId="{190F7BCA-9183-4066-A193-23B571121E9C}" dt="2022-04-01T02:03:43.849" v="13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190F7BCA-9183-4066-A193-23B571121E9C}" dt="2022-04-01T02:03:43.852" v="14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863" v="16" actId="27636"/>
        <pc:sldMkLst>
          <pc:docMk/>
          <pc:sldMk cId="0" sldId="263"/>
        </pc:sldMkLst>
        <pc:spChg chg="mod">
          <ac:chgData name="Takehara Kazuyo" userId="6c1305eccc517997" providerId="LiveId" clId="{190F7BCA-9183-4066-A193-23B571121E9C}" dt="2022-04-01T02:03:43.860" v="15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190F7BCA-9183-4066-A193-23B571121E9C}" dt="2022-04-01T02:03:43.863" v="16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868" v="18" actId="27636"/>
        <pc:sldMkLst>
          <pc:docMk/>
          <pc:sldMk cId="0" sldId="264"/>
        </pc:sldMkLst>
        <pc:spChg chg="mod">
          <ac:chgData name="Takehara Kazuyo" userId="6c1305eccc517997" providerId="LiveId" clId="{190F7BCA-9183-4066-A193-23B571121E9C}" dt="2022-04-01T02:03:43.866" v="17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190F7BCA-9183-4066-A193-23B571121E9C}" dt="2022-04-01T02:03:43.868" v="18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881" v="20" actId="27636"/>
        <pc:sldMkLst>
          <pc:docMk/>
          <pc:sldMk cId="0" sldId="265"/>
        </pc:sldMkLst>
        <pc:spChg chg="mod">
          <ac:chgData name="Takehara Kazuyo" userId="6c1305eccc517997" providerId="LiveId" clId="{190F7BCA-9183-4066-A193-23B571121E9C}" dt="2022-04-01T02:03:43.881" v="20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190F7BCA-9183-4066-A193-23B571121E9C}" dt="2022-04-01T02:03:43.871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886" v="21" actId="27636"/>
        <pc:sldMkLst>
          <pc:docMk/>
          <pc:sldMk cId="0" sldId="266"/>
        </pc:sldMkLst>
        <pc:spChg chg="mod">
          <ac:chgData name="Takehara Kazuyo" userId="6c1305eccc517997" providerId="LiveId" clId="{190F7BCA-9183-4066-A193-23B571121E9C}" dt="2022-04-01T02:03:43.886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895" v="22" actId="27636"/>
        <pc:sldMkLst>
          <pc:docMk/>
          <pc:sldMk cId="0" sldId="267"/>
        </pc:sldMkLst>
        <pc:spChg chg="mod">
          <ac:chgData name="Takehara Kazuyo" userId="6c1305eccc517997" providerId="LiveId" clId="{190F7BCA-9183-4066-A193-23B571121E9C}" dt="2022-04-01T02:03:43.895" v="22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899" v="23" actId="27636"/>
        <pc:sldMkLst>
          <pc:docMk/>
          <pc:sldMk cId="0" sldId="268"/>
        </pc:sldMkLst>
        <pc:spChg chg="mod">
          <ac:chgData name="Takehara Kazuyo" userId="6c1305eccc517997" providerId="LiveId" clId="{190F7BCA-9183-4066-A193-23B571121E9C}" dt="2022-04-01T02:03:43.899" v="23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903" v="24" actId="27636"/>
        <pc:sldMkLst>
          <pc:docMk/>
          <pc:sldMk cId="0" sldId="269"/>
        </pc:sldMkLst>
        <pc:spChg chg="mod">
          <ac:chgData name="Takehara Kazuyo" userId="6c1305eccc517997" providerId="LiveId" clId="{190F7BCA-9183-4066-A193-23B571121E9C}" dt="2022-04-01T02:03:43.903" v="24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913" v="25" actId="27636"/>
        <pc:sldMkLst>
          <pc:docMk/>
          <pc:sldMk cId="0" sldId="270"/>
        </pc:sldMkLst>
        <pc:spChg chg="mod">
          <ac:chgData name="Takehara Kazuyo" userId="6c1305eccc517997" providerId="LiveId" clId="{190F7BCA-9183-4066-A193-23B571121E9C}" dt="2022-04-01T02:03:43.913" v="25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918" v="26" actId="27636"/>
        <pc:sldMkLst>
          <pc:docMk/>
          <pc:sldMk cId="0" sldId="271"/>
        </pc:sldMkLst>
        <pc:spChg chg="mod">
          <ac:chgData name="Takehara Kazuyo" userId="6c1305eccc517997" providerId="LiveId" clId="{190F7BCA-9183-4066-A193-23B571121E9C}" dt="2022-04-01T02:03:43.918" v="26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923" v="27" actId="27636"/>
        <pc:sldMkLst>
          <pc:docMk/>
          <pc:sldMk cId="0" sldId="272"/>
        </pc:sldMkLst>
        <pc:spChg chg="mod">
          <ac:chgData name="Takehara Kazuyo" userId="6c1305eccc517997" providerId="LiveId" clId="{190F7BCA-9183-4066-A193-23B571121E9C}" dt="2022-04-01T02:03:43.923" v="27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928" v="28" actId="27636"/>
        <pc:sldMkLst>
          <pc:docMk/>
          <pc:sldMk cId="0" sldId="273"/>
        </pc:sldMkLst>
        <pc:spChg chg="mod">
          <ac:chgData name="Takehara Kazuyo" userId="6c1305eccc517997" providerId="LiveId" clId="{190F7BCA-9183-4066-A193-23B571121E9C}" dt="2022-04-01T02:03:43.928" v="28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932" v="29" actId="27636"/>
        <pc:sldMkLst>
          <pc:docMk/>
          <pc:sldMk cId="0" sldId="274"/>
        </pc:sldMkLst>
        <pc:spChg chg="mod">
          <ac:chgData name="Takehara Kazuyo" userId="6c1305eccc517997" providerId="LiveId" clId="{190F7BCA-9183-4066-A193-23B571121E9C}" dt="2022-04-01T02:03:43.932" v="2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936" v="30" actId="27636"/>
        <pc:sldMkLst>
          <pc:docMk/>
          <pc:sldMk cId="0" sldId="275"/>
        </pc:sldMkLst>
        <pc:spChg chg="mod">
          <ac:chgData name="Takehara Kazuyo" userId="6c1305eccc517997" providerId="LiveId" clId="{190F7BCA-9183-4066-A193-23B571121E9C}" dt="2022-04-01T02:03:43.936" v="30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950" v="31" actId="27636"/>
        <pc:sldMkLst>
          <pc:docMk/>
          <pc:sldMk cId="0" sldId="276"/>
        </pc:sldMkLst>
        <pc:spChg chg="mod">
          <ac:chgData name="Takehara Kazuyo" userId="6c1305eccc517997" providerId="LiveId" clId="{190F7BCA-9183-4066-A193-23B571121E9C}" dt="2022-04-01T02:03:43.950" v="31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954" v="32" actId="27636"/>
        <pc:sldMkLst>
          <pc:docMk/>
          <pc:sldMk cId="0" sldId="277"/>
        </pc:sldMkLst>
        <pc:spChg chg="mod">
          <ac:chgData name="Takehara Kazuyo" userId="6c1305eccc517997" providerId="LiveId" clId="{190F7BCA-9183-4066-A193-23B571121E9C}" dt="2022-04-01T02:03:43.954" v="32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963" v="33" actId="27636"/>
        <pc:sldMkLst>
          <pc:docMk/>
          <pc:sldMk cId="0" sldId="278"/>
        </pc:sldMkLst>
        <pc:spChg chg="mod">
          <ac:chgData name="Takehara Kazuyo" userId="6c1305eccc517997" providerId="LiveId" clId="{190F7BCA-9183-4066-A193-23B571121E9C}" dt="2022-04-01T02:03:43.963" v="33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987" v="34" actId="27636"/>
        <pc:sldMkLst>
          <pc:docMk/>
          <pc:sldMk cId="0" sldId="279"/>
        </pc:sldMkLst>
        <pc:spChg chg="mod">
          <ac:chgData name="Takehara Kazuyo" userId="6c1305eccc517997" providerId="LiveId" clId="{190F7BCA-9183-4066-A193-23B571121E9C}" dt="2022-04-01T02:03:43.987" v="34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3.997" v="35" actId="27636"/>
        <pc:sldMkLst>
          <pc:docMk/>
          <pc:sldMk cId="0" sldId="280"/>
        </pc:sldMkLst>
        <pc:spChg chg="mod">
          <ac:chgData name="Takehara Kazuyo" userId="6c1305eccc517997" providerId="LiveId" clId="{190F7BCA-9183-4066-A193-23B571121E9C}" dt="2022-04-01T02:03:43.997" v="35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4.001" v="36" actId="27636"/>
        <pc:sldMkLst>
          <pc:docMk/>
          <pc:sldMk cId="0" sldId="281"/>
        </pc:sldMkLst>
        <pc:spChg chg="mod">
          <ac:chgData name="Takehara Kazuyo" userId="6c1305eccc517997" providerId="LiveId" clId="{190F7BCA-9183-4066-A193-23B571121E9C}" dt="2022-04-01T02:03:44.001" v="36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4.011" v="37" actId="27636"/>
        <pc:sldMkLst>
          <pc:docMk/>
          <pc:sldMk cId="0" sldId="283"/>
        </pc:sldMkLst>
        <pc:spChg chg="mod">
          <ac:chgData name="Takehara Kazuyo" userId="6c1305eccc517997" providerId="LiveId" clId="{190F7BCA-9183-4066-A193-23B571121E9C}" dt="2022-04-01T02:03:44.011" v="37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4.015" v="38" actId="27636"/>
        <pc:sldMkLst>
          <pc:docMk/>
          <pc:sldMk cId="0" sldId="284"/>
        </pc:sldMkLst>
        <pc:spChg chg="mod">
          <ac:chgData name="Takehara Kazuyo" userId="6c1305eccc517997" providerId="LiveId" clId="{190F7BCA-9183-4066-A193-23B571121E9C}" dt="2022-04-01T02:03:44.015" v="38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190F7BCA-9183-4066-A193-23B571121E9C}" dt="2022-04-01T02:03:44.018" v="39" actId="27636"/>
        <pc:sldMkLst>
          <pc:docMk/>
          <pc:sldMk cId="0" sldId="285"/>
        </pc:sldMkLst>
        <pc:spChg chg="mod">
          <ac:chgData name="Takehara Kazuyo" userId="6c1305eccc517997" providerId="LiveId" clId="{190F7BCA-9183-4066-A193-23B571121E9C}" dt="2022-04-01T02:03:44.018" v="39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190F7BCA-9183-4066-A193-23B571121E9C}" dt="2022-04-01T02:03:41.539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e2a70005a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e2a70005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道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みち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ផ្លូវ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公園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こう　えん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ឧទ្យាន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銀行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ぎん　こう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ធនាគារ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お寺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てら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វត្ត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神社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じん　じゃ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វិហារសាសនាស៊ីនតូ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右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0379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みぎ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ស្ដាំ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左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ひだり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ឆ្វេង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近く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3990645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ちか　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ជិត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1211415" y="1304925"/>
            <a:ext cx="10169387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車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くるま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រថយន្ត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e2a70005a0_0_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送る</a:t>
            </a:r>
            <a:endParaRPr/>
          </a:p>
        </p:txBody>
      </p:sp>
      <p:sp>
        <p:nvSpPr>
          <p:cNvPr id="148" name="Google Shape;148;ge2a70005a0_0_0"/>
          <p:cNvSpPr txBox="1"/>
          <p:nvPr/>
        </p:nvSpPr>
        <p:spPr>
          <a:xfrm>
            <a:off x="2047461" y="767396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ផ្ញើ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149" name="Google Shape;149;ge2a70005a0_0_0"/>
          <p:cNvSpPr txBox="1">
            <a:spLocks noGrp="1"/>
          </p:cNvSpPr>
          <p:nvPr>
            <p:ph type="subTitle" idx="1"/>
          </p:nvPr>
        </p:nvSpPr>
        <p:spPr>
          <a:xfrm>
            <a:off x="3943020" y="5272779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おく　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道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ផ្លូវ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公園</a:t>
            </a:r>
            <a:endParaRPr/>
          </a:p>
        </p:txBody>
      </p:sp>
      <p:sp>
        <p:nvSpPr>
          <p:cNvPr id="161" name="Google Shape;161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ឧទ្យាន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銀行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ធនាគារ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お寺</a:t>
            </a:r>
            <a:endParaRPr/>
          </a:p>
        </p:txBody>
      </p:sp>
      <p:sp>
        <p:nvSpPr>
          <p:cNvPr id="173" name="Google Shape;173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វត្ត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神社</a:t>
            </a:r>
            <a:endParaRPr/>
          </a:p>
        </p:txBody>
      </p:sp>
      <p:sp>
        <p:nvSpPr>
          <p:cNvPr id="179" name="Google Shape;179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វិហារសាសនាស៊ីនតូ</a:t>
            </a:r>
            <a:endParaRPr sz="660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右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ស្ដាំ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左</a:t>
            </a:r>
            <a:endParaRPr/>
          </a:p>
        </p:txBody>
      </p:sp>
      <p:sp>
        <p:nvSpPr>
          <p:cNvPr id="191" name="Google Shape;191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ឆ្វេង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近く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ជិត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>
            <a:spLocks noGrp="1"/>
          </p:cNvSpPr>
          <p:nvPr>
            <p:ph type="ctrTitle"/>
          </p:nvPr>
        </p:nvSpPr>
        <p:spPr>
          <a:xfrm>
            <a:off x="998468" y="1428750"/>
            <a:ext cx="1019506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車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រថយន្ត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送る</a:t>
            </a:r>
            <a:endParaRPr/>
          </a:p>
        </p:txBody>
      </p:sp>
      <p:sp>
        <p:nvSpPr>
          <p:cNvPr id="209" name="Google Shape;209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ផ្ញើ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道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0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みち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公園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1"/>
          <p:cNvSpPr txBox="1">
            <a:spLocks noGrp="1"/>
          </p:cNvSpPr>
          <p:nvPr>
            <p:ph type="subTitle" idx="1"/>
          </p:nvPr>
        </p:nvSpPr>
        <p:spPr>
          <a:xfrm>
            <a:off x="3257220" y="5387079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こう　えん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銀行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ぎん　こう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3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お寺</a:t>
            </a:r>
            <a:endParaRPr/>
          </a:p>
        </p:txBody>
      </p:sp>
      <p:sp>
        <p:nvSpPr>
          <p:cNvPr id="233" name="Google Shape;233;p2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てら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神社</a:t>
            </a:r>
            <a:endParaRPr/>
          </a:p>
        </p:txBody>
      </p:sp>
      <p:sp>
        <p:nvSpPr>
          <p:cNvPr id="239" name="Google Shape;239;p2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じん　じゃ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右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5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みぎ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左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6"/>
          <p:cNvSpPr txBox="1">
            <a:spLocks noGrp="1"/>
          </p:cNvSpPr>
          <p:nvPr>
            <p:ph type="subTitle" idx="1"/>
          </p:nvPr>
        </p:nvSpPr>
        <p:spPr>
          <a:xfrm>
            <a:off x="3971760" y="5155723"/>
            <a:ext cx="424848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ひだり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近く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7"/>
          <p:cNvSpPr txBox="1">
            <a:spLocks noGrp="1"/>
          </p:cNvSpPr>
          <p:nvPr>
            <p:ph type="subTitle" idx="1"/>
          </p:nvPr>
        </p:nvSpPr>
        <p:spPr>
          <a:xfrm>
            <a:off x="2323770" y="533945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ちか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8"/>
          <p:cNvSpPr txBox="1">
            <a:spLocks noGrp="1"/>
          </p:cNvSpPr>
          <p:nvPr>
            <p:ph type="ctrTitle"/>
          </p:nvPr>
        </p:nvSpPr>
        <p:spPr>
          <a:xfrm>
            <a:off x="209550" y="1304925"/>
            <a:ext cx="118776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車</a:t>
            </a:r>
            <a:endParaRPr/>
          </a:p>
        </p:txBody>
      </p:sp>
      <p:sp>
        <p:nvSpPr>
          <p:cNvPr id="263" name="Google Shape;263;p28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くるま　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送る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9"/>
          <p:cNvSpPr txBox="1">
            <a:spLocks noGrp="1"/>
          </p:cNvSpPr>
          <p:nvPr>
            <p:ph type="subTitle" idx="1"/>
          </p:nvPr>
        </p:nvSpPr>
        <p:spPr>
          <a:xfrm>
            <a:off x="3943020" y="52727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おく　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道</vt:lpstr>
      <vt:lpstr>公園</vt:lpstr>
      <vt:lpstr>銀行</vt:lpstr>
      <vt:lpstr>お寺</vt:lpstr>
      <vt:lpstr>神社</vt:lpstr>
      <vt:lpstr>右</vt:lpstr>
      <vt:lpstr>左</vt:lpstr>
      <vt:lpstr>近く</vt:lpstr>
      <vt:lpstr>車</vt:lpstr>
      <vt:lpstr>送る</vt:lpstr>
      <vt:lpstr>道</vt:lpstr>
      <vt:lpstr>公園</vt:lpstr>
      <vt:lpstr>銀行</vt:lpstr>
      <vt:lpstr>お寺</vt:lpstr>
      <vt:lpstr>神社</vt:lpstr>
      <vt:lpstr>右</vt:lpstr>
      <vt:lpstr>左</vt:lpstr>
      <vt:lpstr>近く</vt:lpstr>
      <vt:lpstr>車</vt:lpstr>
      <vt:lpstr>送る</vt:lpstr>
      <vt:lpstr>道</vt:lpstr>
      <vt:lpstr>公園</vt:lpstr>
      <vt:lpstr>銀行</vt:lpstr>
      <vt:lpstr>お寺</vt:lpstr>
      <vt:lpstr>神社</vt:lpstr>
      <vt:lpstr>右</vt:lpstr>
      <vt:lpstr>左</vt:lpstr>
      <vt:lpstr>近く</vt:lpstr>
      <vt:lpstr>車</vt:lpstr>
      <vt:lpstr>送る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道</dc:title>
  <dc:creator>user</dc:creator>
  <cp:lastModifiedBy>Takehara Kazuyo</cp:lastModifiedBy>
  <cp:revision>1</cp:revision>
  <dcterms:created xsi:type="dcterms:W3CDTF">2021-06-22T09:28:50Z</dcterms:created>
  <dcterms:modified xsi:type="dcterms:W3CDTF">2022-04-01T02:03:46Z</dcterms:modified>
</cp:coreProperties>
</file>