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iUISthzi5H7t7QUeIkcH/qDSn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817EB2-6492-451B-8772-A9A104DC19B7}" v="1" dt="2022-04-01T02:03:21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A817EB2-6492-451B-8772-A9A104DC19B7}"/>
    <pc:docChg chg="custSel delSld modSld">
      <pc:chgData name="Takehara Kazuyo" userId="6c1305eccc517997" providerId="LiveId" clId="{1A817EB2-6492-451B-8772-A9A104DC19B7}" dt="2022-04-01T02:03:22.439" v="39" actId="27636"/>
      <pc:docMkLst>
        <pc:docMk/>
      </pc:docMkLst>
      <pc:sldChg chg="modSp mod">
        <pc:chgData name="Takehara Kazuyo" userId="6c1305eccc517997" providerId="LiveId" clId="{1A817EB2-6492-451B-8772-A9A104DC19B7}" dt="2022-04-01T02:03:22.057" v="2" actId="27636"/>
        <pc:sldMkLst>
          <pc:docMk/>
          <pc:sldMk cId="0" sldId="256"/>
        </pc:sldMkLst>
        <pc:spChg chg="mod">
          <ac:chgData name="Takehara Kazuyo" userId="6c1305eccc517997" providerId="LiveId" clId="{1A817EB2-6492-451B-8772-A9A104DC19B7}" dt="2022-04-01T02:03:22.050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057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077" v="4" actId="27636"/>
        <pc:sldMkLst>
          <pc:docMk/>
          <pc:sldMk cId="0" sldId="257"/>
        </pc:sldMkLst>
        <pc:spChg chg="mod">
          <ac:chgData name="Takehara Kazuyo" userId="6c1305eccc517997" providerId="LiveId" clId="{1A817EB2-6492-451B-8772-A9A104DC19B7}" dt="2022-04-01T02:03:22.077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074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100" v="6" actId="27636"/>
        <pc:sldMkLst>
          <pc:docMk/>
          <pc:sldMk cId="0" sldId="258"/>
        </pc:sldMkLst>
        <pc:spChg chg="mod">
          <ac:chgData name="Takehara Kazuyo" userId="6c1305eccc517997" providerId="LiveId" clId="{1A817EB2-6492-451B-8772-A9A104DC19B7}" dt="2022-04-01T02:03:22.096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00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123" v="8" actId="27636"/>
        <pc:sldMkLst>
          <pc:docMk/>
          <pc:sldMk cId="0" sldId="259"/>
        </pc:sldMkLst>
        <pc:spChg chg="mod">
          <ac:chgData name="Takehara Kazuyo" userId="6c1305eccc517997" providerId="LiveId" clId="{1A817EB2-6492-451B-8772-A9A104DC19B7}" dt="2022-04-01T02:03:22.106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23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149" v="10" actId="27636"/>
        <pc:sldMkLst>
          <pc:docMk/>
          <pc:sldMk cId="0" sldId="260"/>
        </pc:sldMkLst>
        <pc:spChg chg="mod">
          <ac:chgData name="Takehara Kazuyo" userId="6c1305eccc517997" providerId="LiveId" clId="{1A817EB2-6492-451B-8772-A9A104DC19B7}" dt="2022-04-01T02:03:22.149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45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160" v="12" actId="27636"/>
        <pc:sldMkLst>
          <pc:docMk/>
          <pc:sldMk cId="0" sldId="261"/>
        </pc:sldMkLst>
        <pc:spChg chg="mod">
          <ac:chgData name="Takehara Kazuyo" userId="6c1305eccc517997" providerId="LiveId" clId="{1A817EB2-6492-451B-8772-A9A104DC19B7}" dt="2022-04-01T02:03:22.156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60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179" v="14" actId="27636"/>
        <pc:sldMkLst>
          <pc:docMk/>
          <pc:sldMk cId="0" sldId="262"/>
        </pc:sldMkLst>
        <pc:spChg chg="mod">
          <ac:chgData name="Takehara Kazuyo" userId="6c1305eccc517997" providerId="LiveId" clId="{1A817EB2-6492-451B-8772-A9A104DC19B7}" dt="2022-04-01T02:03:22.179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74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188" v="16" actId="27636"/>
        <pc:sldMkLst>
          <pc:docMk/>
          <pc:sldMk cId="0" sldId="263"/>
        </pc:sldMkLst>
        <pc:spChg chg="mod">
          <ac:chgData name="Takehara Kazuyo" userId="6c1305eccc517997" providerId="LiveId" clId="{1A817EB2-6492-451B-8772-A9A104DC19B7}" dt="2022-04-01T02:03:22.188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86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04" v="18" actId="27636"/>
        <pc:sldMkLst>
          <pc:docMk/>
          <pc:sldMk cId="0" sldId="264"/>
        </pc:sldMkLst>
        <pc:spChg chg="mod">
          <ac:chgData name="Takehara Kazuyo" userId="6c1305eccc517997" providerId="LiveId" clId="{1A817EB2-6492-451B-8772-A9A104DC19B7}" dt="2022-04-01T02:03:22.204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193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24" v="20" actId="27636"/>
        <pc:sldMkLst>
          <pc:docMk/>
          <pc:sldMk cId="0" sldId="265"/>
        </pc:sldMkLst>
        <pc:spChg chg="mod">
          <ac:chgData name="Takehara Kazuyo" userId="6c1305eccc517997" providerId="LiveId" clId="{1A817EB2-6492-451B-8772-A9A104DC19B7}" dt="2022-04-01T02:03:22.224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1A817EB2-6492-451B-8772-A9A104DC19B7}" dt="2022-04-01T02:03:22.211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31" v="21" actId="27636"/>
        <pc:sldMkLst>
          <pc:docMk/>
          <pc:sldMk cId="0" sldId="266"/>
        </pc:sldMkLst>
        <pc:spChg chg="mod">
          <ac:chgData name="Takehara Kazuyo" userId="6c1305eccc517997" providerId="LiveId" clId="{1A817EB2-6492-451B-8772-A9A104DC19B7}" dt="2022-04-01T02:03:22.231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35" v="22" actId="27636"/>
        <pc:sldMkLst>
          <pc:docMk/>
          <pc:sldMk cId="0" sldId="267"/>
        </pc:sldMkLst>
        <pc:spChg chg="mod">
          <ac:chgData name="Takehara Kazuyo" userId="6c1305eccc517997" providerId="LiveId" clId="{1A817EB2-6492-451B-8772-A9A104DC19B7}" dt="2022-04-01T02:03:22.235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39" v="23" actId="27636"/>
        <pc:sldMkLst>
          <pc:docMk/>
          <pc:sldMk cId="0" sldId="268"/>
        </pc:sldMkLst>
        <pc:spChg chg="mod">
          <ac:chgData name="Takehara Kazuyo" userId="6c1305eccc517997" providerId="LiveId" clId="{1A817EB2-6492-451B-8772-A9A104DC19B7}" dt="2022-04-01T02:03:22.239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44" v="24" actId="27636"/>
        <pc:sldMkLst>
          <pc:docMk/>
          <pc:sldMk cId="0" sldId="269"/>
        </pc:sldMkLst>
        <pc:spChg chg="mod">
          <ac:chgData name="Takehara Kazuyo" userId="6c1305eccc517997" providerId="LiveId" clId="{1A817EB2-6492-451B-8772-A9A104DC19B7}" dt="2022-04-01T02:03:22.244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298" v="25" actId="27636"/>
        <pc:sldMkLst>
          <pc:docMk/>
          <pc:sldMk cId="0" sldId="270"/>
        </pc:sldMkLst>
        <pc:spChg chg="mod">
          <ac:chgData name="Takehara Kazuyo" userId="6c1305eccc517997" providerId="LiveId" clId="{1A817EB2-6492-451B-8772-A9A104DC19B7}" dt="2022-04-01T02:03:22.298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04" v="26" actId="27636"/>
        <pc:sldMkLst>
          <pc:docMk/>
          <pc:sldMk cId="0" sldId="271"/>
        </pc:sldMkLst>
        <pc:spChg chg="mod">
          <ac:chgData name="Takehara Kazuyo" userId="6c1305eccc517997" providerId="LiveId" clId="{1A817EB2-6492-451B-8772-A9A104DC19B7}" dt="2022-04-01T02:03:22.304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09" v="27" actId="27636"/>
        <pc:sldMkLst>
          <pc:docMk/>
          <pc:sldMk cId="0" sldId="272"/>
        </pc:sldMkLst>
        <pc:spChg chg="mod">
          <ac:chgData name="Takehara Kazuyo" userId="6c1305eccc517997" providerId="LiveId" clId="{1A817EB2-6492-451B-8772-A9A104DC19B7}" dt="2022-04-01T02:03:22.309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23" v="28" actId="27636"/>
        <pc:sldMkLst>
          <pc:docMk/>
          <pc:sldMk cId="0" sldId="273"/>
        </pc:sldMkLst>
        <pc:spChg chg="mod">
          <ac:chgData name="Takehara Kazuyo" userId="6c1305eccc517997" providerId="LiveId" clId="{1A817EB2-6492-451B-8772-A9A104DC19B7}" dt="2022-04-01T02:03:22.323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32" v="29" actId="27636"/>
        <pc:sldMkLst>
          <pc:docMk/>
          <pc:sldMk cId="0" sldId="274"/>
        </pc:sldMkLst>
        <pc:spChg chg="mod">
          <ac:chgData name="Takehara Kazuyo" userId="6c1305eccc517997" providerId="LiveId" clId="{1A817EB2-6492-451B-8772-A9A104DC19B7}" dt="2022-04-01T02:03:22.332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42" v="30" actId="27636"/>
        <pc:sldMkLst>
          <pc:docMk/>
          <pc:sldMk cId="0" sldId="275"/>
        </pc:sldMkLst>
        <pc:spChg chg="mod">
          <ac:chgData name="Takehara Kazuyo" userId="6c1305eccc517997" providerId="LiveId" clId="{1A817EB2-6492-451B-8772-A9A104DC19B7}" dt="2022-04-01T02:03:22.342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57" v="31" actId="27636"/>
        <pc:sldMkLst>
          <pc:docMk/>
          <pc:sldMk cId="0" sldId="276"/>
        </pc:sldMkLst>
        <pc:spChg chg="mod">
          <ac:chgData name="Takehara Kazuyo" userId="6c1305eccc517997" providerId="LiveId" clId="{1A817EB2-6492-451B-8772-A9A104DC19B7}" dt="2022-04-01T02:03:22.357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65" v="32" actId="27636"/>
        <pc:sldMkLst>
          <pc:docMk/>
          <pc:sldMk cId="0" sldId="277"/>
        </pc:sldMkLst>
        <pc:spChg chg="mod">
          <ac:chgData name="Takehara Kazuyo" userId="6c1305eccc517997" providerId="LiveId" clId="{1A817EB2-6492-451B-8772-A9A104DC19B7}" dt="2022-04-01T02:03:22.365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71" v="33" actId="27636"/>
        <pc:sldMkLst>
          <pc:docMk/>
          <pc:sldMk cId="0" sldId="278"/>
        </pc:sldMkLst>
        <pc:spChg chg="mod">
          <ac:chgData name="Takehara Kazuyo" userId="6c1305eccc517997" providerId="LiveId" clId="{1A817EB2-6492-451B-8772-A9A104DC19B7}" dt="2022-04-01T02:03:22.371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77" v="34" actId="27636"/>
        <pc:sldMkLst>
          <pc:docMk/>
          <pc:sldMk cId="0" sldId="279"/>
        </pc:sldMkLst>
        <pc:spChg chg="mod">
          <ac:chgData name="Takehara Kazuyo" userId="6c1305eccc517997" providerId="LiveId" clId="{1A817EB2-6492-451B-8772-A9A104DC19B7}" dt="2022-04-01T02:03:22.377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391" v="35" actId="27636"/>
        <pc:sldMkLst>
          <pc:docMk/>
          <pc:sldMk cId="0" sldId="280"/>
        </pc:sldMkLst>
        <pc:spChg chg="mod">
          <ac:chgData name="Takehara Kazuyo" userId="6c1305eccc517997" providerId="LiveId" clId="{1A817EB2-6492-451B-8772-A9A104DC19B7}" dt="2022-04-01T02:03:22.391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406" v="36" actId="27636"/>
        <pc:sldMkLst>
          <pc:docMk/>
          <pc:sldMk cId="0" sldId="281"/>
        </pc:sldMkLst>
        <pc:spChg chg="mod">
          <ac:chgData name="Takehara Kazuyo" userId="6c1305eccc517997" providerId="LiveId" clId="{1A817EB2-6492-451B-8772-A9A104DC19B7}" dt="2022-04-01T02:03:22.406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418" v="37" actId="27636"/>
        <pc:sldMkLst>
          <pc:docMk/>
          <pc:sldMk cId="0" sldId="283"/>
        </pc:sldMkLst>
        <pc:spChg chg="mod">
          <ac:chgData name="Takehara Kazuyo" userId="6c1305eccc517997" providerId="LiveId" clId="{1A817EB2-6492-451B-8772-A9A104DC19B7}" dt="2022-04-01T02:03:22.418" v="37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425" v="38" actId="27636"/>
        <pc:sldMkLst>
          <pc:docMk/>
          <pc:sldMk cId="0" sldId="284"/>
        </pc:sldMkLst>
        <pc:spChg chg="mod">
          <ac:chgData name="Takehara Kazuyo" userId="6c1305eccc517997" providerId="LiveId" clId="{1A817EB2-6492-451B-8772-A9A104DC19B7}" dt="2022-04-01T02:03:22.425" v="38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1A817EB2-6492-451B-8772-A9A104DC19B7}" dt="2022-04-01T02:03:22.439" v="39" actId="27636"/>
        <pc:sldMkLst>
          <pc:docMk/>
          <pc:sldMk cId="0" sldId="285"/>
        </pc:sldMkLst>
        <pc:spChg chg="mod">
          <ac:chgData name="Takehara Kazuyo" userId="6c1305eccc517997" providerId="LiveId" clId="{1A817EB2-6492-451B-8772-A9A104DC19B7}" dt="2022-04-01T02:03:22.439" v="39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1A817EB2-6492-451B-8772-A9A104DC19B7}" dt="2022-04-01T02:03:19.248" v="0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3b04c792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e3b04c792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まち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ទីក្រុង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みせ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食堂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しょく　どう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អាហារដ្ឋាន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便利(な)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べん　り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ដែលងាយស្រួល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不便(な)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　べん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ដែលមិនងាយស្រួល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静か(な)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1704645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しず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ដែលស្ងាត់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有名(な)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1704645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ゆう　めい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ដែលល្បី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多い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3990645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おお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ដែលច្រើន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211415" y="1304925"/>
            <a:ext cx="10169387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少ない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すく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ដែលតិច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3b04c792a_0_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遠い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e3b04c792a_0_0"/>
          <p:cNvSpPr txBox="1"/>
          <p:nvPr/>
        </p:nvSpPr>
        <p:spPr>
          <a:xfrm>
            <a:off x="2047461" y="7673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ដែលឆ្ងាយ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149" name="Google Shape;149;ge3b04c792a_0_0"/>
          <p:cNvSpPr txBox="1">
            <a:spLocks noGrp="1"/>
          </p:cNvSpPr>
          <p:nvPr>
            <p:ph type="subTitle" idx="1"/>
          </p:nvPr>
        </p:nvSpPr>
        <p:spPr>
          <a:xfrm>
            <a:off x="3943020" y="5272779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とお　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ទីក្រុង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食堂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អាហារដ្ឋាន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便利(な)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ដែលងាយស្រួល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不便(な)</a:t>
            </a:r>
            <a:endParaRPr sz="17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ដែលមិនងាយស្រួល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静か(な)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ដែលស្ងាត់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有名(な)</a:t>
            </a:r>
            <a:endParaRPr sz="17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ដែលល្បី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多い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ដែលច្រើន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ctrTitle"/>
          </p:nvPr>
        </p:nvSpPr>
        <p:spPr>
          <a:xfrm>
            <a:off x="998468" y="1428750"/>
            <a:ext cx="1019506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少ない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ដែលតិច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遠い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ដែលឆ្ងាយ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0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まち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店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1"/>
          <p:cNvSpPr txBox="1">
            <a:spLocks noGrp="1"/>
          </p:cNvSpPr>
          <p:nvPr>
            <p:ph type="subTitle" idx="1"/>
          </p:nvPr>
        </p:nvSpPr>
        <p:spPr>
          <a:xfrm>
            <a:off x="3257220" y="5387079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みせ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食堂</a:t>
            </a:r>
            <a:endParaRPr/>
          </a:p>
        </p:txBody>
      </p:sp>
      <p:sp>
        <p:nvSpPr>
          <p:cNvPr id="227" name="Google Shape;227;p2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しょく　どう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便利(な)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べん　り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不便(な)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ふ　べん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静か(な)</a:t>
            </a:r>
            <a:endParaRPr sz="17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 txBox="1">
            <a:spLocks noGrp="1"/>
          </p:cNvSpPr>
          <p:nvPr>
            <p:ph type="subTitle" idx="1"/>
          </p:nvPr>
        </p:nvSpPr>
        <p:spPr>
          <a:xfrm>
            <a:off x="1695120" y="52251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しず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有名(な)</a:t>
            </a:r>
            <a:endParaRPr sz="17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"/>
          </p:nvPr>
        </p:nvSpPr>
        <p:spPr>
          <a:xfrm>
            <a:off x="1971345" y="5089048"/>
            <a:ext cx="424848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ゆう　めい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多い</a:t>
            </a:r>
            <a:endParaRPr/>
          </a:p>
        </p:txBody>
      </p:sp>
      <p:sp>
        <p:nvSpPr>
          <p:cNvPr id="257" name="Google Shape;257;p27"/>
          <p:cNvSpPr txBox="1">
            <a:spLocks noGrp="1"/>
          </p:cNvSpPr>
          <p:nvPr>
            <p:ph type="subTitle" idx="1"/>
          </p:nvPr>
        </p:nvSpPr>
        <p:spPr>
          <a:xfrm>
            <a:off x="2323770" y="53394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おお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"/>
          <p:cNvSpPr txBox="1">
            <a:spLocks noGrp="1"/>
          </p:cNvSpPr>
          <p:nvPr>
            <p:ph type="ctrTitle"/>
          </p:nvPr>
        </p:nvSpPr>
        <p:spPr>
          <a:xfrm>
            <a:off x="209550" y="1304925"/>
            <a:ext cx="118776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少ない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すく　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遠い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9"/>
          <p:cNvSpPr txBox="1">
            <a:spLocks noGrp="1"/>
          </p:cNvSpPr>
          <p:nvPr>
            <p:ph type="subTitle" idx="1"/>
          </p:nvPr>
        </p:nvSpPr>
        <p:spPr>
          <a:xfrm>
            <a:off x="3943020" y="52727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とお　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町</vt:lpstr>
      <vt:lpstr>店</vt:lpstr>
      <vt:lpstr>食堂</vt:lpstr>
      <vt:lpstr>便利(な)</vt:lpstr>
      <vt:lpstr>不便(な)</vt:lpstr>
      <vt:lpstr>静か(な)</vt:lpstr>
      <vt:lpstr>有名(な)</vt:lpstr>
      <vt:lpstr>多い</vt:lpstr>
      <vt:lpstr>少ない</vt:lpstr>
      <vt:lpstr>遠い</vt:lpstr>
      <vt:lpstr>町</vt:lpstr>
      <vt:lpstr>店</vt:lpstr>
      <vt:lpstr>食堂</vt:lpstr>
      <vt:lpstr>便利(な)</vt:lpstr>
      <vt:lpstr>不便(な)</vt:lpstr>
      <vt:lpstr>静か(な)</vt:lpstr>
      <vt:lpstr>有名(な)</vt:lpstr>
      <vt:lpstr>多い</vt:lpstr>
      <vt:lpstr>少ない</vt:lpstr>
      <vt:lpstr>遠い</vt:lpstr>
      <vt:lpstr>町</vt:lpstr>
      <vt:lpstr>店</vt:lpstr>
      <vt:lpstr>食堂</vt:lpstr>
      <vt:lpstr>便利(な)</vt:lpstr>
      <vt:lpstr>不便(な)</vt:lpstr>
      <vt:lpstr>静か(な)</vt:lpstr>
      <vt:lpstr>有名(な)</vt:lpstr>
      <vt:lpstr>多い</vt:lpstr>
      <vt:lpstr>少ない</vt:lpstr>
      <vt:lpstr>遠い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町</dc:title>
  <dc:creator>user</dc:creator>
  <cp:lastModifiedBy>Takehara Kazuyo</cp:lastModifiedBy>
  <cp:revision>1</cp:revision>
  <dcterms:created xsi:type="dcterms:W3CDTF">2021-06-22T09:28:50Z</dcterms:created>
  <dcterms:modified xsi:type="dcterms:W3CDTF">2022-04-01T02:03:24Z</dcterms:modified>
</cp:coreProperties>
</file>