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1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48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44" r:id="rId79"/>
    <p:sldId id="345" r:id="rId80"/>
    <p:sldId id="346" r:id="rId81"/>
    <p:sldId id="347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0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commentAuthors" Target="commentAuthor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B3DC7F6-9039-4233-87B2-4B84E44DA4FA}"/>
    <pc:docChg chg="delSld">
      <pc:chgData name="Takehara Kazuyo" userId="6c1305eccc517997" providerId="LiveId" clId="{0B3DC7F6-9039-4233-87B2-4B84E44DA4FA}" dt="2022-04-01T01:45:16.874" v="0" actId="2696"/>
      <pc:docMkLst>
        <pc:docMk/>
      </pc:docMkLst>
      <pc:sldChg chg="del">
        <pc:chgData name="Takehara Kazuyo" userId="6c1305eccc517997" providerId="LiveId" clId="{0B3DC7F6-9039-4233-87B2-4B84E44DA4FA}" dt="2022-04-01T01:45:16.874" v="0" actId="2696"/>
        <pc:sldMkLst>
          <pc:docMk/>
          <pc:sldMk cId="881166399" sldId="395"/>
        </pc:sldMkLst>
      </pc:sldChg>
    </pc:docChg>
  </pc:docChgLst>
  <pc:docChgLst>
    <pc:chgData name="Kazuyo Takehara" userId="fa7eaadb-9681-4610-86a8-8be5debccd15" providerId="ADAL" clId="{CAA9CB48-3CAD-400C-BB12-AD38044AC873}"/>
    <pc:docChg chg="modSld">
      <pc:chgData name="Kazuyo Takehara" userId="fa7eaadb-9681-4610-86a8-8be5debccd15" providerId="ADAL" clId="{CAA9CB48-3CAD-400C-BB12-AD38044AC873}" dt="2023-04-05T09:03:33.662" v="11" actId="20577"/>
      <pc:docMkLst>
        <pc:docMk/>
      </pc:docMkLst>
      <pc:sldChg chg="modSp mod">
        <pc:chgData name="Kazuyo Takehara" userId="fa7eaadb-9681-4610-86a8-8be5debccd15" providerId="ADAL" clId="{CAA9CB48-3CAD-400C-BB12-AD38044AC873}" dt="2023-04-05T09:02:42.723" v="1" actId="20577"/>
        <pc:sldMkLst>
          <pc:docMk/>
          <pc:sldMk cId="3822909328" sldId="256"/>
        </pc:sldMkLst>
        <pc:spChg chg="mod">
          <ac:chgData name="Kazuyo Takehara" userId="fa7eaadb-9681-4610-86a8-8be5debccd15" providerId="ADAL" clId="{CAA9CB48-3CAD-400C-BB12-AD38044AC873}" dt="2023-04-05T09:02:42.723" v="1" actId="20577"/>
          <ac:spMkLst>
            <pc:docMk/>
            <pc:sldMk cId="3822909328" sldId="256"/>
            <ac:spMk id="11" creationId="{B30E2B24-D8B4-42DB-91C8-8A51B64FC4E0}"/>
          </ac:spMkLst>
        </pc:spChg>
      </pc:sldChg>
      <pc:sldChg chg="modSp mod">
        <pc:chgData name="Kazuyo Takehara" userId="fa7eaadb-9681-4610-86a8-8be5debccd15" providerId="ADAL" clId="{CAA9CB48-3CAD-400C-BB12-AD38044AC873}" dt="2023-04-05T09:02:48.755" v="3" actId="6549"/>
        <pc:sldMkLst>
          <pc:docMk/>
          <pc:sldMk cId="2855924512" sldId="257"/>
        </pc:sldMkLst>
        <pc:spChg chg="mod">
          <ac:chgData name="Kazuyo Takehara" userId="fa7eaadb-9681-4610-86a8-8be5debccd15" providerId="ADAL" clId="{CAA9CB48-3CAD-400C-BB12-AD38044AC873}" dt="2023-04-05T09:02:48.755" v="3" actId="6549"/>
          <ac:spMkLst>
            <pc:docMk/>
            <pc:sldMk cId="2855924512" sldId="257"/>
            <ac:spMk id="4" creationId="{B30E2B24-D8B4-42DB-91C8-8A51B64FC4E0}"/>
          </ac:spMkLst>
        </pc:spChg>
      </pc:sldChg>
      <pc:sldChg chg="modSp mod">
        <pc:chgData name="Kazuyo Takehara" userId="fa7eaadb-9681-4610-86a8-8be5debccd15" providerId="ADAL" clId="{CAA9CB48-3CAD-400C-BB12-AD38044AC873}" dt="2023-04-05T09:03:04.886" v="5" actId="20577"/>
        <pc:sldMkLst>
          <pc:docMk/>
          <pc:sldMk cId="3595641898" sldId="301"/>
        </pc:sldMkLst>
        <pc:spChg chg="mod">
          <ac:chgData name="Kazuyo Takehara" userId="fa7eaadb-9681-4610-86a8-8be5debccd15" providerId="ADAL" clId="{CAA9CB48-3CAD-400C-BB12-AD38044AC873}" dt="2023-04-05T09:03:04.886" v="5" actId="20577"/>
          <ac:spMkLst>
            <pc:docMk/>
            <pc:sldMk cId="3595641898" sldId="301"/>
            <ac:spMk id="7" creationId="{B30E2B24-D8B4-42DB-91C8-8A51B64FC4E0}"/>
          </ac:spMkLst>
        </pc:spChg>
      </pc:sldChg>
      <pc:sldChg chg="modSp mod">
        <pc:chgData name="Kazuyo Takehara" userId="fa7eaadb-9681-4610-86a8-8be5debccd15" providerId="ADAL" clId="{CAA9CB48-3CAD-400C-BB12-AD38044AC873}" dt="2023-04-05T09:03:17.541" v="7" actId="20577"/>
        <pc:sldMkLst>
          <pc:docMk/>
          <pc:sldMk cId="3714427621" sldId="349"/>
        </pc:sldMkLst>
        <pc:spChg chg="mod">
          <ac:chgData name="Kazuyo Takehara" userId="fa7eaadb-9681-4610-86a8-8be5debccd15" providerId="ADAL" clId="{CAA9CB48-3CAD-400C-BB12-AD38044AC873}" dt="2023-04-05T09:03:17.541" v="7" actId="20577"/>
          <ac:spMkLst>
            <pc:docMk/>
            <pc:sldMk cId="3714427621" sldId="349"/>
            <ac:spMk id="11" creationId="{B30E2B24-D8B4-42DB-91C8-8A51B64FC4E0}"/>
          </ac:spMkLst>
        </pc:spChg>
      </pc:sldChg>
      <pc:sldChg chg="modSp mod">
        <pc:chgData name="Kazuyo Takehara" userId="fa7eaadb-9681-4610-86a8-8be5debccd15" providerId="ADAL" clId="{CAA9CB48-3CAD-400C-BB12-AD38044AC873}" dt="2023-04-05T09:03:23.605" v="9" actId="20577"/>
        <pc:sldMkLst>
          <pc:docMk/>
          <pc:sldMk cId="2556432161" sldId="350"/>
        </pc:sldMkLst>
        <pc:spChg chg="mod">
          <ac:chgData name="Kazuyo Takehara" userId="fa7eaadb-9681-4610-86a8-8be5debccd15" providerId="ADAL" clId="{CAA9CB48-3CAD-400C-BB12-AD38044AC873}" dt="2023-04-05T09:03:23.605" v="9" actId="20577"/>
          <ac:spMkLst>
            <pc:docMk/>
            <pc:sldMk cId="2556432161" sldId="350"/>
            <ac:spMk id="4" creationId="{B30E2B24-D8B4-42DB-91C8-8A51B64FC4E0}"/>
          </ac:spMkLst>
        </pc:spChg>
      </pc:sldChg>
      <pc:sldChg chg="modSp mod">
        <pc:chgData name="Kazuyo Takehara" userId="fa7eaadb-9681-4610-86a8-8be5debccd15" providerId="ADAL" clId="{CAA9CB48-3CAD-400C-BB12-AD38044AC873}" dt="2023-04-05T09:03:33.662" v="11" actId="20577"/>
        <pc:sldMkLst>
          <pc:docMk/>
          <pc:sldMk cId="3550995846" sldId="393"/>
        </pc:sldMkLst>
        <pc:spChg chg="mod">
          <ac:chgData name="Kazuyo Takehara" userId="fa7eaadb-9681-4610-86a8-8be5debccd15" providerId="ADAL" clId="{CAA9CB48-3CAD-400C-BB12-AD38044AC873}" dt="2023-04-05T09:03:33.662" v="11" actId="20577"/>
          <ac:spMkLst>
            <pc:docMk/>
            <pc:sldMk cId="3550995846" sldId="393"/>
            <ac:spMk id="7" creationId="{B30E2B24-D8B4-42DB-91C8-8A51B64FC4E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9D70C-2BA6-4923-86EE-B53559A12EF2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E9629-7E0B-4585-8DC1-97A2A1373A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24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7D964C-F283-4EAB-91EC-84EE4E876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3A555C-0B21-4357-B049-BB6FE342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B3BE8C-8645-41A3-9682-85DF7249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6E6AC6-77C0-42EB-8609-0210CD51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510771-6BA3-460A-AE7B-E29BDEF91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0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17D7FC-B88F-46F9-9E29-4F188E7E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8A1C49-2388-4297-A60F-D531BE6EA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EDB259-AA55-499D-8F23-3BCE94147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4CFD00-9EA7-459D-A45D-24E639A6E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EFFE98-C658-4995-99A1-BA2D7E4E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43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603EB1-44DC-4FF0-8D4B-A7D1DCDC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8EDBA6-2324-4892-9D66-0C3387EC0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22E449-504A-4AAE-A345-BBF9CEE51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12825D-E771-4912-B060-5FFA0806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FFF8DD-2643-43B3-B02F-04240CEE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90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FECC49-46CE-4ACE-A018-AF0FA2FD7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8CF0C8-D842-4E9E-8D6A-BF1ACE0DA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07F42B-F295-43BE-AC9B-F6920B1BB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CF03CF-A49F-4C69-9B7C-24E39E291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E63D00-9A5C-4A05-BEDB-0F8BE339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094EC8-C38A-4E90-A2DE-B6B34ADC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31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6D7E2C-8190-49E3-A916-8DD14AC9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EAE2E2-63EC-45F8-9807-79E975E86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08FB1F7-1ABA-4642-B5CE-589699C84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F907DC5-3EC2-4DF8-B7F2-6ED1D43D05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1CE3EEC-7F47-4AA6-A77E-B68DE57BE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57455EC-3F1A-4908-8585-27C14A57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32F675F-774C-4024-82EF-9DA5803E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CC26E01-5015-466A-90DD-FD7959A8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23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9A5ADF-F038-4FCB-9F99-46CA2B36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329D42C-6353-40D7-A5F3-C0D79CBD7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902737D-374C-4390-A7D1-ADFF5EF6E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4FA4EBB-F254-45A4-B854-88A20DF9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78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7C75AA-541E-480A-BF4E-C2D2D4EFE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70A93FC-BE12-4C0E-9AC3-8F5BD23C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6CF831-3889-4442-9CDC-EF5E93B9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14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63EA4-4D8B-4929-9C0E-915D2E92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A7E272-28AC-4779-9D05-2991F99C6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CA9E0B-4CF5-4158-97A4-1508D0456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304745-AD0F-4FC8-B72C-99279BF8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79052D-02EB-4025-8AE0-2AFFA3DF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6E94CF-E5BE-4F34-A811-71361184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761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ABABD-1E38-482E-B7E6-11C2F5CAA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7EE6171-7968-414A-920C-0C4A84E3B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E34068-BC96-4419-B862-CB08EA6AC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B077A0-028A-45C5-B64E-669C8624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3FFFC8-AF93-4F69-BDD3-250747EA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B1E515-802F-44D6-B30C-8CD29999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70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AFB34F-0CC1-4161-927F-354C2007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C7257B-281F-4107-971E-3249C87A4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C5EAA1-51DC-4D34-AB4A-B507883C3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6CD284-ED55-4DF5-8982-8F5B1EBBA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79AE04-C344-4F11-9499-5F8DA032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78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6B35991-9BA0-48AB-ACC7-D7EE5204ED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EF8569-17B6-454A-96F8-CC9376D09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3CBF27-350B-4302-920D-2BC8887B4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614916-62B1-4514-ABDB-69C65102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891813-99E9-4F5E-B6E2-47DDE9E5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73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E4C8DD1-CA03-4C2D-B1E8-0291D3251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3090EB-A643-41C4-90BA-DCF40DD3A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09E7B0-68AA-41B0-B489-3F63FF2B4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751416-2F34-4CA9-8804-B17B1E365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E42988-3988-46C3-9C22-746B18272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77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ア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2905125" y="61207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អា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ea typeface="HG教科書体" panose="02020609000000000000" pitchFamily="17" charset="-128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A</a:t>
            </a:r>
            <a:endParaRPr lang="km-KH" altLang="ja-JP" sz="4400" b="0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2909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イ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3190875" y="603826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អ៊ិ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ea typeface="HG教科書体" panose="02020609000000000000" pitchFamily="17" charset="-128"/>
              <a:cs typeface="Khmer OS" panose="02000500000000020004" pitchFamily="2" charset="0"/>
            </a:endParaRP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I</a:t>
            </a:r>
            <a:endParaRPr lang="km-KH" altLang="ja-JP" sz="4400" b="0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5592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ウ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U</a:t>
            </a: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9823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អ៊ឹ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8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エ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0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អិ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999832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オ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អុ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590479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53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キ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4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គឹ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152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ケ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noProof="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907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コ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កុ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16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サ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HGP教科書体" panose="02020600000000000000" pitchFamily="18" charset="-128"/>
                <a:cs typeface="Khmer OS" panose="02000500000000020004" pitchFamily="2" charset="0"/>
              </a:rPr>
              <a:t>សា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HGP教科書体" panose="02020600000000000000" pitchFamily="18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Sa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44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シ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Shi</a:t>
            </a:r>
          </a:p>
        </p:txBody>
      </p:sp>
    </p:spTree>
    <p:extLst>
      <p:ext uri="{BB962C8B-B14F-4D97-AF65-F5344CB8AC3E}">
        <p14:creationId xmlns:p14="http://schemas.microsoft.com/office/powerpoint/2010/main" val="2574566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ス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Su</a:t>
            </a:r>
          </a:p>
        </p:txBody>
      </p:sp>
    </p:spTree>
    <p:extLst>
      <p:ext uri="{BB962C8B-B14F-4D97-AF65-F5344CB8AC3E}">
        <p14:creationId xmlns:p14="http://schemas.microsoft.com/office/powerpoint/2010/main" val="1589644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セ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Se</a:t>
            </a:r>
          </a:p>
        </p:txBody>
      </p:sp>
    </p:spTree>
    <p:extLst>
      <p:ext uri="{BB962C8B-B14F-4D97-AF65-F5344CB8AC3E}">
        <p14:creationId xmlns:p14="http://schemas.microsoft.com/office/powerpoint/2010/main" val="97240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ソ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3679048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タ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Ta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794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38200" y="3186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チ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ឈិ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Chi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431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ត្ស៊ឹ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Tsu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150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223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821135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Na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88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Ni</a:t>
            </a:r>
          </a:p>
        </p:txBody>
      </p:sp>
    </p:spTree>
    <p:extLst>
      <p:ext uri="{BB962C8B-B14F-4D97-AF65-F5344CB8AC3E}">
        <p14:creationId xmlns:p14="http://schemas.microsoft.com/office/powerpoint/2010/main" val="245746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នឹ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1154076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ネ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2097213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ノ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79738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Ha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730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ヒ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ហ៊ិ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Hi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997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54431" y="1396246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フ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ហ្វឹ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Fu</a:t>
            </a:r>
          </a:p>
        </p:txBody>
      </p:sp>
    </p:spTree>
    <p:extLst>
      <p:ext uri="{BB962C8B-B14F-4D97-AF65-F5344CB8AC3E}">
        <p14:creationId xmlns:p14="http://schemas.microsoft.com/office/powerpoint/2010/main" val="341573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ヘ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05125" y="800243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2083073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ホ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1916303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マ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Ma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001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ミ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562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ム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Mu</a:t>
            </a:r>
          </a:p>
        </p:txBody>
      </p:sp>
    </p:spTree>
    <p:extLst>
      <p:ext uri="{BB962C8B-B14F-4D97-AF65-F5344CB8AC3E}">
        <p14:creationId xmlns:p14="http://schemas.microsoft.com/office/powerpoint/2010/main" val="408073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メ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1738870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モ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Mo</a:t>
            </a:r>
          </a:p>
        </p:txBody>
      </p:sp>
    </p:spTree>
    <p:extLst>
      <p:ext uri="{BB962C8B-B14F-4D97-AF65-F5344CB8AC3E}">
        <p14:creationId xmlns:p14="http://schemas.microsoft.com/office/powerpoint/2010/main" val="2062388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Ya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48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Yu</a:t>
            </a:r>
          </a:p>
        </p:txBody>
      </p:sp>
    </p:spTree>
    <p:extLst>
      <p:ext uri="{BB962C8B-B14F-4D97-AF65-F5344CB8AC3E}">
        <p14:creationId xmlns:p14="http://schemas.microsoft.com/office/powerpoint/2010/main" val="4008776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96246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05125" y="819293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Yo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633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ラ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Ra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989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139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Ru</a:t>
            </a:r>
          </a:p>
        </p:txBody>
      </p:sp>
    </p:spTree>
    <p:extLst>
      <p:ext uri="{BB962C8B-B14F-4D97-AF65-F5344CB8AC3E}">
        <p14:creationId xmlns:p14="http://schemas.microsoft.com/office/powerpoint/2010/main" val="3684325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レ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10331555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54431" y="1357479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ロ</a:t>
            </a:r>
            <a:endParaRPr kumimoji="1" lang="en-US" altLang="ja-JP" sz="28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Ro</a:t>
            </a:r>
          </a:p>
        </p:txBody>
      </p:sp>
    </p:spTree>
    <p:extLst>
      <p:ext uri="{BB962C8B-B14F-4D97-AF65-F5344CB8AC3E}">
        <p14:creationId xmlns:p14="http://schemas.microsoft.com/office/powerpoint/2010/main" val="387138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វ៉ា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Wa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5571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ヲ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អុ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641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ン</a:t>
            </a:r>
            <a:endParaRPr lang="en-US" altLang="ja-JP" sz="28700" dirty="0">
              <a:solidFill>
                <a:srgbClr val="000000"/>
              </a:solidFill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អ៊ឹង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N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683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ア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2905125" y="61207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អា</a:t>
            </a:r>
          </a:p>
        </p:txBody>
      </p:sp>
    </p:spTree>
    <p:extLst>
      <p:ext uri="{BB962C8B-B14F-4D97-AF65-F5344CB8AC3E}">
        <p14:creationId xmlns:p14="http://schemas.microsoft.com/office/powerpoint/2010/main" val="40473444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3190875" y="603826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អ៊ិ</a:t>
            </a:r>
          </a:p>
        </p:txBody>
      </p:sp>
    </p:spTree>
    <p:extLst>
      <p:ext uri="{BB962C8B-B14F-4D97-AF65-F5344CB8AC3E}">
        <p14:creationId xmlns:p14="http://schemas.microsoft.com/office/powerpoint/2010/main" val="478385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9823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អ៊ឹ</a:t>
            </a:r>
          </a:p>
        </p:txBody>
      </p:sp>
    </p:spTree>
    <p:extLst>
      <p:ext uri="{BB962C8B-B14F-4D97-AF65-F5344CB8AC3E}">
        <p14:creationId xmlns:p14="http://schemas.microsoft.com/office/powerpoint/2010/main" val="34268397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0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អិ</a:t>
            </a:r>
          </a:p>
        </p:txBody>
      </p:sp>
    </p:spTree>
    <p:extLst>
      <p:ext uri="{BB962C8B-B14F-4D97-AF65-F5344CB8AC3E}">
        <p14:creationId xmlns:p14="http://schemas.microsoft.com/office/powerpoint/2010/main" val="3654152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អុ</a:t>
            </a:r>
          </a:p>
        </p:txBody>
      </p:sp>
    </p:spTree>
    <p:extLst>
      <p:ext uri="{BB962C8B-B14F-4D97-AF65-F5344CB8AC3E}">
        <p14:creationId xmlns:p14="http://schemas.microsoft.com/office/powerpoint/2010/main" val="126105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កា</a:t>
            </a:r>
          </a:p>
        </p:txBody>
      </p:sp>
    </p:spTree>
    <p:extLst>
      <p:ext uri="{BB962C8B-B14F-4D97-AF65-F5344CB8AC3E}">
        <p14:creationId xmlns:p14="http://schemas.microsoft.com/office/powerpoint/2010/main" val="22452683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キ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គិ</a:t>
            </a:r>
          </a:p>
        </p:txBody>
      </p:sp>
    </p:spTree>
    <p:extLst>
      <p:ext uri="{BB962C8B-B14F-4D97-AF65-F5344CB8AC3E}">
        <p14:creationId xmlns:p14="http://schemas.microsoft.com/office/powerpoint/2010/main" val="34442585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គឹ</a:t>
            </a:r>
          </a:p>
        </p:txBody>
      </p:sp>
    </p:spTree>
    <p:extLst>
      <p:ext uri="{BB962C8B-B14F-4D97-AF65-F5344CB8AC3E}">
        <p14:creationId xmlns:p14="http://schemas.microsoft.com/office/powerpoint/2010/main" val="2574612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ケ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កិ</a:t>
            </a:r>
          </a:p>
        </p:txBody>
      </p:sp>
    </p:spTree>
    <p:extLst>
      <p:ext uri="{BB962C8B-B14F-4D97-AF65-F5344CB8AC3E}">
        <p14:creationId xmlns:p14="http://schemas.microsoft.com/office/powerpoint/2010/main" val="6341984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コ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កុ</a:t>
            </a:r>
          </a:p>
        </p:txBody>
      </p:sp>
    </p:spTree>
    <p:extLst>
      <p:ext uri="{BB962C8B-B14F-4D97-AF65-F5344CB8AC3E}">
        <p14:creationId xmlns:p14="http://schemas.microsoft.com/office/powerpoint/2010/main" val="37996758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サ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សា</a:t>
            </a:r>
          </a:p>
        </p:txBody>
      </p:sp>
    </p:spTree>
    <p:extLst>
      <p:ext uri="{BB962C8B-B14F-4D97-AF65-F5344CB8AC3E}">
        <p14:creationId xmlns:p14="http://schemas.microsoft.com/office/powerpoint/2010/main" val="19829602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シ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ស៊ិ</a:t>
            </a:r>
          </a:p>
        </p:txBody>
      </p:sp>
    </p:spTree>
    <p:extLst>
      <p:ext uri="{BB962C8B-B14F-4D97-AF65-F5344CB8AC3E}">
        <p14:creationId xmlns:p14="http://schemas.microsoft.com/office/powerpoint/2010/main" val="1934770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ス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ស៊ឹ</a:t>
            </a:r>
          </a:p>
        </p:txBody>
      </p:sp>
    </p:spTree>
    <p:extLst>
      <p:ext uri="{BB962C8B-B14F-4D97-AF65-F5344CB8AC3E}">
        <p14:creationId xmlns:p14="http://schemas.microsoft.com/office/powerpoint/2010/main" val="9880431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セ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សិ</a:t>
            </a:r>
          </a:p>
        </p:txBody>
      </p:sp>
    </p:spTree>
    <p:extLst>
      <p:ext uri="{BB962C8B-B14F-4D97-AF65-F5344CB8AC3E}">
        <p14:creationId xmlns:p14="http://schemas.microsoft.com/office/powerpoint/2010/main" val="14898800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ソ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សុ</a:t>
            </a:r>
          </a:p>
        </p:txBody>
      </p:sp>
    </p:spTree>
    <p:extLst>
      <p:ext uri="{BB962C8B-B14F-4D97-AF65-F5344CB8AC3E}">
        <p14:creationId xmlns:p14="http://schemas.microsoft.com/office/powerpoint/2010/main" val="2747756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タ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តា</a:t>
            </a:r>
          </a:p>
        </p:txBody>
      </p:sp>
    </p:spTree>
    <p:extLst>
      <p:ext uri="{BB962C8B-B14F-4D97-AF65-F5344CB8AC3E}">
        <p14:creationId xmlns:p14="http://schemas.microsoft.com/office/powerpoint/2010/main" val="37361825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チ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ឈិ</a:t>
            </a:r>
          </a:p>
        </p:txBody>
      </p:sp>
    </p:spTree>
    <p:extLst>
      <p:ext uri="{BB962C8B-B14F-4D97-AF65-F5344CB8AC3E}">
        <p14:creationId xmlns:p14="http://schemas.microsoft.com/office/powerpoint/2010/main" val="26614895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ត្ស៊ឹ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826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តិ</a:t>
            </a:r>
          </a:p>
        </p:txBody>
      </p:sp>
    </p:spTree>
    <p:extLst>
      <p:ext uri="{BB962C8B-B14F-4D97-AF65-F5344CB8AC3E}">
        <p14:creationId xmlns:p14="http://schemas.microsoft.com/office/powerpoint/2010/main" val="15851694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តុ</a:t>
            </a:r>
          </a:p>
        </p:txBody>
      </p:sp>
    </p:spTree>
    <p:extLst>
      <p:ext uri="{BB962C8B-B14F-4D97-AF65-F5344CB8AC3E}">
        <p14:creationId xmlns:p14="http://schemas.microsoft.com/office/powerpoint/2010/main" val="34609987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ណា</a:t>
            </a:r>
          </a:p>
        </p:txBody>
      </p:sp>
    </p:spTree>
    <p:extLst>
      <p:ext uri="{BB962C8B-B14F-4D97-AF65-F5344CB8AC3E}">
        <p14:creationId xmlns:p14="http://schemas.microsoft.com/office/powerpoint/2010/main" val="19574330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និ</a:t>
            </a:r>
          </a:p>
        </p:txBody>
      </p:sp>
    </p:spTree>
    <p:extLst>
      <p:ext uri="{BB962C8B-B14F-4D97-AF65-F5344CB8AC3E}">
        <p14:creationId xmlns:p14="http://schemas.microsoft.com/office/powerpoint/2010/main" val="2635555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នឹ</a:t>
            </a:r>
          </a:p>
        </p:txBody>
      </p:sp>
    </p:spTree>
    <p:extLst>
      <p:ext uri="{BB962C8B-B14F-4D97-AF65-F5344CB8AC3E}">
        <p14:creationId xmlns:p14="http://schemas.microsoft.com/office/powerpoint/2010/main" val="14561799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ネ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ណិ</a:t>
            </a:r>
          </a:p>
        </p:txBody>
      </p:sp>
    </p:spTree>
    <p:extLst>
      <p:ext uri="{BB962C8B-B14F-4D97-AF65-F5344CB8AC3E}">
        <p14:creationId xmlns:p14="http://schemas.microsoft.com/office/powerpoint/2010/main" val="379535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ノ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ណុ</a:t>
            </a:r>
          </a:p>
        </p:txBody>
      </p:sp>
    </p:spTree>
    <p:extLst>
      <p:ext uri="{BB962C8B-B14F-4D97-AF65-F5344CB8AC3E}">
        <p14:creationId xmlns:p14="http://schemas.microsoft.com/office/powerpoint/2010/main" val="14303829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ហា</a:t>
            </a:r>
          </a:p>
        </p:txBody>
      </p:sp>
    </p:spTree>
    <p:extLst>
      <p:ext uri="{BB962C8B-B14F-4D97-AF65-F5344CB8AC3E}">
        <p14:creationId xmlns:p14="http://schemas.microsoft.com/office/powerpoint/2010/main" val="29716502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ヒ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ហ៊ិ</a:t>
            </a:r>
          </a:p>
        </p:txBody>
      </p:sp>
    </p:spTree>
    <p:extLst>
      <p:ext uri="{BB962C8B-B14F-4D97-AF65-F5344CB8AC3E}">
        <p14:creationId xmlns:p14="http://schemas.microsoft.com/office/powerpoint/2010/main" val="25295524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フ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ហ្វឹ</a:t>
            </a:r>
          </a:p>
        </p:txBody>
      </p:sp>
    </p:spTree>
    <p:extLst>
      <p:ext uri="{BB962C8B-B14F-4D97-AF65-F5344CB8AC3E}">
        <p14:creationId xmlns:p14="http://schemas.microsoft.com/office/powerpoint/2010/main" val="36642519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ヘ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ហិ</a:t>
            </a:r>
          </a:p>
        </p:txBody>
      </p:sp>
    </p:spTree>
    <p:extLst>
      <p:ext uri="{BB962C8B-B14F-4D97-AF65-F5344CB8AC3E}">
        <p14:creationId xmlns:p14="http://schemas.microsoft.com/office/powerpoint/2010/main" val="4242241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ホ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ហុ</a:t>
            </a:r>
          </a:p>
        </p:txBody>
      </p:sp>
    </p:spTree>
    <p:extLst>
      <p:ext uri="{BB962C8B-B14F-4D97-AF65-F5344CB8AC3E}">
        <p14:creationId xmlns:p14="http://schemas.microsoft.com/office/powerpoint/2010/main" val="26790948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マ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ម៉ា</a:t>
            </a:r>
          </a:p>
        </p:txBody>
      </p:sp>
    </p:spTree>
    <p:extLst>
      <p:ext uri="{BB962C8B-B14F-4D97-AF65-F5344CB8AC3E}">
        <p14:creationId xmlns:p14="http://schemas.microsoft.com/office/powerpoint/2010/main" val="18235766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ミ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មិ</a:t>
            </a:r>
          </a:p>
        </p:txBody>
      </p:sp>
    </p:spTree>
    <p:extLst>
      <p:ext uri="{BB962C8B-B14F-4D97-AF65-F5344CB8AC3E}">
        <p14:creationId xmlns:p14="http://schemas.microsoft.com/office/powerpoint/2010/main" val="39593901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ム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មឹ</a:t>
            </a:r>
          </a:p>
        </p:txBody>
      </p:sp>
    </p:spTree>
    <p:extLst>
      <p:ext uri="{BB962C8B-B14F-4D97-AF65-F5344CB8AC3E}">
        <p14:creationId xmlns:p14="http://schemas.microsoft.com/office/powerpoint/2010/main" val="38461280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メ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ម៉ិ</a:t>
            </a:r>
          </a:p>
        </p:txBody>
      </p:sp>
    </p:spTree>
    <p:extLst>
      <p:ext uri="{BB962C8B-B14F-4D97-AF65-F5344CB8AC3E}">
        <p14:creationId xmlns:p14="http://schemas.microsoft.com/office/powerpoint/2010/main" val="25070020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モ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ម៉ុ</a:t>
            </a:r>
          </a:p>
        </p:txBody>
      </p:sp>
    </p:spTree>
    <p:extLst>
      <p:ext uri="{BB962C8B-B14F-4D97-AF65-F5344CB8AC3E}">
        <p14:creationId xmlns:p14="http://schemas.microsoft.com/office/powerpoint/2010/main" val="34630031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យ៉ា</a:t>
            </a:r>
          </a:p>
        </p:txBody>
      </p:sp>
    </p:spTree>
    <p:extLst>
      <p:ext uri="{BB962C8B-B14F-4D97-AF65-F5344CB8AC3E}">
        <p14:creationId xmlns:p14="http://schemas.microsoft.com/office/powerpoint/2010/main" val="35543933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យឹ</a:t>
            </a:r>
          </a:p>
        </p:txBody>
      </p:sp>
    </p:spTree>
    <p:extLst>
      <p:ext uri="{BB962C8B-B14F-4D97-AF65-F5344CB8AC3E}">
        <p14:creationId xmlns:p14="http://schemas.microsoft.com/office/powerpoint/2010/main" val="17757026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យ៉ុ</a:t>
            </a:r>
          </a:p>
        </p:txBody>
      </p:sp>
    </p:spTree>
    <p:extLst>
      <p:ext uri="{BB962C8B-B14F-4D97-AF65-F5344CB8AC3E}">
        <p14:creationId xmlns:p14="http://schemas.microsoft.com/office/powerpoint/2010/main" val="27784434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ラ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រ៉ា</a:t>
            </a:r>
          </a:p>
        </p:txBody>
      </p:sp>
    </p:spTree>
    <p:extLst>
      <p:ext uri="{BB962C8B-B14F-4D97-AF65-F5344CB8AC3E}">
        <p14:creationId xmlns:p14="http://schemas.microsoft.com/office/powerpoint/2010/main" val="32883318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រិ</a:t>
            </a:r>
          </a:p>
        </p:txBody>
      </p:sp>
    </p:spTree>
    <p:extLst>
      <p:ext uri="{BB962C8B-B14F-4D97-AF65-F5344CB8AC3E}">
        <p14:creationId xmlns:p14="http://schemas.microsoft.com/office/powerpoint/2010/main" val="41194143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រឹ</a:t>
            </a:r>
          </a:p>
        </p:txBody>
      </p:sp>
    </p:spTree>
    <p:extLst>
      <p:ext uri="{BB962C8B-B14F-4D97-AF65-F5344CB8AC3E}">
        <p14:creationId xmlns:p14="http://schemas.microsoft.com/office/powerpoint/2010/main" val="19419434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レ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រ៉ិ</a:t>
            </a:r>
          </a:p>
        </p:txBody>
      </p:sp>
    </p:spTree>
    <p:extLst>
      <p:ext uri="{BB962C8B-B14F-4D97-AF65-F5344CB8AC3E}">
        <p14:creationId xmlns:p14="http://schemas.microsoft.com/office/powerpoint/2010/main" val="31354675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ロ</a:t>
            </a:r>
            <a:endParaRPr kumimoji="1" lang="en-US" altLang="ja-JP" sz="28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រ៉ុ</a:t>
            </a:r>
          </a:p>
        </p:txBody>
      </p:sp>
    </p:spTree>
    <p:extLst>
      <p:ext uri="{BB962C8B-B14F-4D97-AF65-F5344CB8AC3E}">
        <p14:creationId xmlns:p14="http://schemas.microsoft.com/office/powerpoint/2010/main" val="4954378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វ៉ា</a:t>
            </a:r>
          </a:p>
        </p:txBody>
      </p:sp>
    </p:spTree>
    <p:extLst>
      <p:ext uri="{BB962C8B-B14F-4D97-AF65-F5344CB8AC3E}">
        <p14:creationId xmlns:p14="http://schemas.microsoft.com/office/powerpoint/2010/main" val="37092689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ヲ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អុ</a:t>
            </a:r>
          </a:p>
        </p:txBody>
      </p:sp>
    </p:spTree>
    <p:extLst>
      <p:ext uri="{BB962C8B-B14F-4D97-AF65-F5344CB8AC3E}">
        <p14:creationId xmlns:p14="http://schemas.microsoft.com/office/powerpoint/2010/main" val="17021358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ン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អ៊ឹង</a:t>
            </a:r>
          </a:p>
        </p:txBody>
      </p:sp>
    </p:spTree>
    <p:extLst>
      <p:ext uri="{BB962C8B-B14F-4D97-AF65-F5344CB8AC3E}">
        <p14:creationId xmlns:p14="http://schemas.microsoft.com/office/powerpoint/2010/main" val="354503871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ア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A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DaunPenh" panose="01010101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276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I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DaunPenh" panose="01010101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321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1819840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105529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16851739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0961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キ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Ki</a:t>
            </a:r>
          </a:p>
        </p:txBody>
      </p:sp>
    </p:spTree>
    <p:extLst>
      <p:ext uri="{BB962C8B-B14F-4D97-AF65-F5344CB8AC3E}">
        <p14:creationId xmlns:p14="http://schemas.microsoft.com/office/powerpoint/2010/main" val="33746137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Ku</a:t>
            </a:r>
          </a:p>
        </p:txBody>
      </p:sp>
    </p:spTree>
    <p:extLst>
      <p:ext uri="{BB962C8B-B14F-4D97-AF65-F5344CB8AC3E}">
        <p14:creationId xmlns:p14="http://schemas.microsoft.com/office/powerpoint/2010/main" val="14851257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ケ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7987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コ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970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サ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Sa</a:t>
            </a:r>
          </a:p>
        </p:txBody>
      </p:sp>
    </p:spTree>
    <p:extLst>
      <p:ext uri="{BB962C8B-B14F-4D97-AF65-F5344CB8AC3E}">
        <p14:creationId xmlns:p14="http://schemas.microsoft.com/office/powerpoint/2010/main" val="16995581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シ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Shi</a:t>
            </a:r>
          </a:p>
        </p:txBody>
      </p:sp>
    </p:spTree>
    <p:extLst>
      <p:ext uri="{BB962C8B-B14F-4D97-AF65-F5344CB8AC3E}">
        <p14:creationId xmlns:p14="http://schemas.microsoft.com/office/powerpoint/2010/main" val="39244534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ス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Su</a:t>
            </a:r>
          </a:p>
        </p:txBody>
      </p:sp>
    </p:spTree>
    <p:extLst>
      <p:ext uri="{BB962C8B-B14F-4D97-AF65-F5344CB8AC3E}">
        <p14:creationId xmlns:p14="http://schemas.microsoft.com/office/powerpoint/2010/main" val="405481989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セ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Se</a:t>
            </a:r>
          </a:p>
        </p:txBody>
      </p:sp>
    </p:spTree>
    <p:extLst>
      <p:ext uri="{BB962C8B-B14F-4D97-AF65-F5344CB8AC3E}">
        <p14:creationId xmlns:p14="http://schemas.microsoft.com/office/powerpoint/2010/main" val="7843362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ソ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6655641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タ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Ta</a:t>
            </a:r>
          </a:p>
        </p:txBody>
      </p:sp>
    </p:spTree>
    <p:extLst>
      <p:ext uri="{BB962C8B-B14F-4D97-AF65-F5344CB8AC3E}">
        <p14:creationId xmlns:p14="http://schemas.microsoft.com/office/powerpoint/2010/main" val="12261163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チ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Chi</a:t>
            </a:r>
          </a:p>
        </p:txBody>
      </p:sp>
    </p:spTree>
    <p:extLst>
      <p:ext uri="{BB962C8B-B14F-4D97-AF65-F5344CB8AC3E}">
        <p14:creationId xmlns:p14="http://schemas.microsoft.com/office/powerpoint/2010/main" val="425082449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Tsu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5230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7000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86779628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416813738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Ni</a:t>
            </a:r>
          </a:p>
        </p:txBody>
      </p:sp>
    </p:spTree>
    <p:extLst>
      <p:ext uri="{BB962C8B-B14F-4D97-AF65-F5344CB8AC3E}">
        <p14:creationId xmlns:p14="http://schemas.microsoft.com/office/powerpoint/2010/main" val="6985987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41485510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ネ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16253397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ノ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83994919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167694811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ヒ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Hi</a:t>
            </a:r>
          </a:p>
        </p:txBody>
      </p:sp>
    </p:spTree>
    <p:extLst>
      <p:ext uri="{BB962C8B-B14F-4D97-AF65-F5344CB8AC3E}">
        <p14:creationId xmlns:p14="http://schemas.microsoft.com/office/powerpoint/2010/main" val="14290891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フ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Fu</a:t>
            </a:r>
          </a:p>
        </p:txBody>
      </p:sp>
    </p:spTree>
    <p:extLst>
      <p:ext uri="{BB962C8B-B14F-4D97-AF65-F5344CB8AC3E}">
        <p14:creationId xmlns:p14="http://schemas.microsoft.com/office/powerpoint/2010/main" val="29087333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ヘ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78834325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ホ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18874985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マ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Ma</a:t>
            </a:r>
          </a:p>
        </p:txBody>
      </p:sp>
    </p:spTree>
    <p:extLst>
      <p:ext uri="{BB962C8B-B14F-4D97-AF65-F5344CB8AC3E}">
        <p14:creationId xmlns:p14="http://schemas.microsoft.com/office/powerpoint/2010/main" val="214495860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ミ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2473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ム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Mu</a:t>
            </a:r>
          </a:p>
        </p:txBody>
      </p:sp>
    </p:spTree>
    <p:extLst>
      <p:ext uri="{BB962C8B-B14F-4D97-AF65-F5344CB8AC3E}">
        <p14:creationId xmlns:p14="http://schemas.microsoft.com/office/powerpoint/2010/main" val="154378519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メ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179928223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モ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Mo</a:t>
            </a:r>
          </a:p>
        </p:txBody>
      </p:sp>
    </p:spTree>
    <p:extLst>
      <p:ext uri="{BB962C8B-B14F-4D97-AF65-F5344CB8AC3E}">
        <p14:creationId xmlns:p14="http://schemas.microsoft.com/office/powerpoint/2010/main" val="30490617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0204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Yu</a:t>
            </a:r>
          </a:p>
        </p:txBody>
      </p:sp>
    </p:spTree>
    <p:extLst>
      <p:ext uri="{BB962C8B-B14F-4D97-AF65-F5344CB8AC3E}">
        <p14:creationId xmlns:p14="http://schemas.microsoft.com/office/powerpoint/2010/main" val="287638373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80214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ラ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Ra</a:t>
            </a:r>
          </a:p>
        </p:txBody>
      </p:sp>
    </p:spTree>
    <p:extLst>
      <p:ext uri="{BB962C8B-B14F-4D97-AF65-F5344CB8AC3E}">
        <p14:creationId xmlns:p14="http://schemas.microsoft.com/office/powerpoint/2010/main" val="30918045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488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Ru</a:t>
            </a:r>
          </a:p>
        </p:txBody>
      </p:sp>
    </p:spTree>
    <p:extLst>
      <p:ext uri="{BB962C8B-B14F-4D97-AF65-F5344CB8AC3E}">
        <p14:creationId xmlns:p14="http://schemas.microsoft.com/office/powerpoint/2010/main" val="37263176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レ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329499371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ロ</a:t>
            </a:r>
            <a:endParaRPr kumimoji="1" lang="en-US" altLang="ja-JP" sz="28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Ro</a:t>
            </a:r>
          </a:p>
        </p:txBody>
      </p:sp>
    </p:spTree>
    <p:extLst>
      <p:ext uri="{BB962C8B-B14F-4D97-AF65-F5344CB8AC3E}">
        <p14:creationId xmlns:p14="http://schemas.microsoft.com/office/powerpoint/2010/main" val="8204998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Wa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77154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ヲ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55099584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ン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8531297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326</Words>
  <Application>Microsoft Office PowerPoint</Application>
  <PresentationFormat>ワイド画面</PresentationFormat>
  <Paragraphs>322</Paragraphs>
  <Slides>139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139</vt:i4>
      </vt:variant>
    </vt:vector>
  </HeadingPairs>
  <TitlesOfParts>
    <vt:vector size="145" baseType="lpstr">
      <vt:lpstr>HGP教科書体</vt:lpstr>
      <vt:lpstr>Khmer OS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Kazuyo Takehara</cp:lastModifiedBy>
  <cp:revision>25</cp:revision>
  <dcterms:created xsi:type="dcterms:W3CDTF">2021-09-20T04:29:46Z</dcterms:created>
  <dcterms:modified xsi:type="dcterms:W3CDTF">2023-04-05T09:03:37Z</dcterms:modified>
</cp:coreProperties>
</file>