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geyRPg1+41LnI59kJUD9l5QP8r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DD8E9-60CD-4045-9B6D-FFD03CCA05BA}" v="1" dt="2022-04-01T02:48:20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704DD8E9-60CD-4045-9B6D-FFD03CCA05BA}"/>
    <pc:docChg chg="delSld">
      <pc:chgData name="Takehara Kazuyo" userId="6c1305eccc517997" providerId="LiveId" clId="{704DD8E9-60CD-4045-9B6D-FFD03CCA05BA}" dt="2022-04-01T02:48:18.657" v="0" actId="2696"/>
      <pc:docMkLst>
        <pc:docMk/>
      </pc:docMkLst>
      <pc:sldChg chg="del">
        <pc:chgData name="Takehara Kazuyo" userId="6c1305eccc517997" providerId="LiveId" clId="{704DD8E9-60CD-4045-9B6D-FFD03CCA05BA}" dt="2022-04-01T02:48:18.657" v="0" actId="2696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名前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　まえ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ឈ្មោះ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国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くに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ប្រទេស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私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わたし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ខ្ញុំ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名前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ឈ្មោះ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国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ប្រទេស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私</a:t>
            </a:r>
            <a:endParaRPr dirty="0"/>
          </a:p>
        </p:txBody>
      </p:sp>
      <p:sp>
        <p:nvSpPr>
          <p:cNvPr id="118" name="Google Shape;118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ខ្ញុំ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名前</a:t>
            </a:r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　まえ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国</a:t>
            </a:r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subTitle" idx="1"/>
          </p:nvPr>
        </p:nvSpPr>
        <p:spPr>
          <a:xfrm>
            <a:off x="1592826" y="5358504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くに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私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わたし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</Words>
  <Application>Microsoft Office PowerPoint</Application>
  <PresentationFormat>ワイド画面</PresentationFormat>
  <Paragraphs>21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Arial</vt:lpstr>
      <vt:lpstr>Khmer OS</vt:lpstr>
      <vt:lpstr>Office テーマ</vt:lpstr>
      <vt:lpstr>名前</vt:lpstr>
      <vt:lpstr>国</vt:lpstr>
      <vt:lpstr>私</vt:lpstr>
      <vt:lpstr>名前</vt:lpstr>
      <vt:lpstr>国</vt:lpstr>
      <vt:lpstr>私</vt:lpstr>
      <vt:lpstr>名前</vt:lpstr>
      <vt:lpstr>国</vt:lpstr>
      <vt:lpstr>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名前</dc:title>
  <dc:creator>user</dc:creator>
  <cp:lastModifiedBy>Takehara Kazuyo</cp:lastModifiedBy>
  <cp:revision>2</cp:revision>
  <dcterms:created xsi:type="dcterms:W3CDTF">2021-06-22T09:28:50Z</dcterms:created>
  <dcterms:modified xsi:type="dcterms:W3CDTF">2022-04-01T02:48:21Z</dcterms:modified>
</cp:coreProperties>
</file>