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325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gGaEalMI9eptXSonY3oSM+wNSZ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53AAE1-5610-42A1-B769-45BB83A2764B}" v="1" dt="2022-04-01T02:52:26.2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0553AAE1-5610-42A1-B769-45BB83A2764B}"/>
    <pc:docChg chg="delSld">
      <pc:chgData name="Takehara Kazuyo" userId="6c1305eccc517997" providerId="LiveId" clId="{0553AAE1-5610-42A1-B769-45BB83A2764B}" dt="2022-04-01T02:52:23.772" v="0" actId="2696"/>
      <pc:docMkLst>
        <pc:docMk/>
      </pc:docMkLst>
      <pc:sldChg chg="del">
        <pc:chgData name="Takehara Kazuyo" userId="6c1305eccc517997" providerId="LiveId" clId="{0553AAE1-5610-42A1-B769-45BB83A2764B}" dt="2022-04-01T02:52:23.772" v="0" actId="2696"/>
        <pc:sldMkLst>
          <pc:docMk/>
          <pc:sldMk cId="0" sldId="2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大きい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おお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ធំ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小さい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2209386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ちい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តូច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高い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たか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ខ្ពស់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低い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ひく</a:t>
            </a:r>
            <a:endParaRPr/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ទាប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前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185113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まえ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មុខ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後ろ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18474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うし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ក្រោយ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横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2047461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よこ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ចំហៀង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大きい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ធំ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小さい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តូច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高い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ខ្ពស់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低い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ទាប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前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មុខ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後ろ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ក្រោយ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横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ចំហៀង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大きい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5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おお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小さい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6"/>
          <p:cNvSpPr txBox="1">
            <a:spLocks noGrp="1"/>
          </p:cNvSpPr>
          <p:nvPr>
            <p:ph type="subTitle" idx="1"/>
          </p:nvPr>
        </p:nvSpPr>
        <p:spPr>
          <a:xfrm>
            <a:off x="2209386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ちい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高い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7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たか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低い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8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ひく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前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9"/>
          <p:cNvSpPr txBox="1">
            <a:spLocks noGrp="1"/>
          </p:cNvSpPr>
          <p:nvPr>
            <p:ph type="subTitle" idx="1"/>
          </p:nvPr>
        </p:nvSpPr>
        <p:spPr>
          <a:xfrm>
            <a:off x="2185113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まえ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後ろ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0"/>
          <p:cNvSpPr txBox="1">
            <a:spLocks noGrp="1"/>
          </p:cNvSpPr>
          <p:nvPr>
            <p:ph type="subTitle" idx="1"/>
          </p:nvPr>
        </p:nvSpPr>
        <p:spPr>
          <a:xfrm>
            <a:off x="18474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うし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横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1"/>
          <p:cNvSpPr txBox="1">
            <a:spLocks noGrp="1"/>
          </p:cNvSpPr>
          <p:nvPr>
            <p:ph type="subTitle" idx="1"/>
          </p:nvPr>
        </p:nvSpPr>
        <p:spPr>
          <a:xfrm>
            <a:off x="2047461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よこ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59</Words>
  <Application>Microsoft Office PowerPoint</Application>
  <PresentationFormat>ワイド画面</PresentationFormat>
  <Paragraphs>49</Paragraphs>
  <Slides>22</Slides>
  <Notes>22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25" baseType="lpstr">
      <vt:lpstr>Arial</vt:lpstr>
      <vt:lpstr>Khmer OS</vt:lpstr>
      <vt:lpstr>Office テーマ</vt:lpstr>
      <vt:lpstr>大きい</vt:lpstr>
      <vt:lpstr>小さい</vt:lpstr>
      <vt:lpstr>高い</vt:lpstr>
      <vt:lpstr>低い</vt:lpstr>
      <vt:lpstr>前</vt:lpstr>
      <vt:lpstr>後ろ</vt:lpstr>
      <vt:lpstr>横</vt:lpstr>
      <vt:lpstr>大きい</vt:lpstr>
      <vt:lpstr>小さい</vt:lpstr>
      <vt:lpstr>高い</vt:lpstr>
      <vt:lpstr>低い</vt:lpstr>
      <vt:lpstr>前</vt:lpstr>
      <vt:lpstr>後ろ</vt:lpstr>
      <vt:lpstr>横</vt:lpstr>
      <vt:lpstr>大きい</vt:lpstr>
      <vt:lpstr>小さい</vt:lpstr>
      <vt:lpstr>高い</vt:lpstr>
      <vt:lpstr>低い</vt:lpstr>
      <vt:lpstr>前</vt:lpstr>
      <vt:lpstr>後ろ</vt:lpstr>
      <vt:lpstr>横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大きい</dc:title>
  <dc:creator>user</dc:creator>
  <cp:lastModifiedBy>Takehara Kazuyo</cp:lastModifiedBy>
  <cp:revision>2</cp:revision>
  <dcterms:created xsi:type="dcterms:W3CDTF">2021-06-22T09:28:50Z</dcterms:created>
  <dcterms:modified xsi:type="dcterms:W3CDTF">2022-04-01T02:52:29Z</dcterms:modified>
</cp:coreProperties>
</file>