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2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iLLV1+xUitTEFUHCEtY0O8Qyo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08DD0E-8BEB-4654-909F-1A80C3424688}" v="1" dt="2022-04-01T02:54:45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B408DD0E-8BEB-4654-909F-1A80C3424688}"/>
    <pc:docChg chg="delSld modSld">
      <pc:chgData name="Takehara Kazuyo" userId="6c1305eccc517997" providerId="LiveId" clId="{B408DD0E-8BEB-4654-909F-1A80C3424688}" dt="2022-04-01T02:54:43.286" v="11" actId="2696"/>
      <pc:docMkLst>
        <pc:docMk/>
      </pc:docMkLst>
      <pc:sldChg chg="modSp mod">
        <pc:chgData name="Takehara Kazuyo" userId="6c1305eccc517997" providerId="LiveId" clId="{B408DD0E-8BEB-4654-909F-1A80C3424688}" dt="2022-04-01T02:54:07.081" v="0" actId="404"/>
        <pc:sldMkLst>
          <pc:docMk/>
          <pc:sldMk cId="0" sldId="259"/>
        </pc:sldMkLst>
        <pc:spChg chg="mod">
          <ac:chgData name="Takehara Kazuyo" userId="6c1305eccc517997" providerId="LiveId" clId="{B408DD0E-8BEB-4654-909F-1A80C3424688}" dt="2022-04-01T02:54:07.081" v="0" actId="404"/>
          <ac:spMkLst>
            <pc:docMk/>
            <pc:sldMk cId="0" sldId="259"/>
            <ac:spMk id="105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11.430" v="2" actId="404"/>
        <pc:sldMkLst>
          <pc:docMk/>
          <pc:sldMk cId="0" sldId="260"/>
        </pc:sldMkLst>
        <pc:spChg chg="mod">
          <ac:chgData name="Takehara Kazuyo" userId="6c1305eccc517997" providerId="LiveId" clId="{B408DD0E-8BEB-4654-909F-1A80C3424688}" dt="2022-04-01T02:54:11.430" v="2" actId="404"/>
          <ac:spMkLst>
            <pc:docMk/>
            <pc:sldMk cId="0" sldId="260"/>
            <ac:spMk id="112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16.096" v="3" actId="404"/>
        <pc:sldMkLst>
          <pc:docMk/>
          <pc:sldMk cId="0" sldId="261"/>
        </pc:sldMkLst>
        <pc:spChg chg="mod">
          <ac:chgData name="Takehara Kazuyo" userId="6c1305eccc517997" providerId="LiveId" clId="{B408DD0E-8BEB-4654-909F-1A80C3424688}" dt="2022-04-01T02:54:16.096" v="3" actId="404"/>
          <ac:spMkLst>
            <pc:docMk/>
            <pc:sldMk cId="0" sldId="261"/>
            <ac:spMk id="119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21.442" v="5" actId="404"/>
        <pc:sldMkLst>
          <pc:docMk/>
          <pc:sldMk cId="0" sldId="265"/>
        </pc:sldMkLst>
        <pc:spChg chg="mod">
          <ac:chgData name="Takehara Kazuyo" userId="6c1305eccc517997" providerId="LiveId" clId="{B408DD0E-8BEB-4654-909F-1A80C3424688}" dt="2022-04-01T02:54:21.442" v="5" actId="404"/>
          <ac:spMkLst>
            <pc:docMk/>
            <pc:sldMk cId="0" sldId="265"/>
            <ac:spMk id="144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24.361" v="6" actId="404"/>
        <pc:sldMkLst>
          <pc:docMk/>
          <pc:sldMk cId="0" sldId="266"/>
        </pc:sldMkLst>
        <pc:spChg chg="mod">
          <ac:chgData name="Takehara Kazuyo" userId="6c1305eccc517997" providerId="LiveId" clId="{B408DD0E-8BEB-4654-909F-1A80C3424688}" dt="2022-04-01T02:54:24.361" v="6" actId="404"/>
          <ac:spMkLst>
            <pc:docMk/>
            <pc:sldMk cId="0" sldId="266"/>
            <ac:spMk id="150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28.816" v="7" actId="404"/>
        <pc:sldMkLst>
          <pc:docMk/>
          <pc:sldMk cId="0" sldId="267"/>
        </pc:sldMkLst>
        <pc:spChg chg="mod">
          <ac:chgData name="Takehara Kazuyo" userId="6c1305eccc517997" providerId="LiveId" clId="{B408DD0E-8BEB-4654-909F-1A80C3424688}" dt="2022-04-01T02:54:28.816" v="7" actId="404"/>
          <ac:spMkLst>
            <pc:docMk/>
            <pc:sldMk cId="0" sldId="267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34.389" v="8" actId="404"/>
        <pc:sldMkLst>
          <pc:docMk/>
          <pc:sldMk cId="0" sldId="271"/>
        </pc:sldMkLst>
        <pc:spChg chg="mod">
          <ac:chgData name="Takehara Kazuyo" userId="6c1305eccc517997" providerId="LiveId" clId="{B408DD0E-8BEB-4654-909F-1A80C3424688}" dt="2022-04-01T02:54:34.389" v="8" actId="404"/>
          <ac:spMkLst>
            <pc:docMk/>
            <pc:sldMk cId="0" sldId="271"/>
            <ac:spMk id="180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37.474" v="9" actId="404"/>
        <pc:sldMkLst>
          <pc:docMk/>
          <pc:sldMk cId="0" sldId="272"/>
        </pc:sldMkLst>
        <pc:spChg chg="mod">
          <ac:chgData name="Takehara Kazuyo" userId="6c1305eccc517997" providerId="LiveId" clId="{B408DD0E-8BEB-4654-909F-1A80C3424688}" dt="2022-04-01T02:54:37.474" v="9" actId="404"/>
          <ac:spMkLst>
            <pc:docMk/>
            <pc:sldMk cId="0" sldId="272"/>
            <ac:spMk id="186" creationId="{00000000-0000-0000-0000-000000000000}"/>
          </ac:spMkLst>
        </pc:spChg>
      </pc:sldChg>
      <pc:sldChg chg="modSp mod">
        <pc:chgData name="Takehara Kazuyo" userId="6c1305eccc517997" providerId="LiveId" clId="{B408DD0E-8BEB-4654-909F-1A80C3424688}" dt="2022-04-01T02:54:40.655" v="10" actId="404"/>
        <pc:sldMkLst>
          <pc:docMk/>
          <pc:sldMk cId="0" sldId="273"/>
        </pc:sldMkLst>
        <pc:spChg chg="mod">
          <ac:chgData name="Takehara Kazuyo" userId="6c1305eccc517997" providerId="LiveId" clId="{B408DD0E-8BEB-4654-909F-1A80C3424688}" dt="2022-04-01T02:54:40.655" v="10" actId="404"/>
          <ac:spMkLst>
            <pc:docMk/>
            <pc:sldMk cId="0" sldId="273"/>
            <ac:spMk id="192" creationId="{00000000-0000-0000-0000-000000000000}"/>
          </ac:spMkLst>
        </pc:spChg>
      </pc:sldChg>
      <pc:sldChg chg="del">
        <pc:chgData name="Takehara Kazuyo" userId="6c1305eccc517997" providerId="LiveId" clId="{B408DD0E-8BEB-4654-909F-1A80C3424688}" dt="2022-04-01T02:54:43.286" v="11" actId="2696"/>
        <pc:sldMkLst>
          <pc:docMk/>
          <pc:sldMk cId="0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温泉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　せん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អាងត្រាំទឹកក្តៅ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予定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　てい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គម្រោង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来週</a:t>
            </a:r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らい　しゅう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សប្តាហ៍ក្រោយ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 dirty="0">
                <a:latin typeface="Arial"/>
                <a:ea typeface="Arial"/>
                <a:cs typeface="Arial"/>
                <a:sym typeface="Arial"/>
              </a:rPr>
              <a:t>会います</a:t>
            </a:r>
            <a:endParaRPr sz="5400" dirty="0"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167967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ជួប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53463" y="132590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入ります</a:t>
            </a:r>
            <a:endParaRPr sz="5400"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13945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ចូល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7400" dirty="0">
                <a:latin typeface="Arial"/>
                <a:ea typeface="Arial"/>
                <a:cs typeface="Arial"/>
                <a:sym typeface="Arial"/>
              </a:rPr>
              <a:t>旅行します</a:t>
            </a:r>
            <a:endParaRPr sz="5400" dirty="0"/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784937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　こう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ដំណើរកំសាន្ត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温泉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អាងត្រាំទឹកក្តៅ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予定</a:t>
            </a:r>
            <a:endParaRPr/>
          </a:p>
        </p:txBody>
      </p:sp>
      <p:sp>
        <p:nvSpPr>
          <p:cNvPr id="133" name="Google Shape;133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គម្រោង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来週</a:t>
            </a:r>
            <a:endParaRPr/>
          </a:p>
        </p:txBody>
      </p:sp>
      <p:sp>
        <p:nvSpPr>
          <p:cNvPr id="139" name="Google Shape;139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សប្តាហ៍ក្រោយ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ctrTitle"/>
          </p:nvPr>
        </p:nvSpPr>
        <p:spPr>
          <a:xfrm>
            <a:off x="53463" y="13360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会います</a:t>
            </a:r>
            <a:endParaRPr sz="5400"/>
          </a:p>
        </p:txBody>
      </p:sp>
      <p:sp>
        <p:nvSpPr>
          <p:cNvPr id="145" name="Google Shape;145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ជួប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入ります</a:t>
            </a:r>
            <a:endParaRPr sz="5400"/>
          </a:p>
        </p:txBody>
      </p:sp>
      <p:sp>
        <p:nvSpPr>
          <p:cNvPr id="151" name="Google Shape;151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ចូល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7400" dirty="0">
                <a:latin typeface="Arial"/>
                <a:ea typeface="Arial"/>
                <a:cs typeface="Arial"/>
                <a:sym typeface="Arial"/>
              </a:rPr>
              <a:t>旅行します</a:t>
            </a:r>
            <a:endParaRPr sz="5400" dirty="0"/>
          </a:p>
        </p:txBody>
      </p:sp>
      <p:sp>
        <p:nvSpPr>
          <p:cNvPr id="157" name="Google Shape;157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ដំណើរកំសាន្ត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温泉</a:t>
            </a:r>
            <a:endParaRPr/>
          </a:p>
        </p:txBody>
      </p:sp>
      <p:sp>
        <p:nvSpPr>
          <p:cNvPr id="163" name="Google Shape;163;p13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おん　せん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予定</a:t>
            </a:r>
            <a:endParaRPr/>
          </a:p>
        </p:txBody>
      </p:sp>
      <p:sp>
        <p:nvSpPr>
          <p:cNvPr id="169" name="Google Shape;169;p14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　てい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来週</a:t>
            </a:r>
            <a:endParaRPr/>
          </a:p>
        </p:txBody>
      </p:sp>
      <p:sp>
        <p:nvSpPr>
          <p:cNvPr id="175" name="Google Shape;175;p15"/>
          <p:cNvSpPr txBox="1">
            <a:spLocks noGrp="1"/>
          </p:cNvSpPr>
          <p:nvPr>
            <p:ph type="subTitle" idx="1"/>
          </p:nvPr>
        </p:nvSpPr>
        <p:spPr>
          <a:xfrm>
            <a:off x="220078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らい　しゅう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会います</a:t>
            </a:r>
            <a:endParaRPr sz="5400"/>
          </a:p>
        </p:txBody>
      </p:sp>
      <p:sp>
        <p:nvSpPr>
          <p:cNvPr id="181" name="Google Shape;181;p16"/>
          <p:cNvSpPr txBox="1">
            <a:spLocks noGrp="1"/>
          </p:cNvSpPr>
          <p:nvPr>
            <p:ph type="subTitle" idx="1"/>
          </p:nvPr>
        </p:nvSpPr>
        <p:spPr>
          <a:xfrm>
            <a:off x="1679672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0900">
                <a:latin typeface="Arial"/>
                <a:ea typeface="Arial"/>
                <a:cs typeface="Arial"/>
                <a:sym typeface="Arial"/>
              </a:rPr>
              <a:t>入ります</a:t>
            </a:r>
            <a:endParaRPr sz="5400"/>
          </a:p>
        </p:txBody>
      </p:sp>
      <p:sp>
        <p:nvSpPr>
          <p:cNvPr id="187" name="Google Shape;187;p17"/>
          <p:cNvSpPr txBox="1">
            <a:spLocks noGrp="1"/>
          </p:cNvSpPr>
          <p:nvPr>
            <p:ph type="subTitle" idx="1"/>
          </p:nvPr>
        </p:nvSpPr>
        <p:spPr>
          <a:xfrm>
            <a:off x="1394536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はい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00"/>
              <a:buFont typeface="Arial"/>
              <a:buNone/>
            </a:pPr>
            <a:r>
              <a:rPr lang="ja-JP" sz="17400">
                <a:latin typeface="Arial"/>
                <a:ea typeface="Arial"/>
                <a:cs typeface="Arial"/>
                <a:sym typeface="Arial"/>
              </a:rPr>
              <a:t>旅行します</a:t>
            </a:r>
            <a:endParaRPr sz="5400"/>
          </a:p>
        </p:txBody>
      </p:sp>
      <p:sp>
        <p:nvSpPr>
          <p:cNvPr id="193" name="Google Shape;193;p18"/>
          <p:cNvSpPr txBox="1">
            <a:spLocks noGrp="1"/>
          </p:cNvSpPr>
          <p:nvPr>
            <p:ph type="subTitle" idx="1"/>
          </p:nvPr>
        </p:nvSpPr>
        <p:spPr>
          <a:xfrm>
            <a:off x="784937" y="515430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りょ　こう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75</Words>
  <Application>Microsoft Office PowerPoint</Application>
  <PresentationFormat>ワイド画面</PresentationFormat>
  <Paragraphs>48</Paragraphs>
  <Slides>19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2" baseType="lpstr">
      <vt:lpstr>Arial</vt:lpstr>
      <vt:lpstr>Khmer OS</vt:lpstr>
      <vt:lpstr>Office テーマ</vt:lpstr>
      <vt:lpstr>温泉</vt:lpstr>
      <vt:lpstr>予定</vt:lpstr>
      <vt:lpstr>来週</vt:lpstr>
      <vt:lpstr>会います</vt:lpstr>
      <vt:lpstr>入ります</vt:lpstr>
      <vt:lpstr>旅行します</vt:lpstr>
      <vt:lpstr>温泉</vt:lpstr>
      <vt:lpstr>予定</vt:lpstr>
      <vt:lpstr>来週</vt:lpstr>
      <vt:lpstr>会います</vt:lpstr>
      <vt:lpstr>入ります</vt:lpstr>
      <vt:lpstr>旅行します</vt:lpstr>
      <vt:lpstr>温泉</vt:lpstr>
      <vt:lpstr>予定</vt:lpstr>
      <vt:lpstr>来週</vt:lpstr>
      <vt:lpstr>会います</vt:lpstr>
      <vt:lpstr>入ります</vt:lpstr>
      <vt:lpstr>旅行します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温泉</dc:title>
  <dc:creator>user</dc:creator>
  <cp:lastModifiedBy>Takehara Kazuyo</cp:lastModifiedBy>
  <cp:revision>2</cp:revision>
  <dcterms:created xsi:type="dcterms:W3CDTF">2021-06-22T09:28:50Z</dcterms:created>
  <dcterms:modified xsi:type="dcterms:W3CDTF">2022-04-01T02:54:47Z</dcterms:modified>
</cp:coreProperties>
</file>