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Dag83cT8cKz2QZw2nqwOfnEOd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BEB473-3635-48A9-9A5B-3759198E150D}" v="1" dt="2022-04-01T02:53:00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3FBEB473-3635-48A9-9A5B-3759198E150D}"/>
    <pc:docChg chg="delSld">
      <pc:chgData name="Takehara Kazuyo" userId="6c1305eccc517997" providerId="LiveId" clId="{3FBEB473-3635-48A9-9A5B-3759198E150D}" dt="2022-04-01T02:52:57.988" v="0" actId="2696"/>
      <pc:docMkLst>
        <pc:docMk/>
      </pc:docMkLst>
      <pc:sldChg chg="del">
        <pc:chgData name="Takehara Kazuyo" userId="6c1305eccc517997" providerId="LiveId" clId="{3FBEB473-3635-48A9-9A5B-3759198E150D}" dt="2022-04-01T02:52:57.988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一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いち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មួយ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二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ពីរ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三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さん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四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បួន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五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六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ろく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ប្រាំមួយ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七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ប្រាំពីរ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八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ប្រាំបី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九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ប្រាំបួន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十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ដប់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一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មួយ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二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ពីរ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三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四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បួន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五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六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ប្រាំមួយ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七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ប្រាំពីរ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八</a:t>
            </a:r>
            <a:endParaRPr/>
          </a:p>
        </p:txBody>
      </p:sp>
      <p:sp>
        <p:nvSpPr>
          <p:cNvPr id="197" name="Google Shape;197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ប្រាំបី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九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ប្រាំបួន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十</a:t>
            </a:r>
            <a:endParaRPr dirty="0"/>
          </a:p>
        </p:txBody>
      </p:sp>
      <p:sp>
        <p:nvSpPr>
          <p:cNvPr id="209" name="Google Shape;209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ដប់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一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いち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二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三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さん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四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五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六</a:t>
            </a: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ろく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七</a:t>
            </a:r>
            <a:endParaRPr/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八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九</a:t>
            </a: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十</a:t>
            </a:r>
            <a:endParaRPr/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72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 OS</vt:lpstr>
      <vt:lpstr>Office テーマ</vt:lpstr>
      <vt:lpstr>一</vt:lpstr>
      <vt:lpstr>二</vt:lpstr>
      <vt:lpstr>三</vt:lpstr>
      <vt:lpstr>四</vt:lpstr>
      <vt:lpstr>五</vt:lpstr>
      <vt:lpstr>六</vt:lpstr>
      <vt:lpstr>七</vt:lpstr>
      <vt:lpstr>八</vt:lpstr>
      <vt:lpstr>九</vt:lpstr>
      <vt:lpstr>十</vt:lpstr>
      <vt:lpstr>一</vt:lpstr>
      <vt:lpstr>二</vt:lpstr>
      <vt:lpstr>三</vt:lpstr>
      <vt:lpstr>四</vt:lpstr>
      <vt:lpstr>五</vt:lpstr>
      <vt:lpstr>六</vt:lpstr>
      <vt:lpstr>七</vt:lpstr>
      <vt:lpstr>八</vt:lpstr>
      <vt:lpstr>九</vt:lpstr>
      <vt:lpstr>十</vt:lpstr>
      <vt:lpstr>一</vt:lpstr>
      <vt:lpstr>二</vt:lpstr>
      <vt:lpstr>三</vt:lpstr>
      <vt:lpstr>四</vt:lpstr>
      <vt:lpstr>五</vt:lpstr>
      <vt:lpstr>六</vt:lpstr>
      <vt:lpstr>七</vt:lpstr>
      <vt:lpstr>八</vt:lpstr>
      <vt:lpstr>九</vt:lpstr>
      <vt:lpstr>十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</dc:title>
  <dc:creator>user</dc:creator>
  <cp:lastModifiedBy>Takehara Kazuyo</cp:lastModifiedBy>
  <cp:revision>2</cp:revision>
  <dcterms:created xsi:type="dcterms:W3CDTF">2021-06-22T09:28:50Z</dcterms:created>
  <dcterms:modified xsi:type="dcterms:W3CDTF">2022-04-01T02:53:00Z</dcterms:modified>
</cp:coreProperties>
</file>