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325" r:id="rId2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3" roundtripDataSignature="AMtx7mhoZnrz2A+NhfDyWv47ixiR+VWeV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929EFE9-C0D8-4C25-BB78-EC047500CD5E}" v="1" dt="2022-04-01T02:53:52.9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5/10/relationships/revisionInfo" Target="revisionInfo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customschemas.google.com/relationships/presentationmetadata" Target="metadata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6929EFE9-C0D8-4C25-BB78-EC047500CD5E}"/>
    <pc:docChg chg="delSld modSld">
      <pc:chgData name="Takehara Kazuyo" userId="6c1305eccc517997" providerId="LiveId" clId="{6929EFE9-C0D8-4C25-BB78-EC047500CD5E}" dt="2022-04-01T02:53:50.623" v="6" actId="2696"/>
      <pc:docMkLst>
        <pc:docMk/>
      </pc:docMkLst>
      <pc:sldChg chg="modSp mod">
        <pc:chgData name="Takehara Kazuyo" userId="6c1305eccc517997" providerId="LiveId" clId="{6929EFE9-C0D8-4C25-BB78-EC047500CD5E}" dt="2022-04-01T02:53:22.161" v="0" actId="404"/>
        <pc:sldMkLst>
          <pc:docMk/>
          <pc:sldMk cId="0" sldId="263"/>
        </pc:sldMkLst>
        <pc:spChg chg="mod">
          <ac:chgData name="Takehara Kazuyo" userId="6c1305eccc517997" providerId="LiveId" clId="{6929EFE9-C0D8-4C25-BB78-EC047500CD5E}" dt="2022-04-01T02:53:22.161" v="0" actId="404"/>
          <ac:spMkLst>
            <pc:docMk/>
            <pc:sldMk cId="0" sldId="263"/>
            <ac:spMk id="133" creationId="{00000000-0000-0000-0000-000000000000}"/>
          </ac:spMkLst>
        </pc:spChg>
      </pc:sldChg>
      <pc:sldChg chg="modSp mod">
        <pc:chgData name="Takehara Kazuyo" userId="6c1305eccc517997" providerId="LiveId" clId="{6929EFE9-C0D8-4C25-BB78-EC047500CD5E}" dt="2022-04-01T02:53:27.616" v="1" actId="404"/>
        <pc:sldMkLst>
          <pc:docMk/>
          <pc:sldMk cId="0" sldId="264"/>
        </pc:sldMkLst>
        <pc:spChg chg="mod">
          <ac:chgData name="Takehara Kazuyo" userId="6c1305eccc517997" providerId="LiveId" clId="{6929EFE9-C0D8-4C25-BB78-EC047500CD5E}" dt="2022-04-01T02:53:27.616" v="1" actId="404"/>
          <ac:spMkLst>
            <pc:docMk/>
            <pc:sldMk cId="0" sldId="264"/>
            <ac:spMk id="140" creationId="{00000000-0000-0000-0000-000000000000}"/>
          </ac:spMkLst>
        </pc:spChg>
      </pc:sldChg>
      <pc:sldChg chg="modSp mod">
        <pc:chgData name="Takehara Kazuyo" userId="6c1305eccc517997" providerId="LiveId" clId="{6929EFE9-C0D8-4C25-BB78-EC047500CD5E}" dt="2022-04-01T02:53:34.315" v="2" actId="404"/>
        <pc:sldMkLst>
          <pc:docMk/>
          <pc:sldMk cId="0" sldId="272"/>
        </pc:sldMkLst>
        <pc:spChg chg="mod">
          <ac:chgData name="Takehara Kazuyo" userId="6c1305eccc517997" providerId="LiveId" clId="{6929EFE9-C0D8-4C25-BB78-EC047500CD5E}" dt="2022-04-01T02:53:34.315" v="2" actId="404"/>
          <ac:spMkLst>
            <pc:docMk/>
            <pc:sldMk cId="0" sldId="272"/>
            <ac:spMk id="189" creationId="{00000000-0000-0000-0000-000000000000}"/>
          </ac:spMkLst>
        </pc:spChg>
      </pc:sldChg>
      <pc:sldChg chg="modSp mod">
        <pc:chgData name="Takehara Kazuyo" userId="6c1305eccc517997" providerId="LiveId" clId="{6929EFE9-C0D8-4C25-BB78-EC047500CD5E}" dt="2022-04-01T02:53:38.462" v="3" actId="404"/>
        <pc:sldMkLst>
          <pc:docMk/>
          <pc:sldMk cId="0" sldId="273"/>
        </pc:sldMkLst>
        <pc:spChg chg="mod">
          <ac:chgData name="Takehara Kazuyo" userId="6c1305eccc517997" providerId="LiveId" clId="{6929EFE9-C0D8-4C25-BB78-EC047500CD5E}" dt="2022-04-01T02:53:38.462" v="3" actId="404"/>
          <ac:spMkLst>
            <pc:docMk/>
            <pc:sldMk cId="0" sldId="273"/>
            <ac:spMk id="195" creationId="{00000000-0000-0000-0000-000000000000}"/>
          </ac:spMkLst>
        </pc:spChg>
      </pc:sldChg>
      <pc:sldChg chg="modSp mod">
        <pc:chgData name="Takehara Kazuyo" userId="6c1305eccc517997" providerId="LiveId" clId="{6929EFE9-C0D8-4C25-BB78-EC047500CD5E}" dt="2022-04-01T02:53:45.140" v="4" actId="404"/>
        <pc:sldMkLst>
          <pc:docMk/>
          <pc:sldMk cId="0" sldId="281"/>
        </pc:sldMkLst>
        <pc:spChg chg="mod">
          <ac:chgData name="Takehara Kazuyo" userId="6c1305eccc517997" providerId="LiveId" clId="{6929EFE9-C0D8-4C25-BB78-EC047500CD5E}" dt="2022-04-01T02:53:45.140" v="4" actId="404"/>
          <ac:spMkLst>
            <pc:docMk/>
            <pc:sldMk cId="0" sldId="281"/>
            <ac:spMk id="243" creationId="{00000000-0000-0000-0000-000000000000}"/>
          </ac:spMkLst>
        </pc:spChg>
      </pc:sldChg>
      <pc:sldChg chg="modSp mod">
        <pc:chgData name="Takehara Kazuyo" userId="6c1305eccc517997" providerId="LiveId" clId="{6929EFE9-C0D8-4C25-BB78-EC047500CD5E}" dt="2022-04-01T02:53:48.121" v="5" actId="404"/>
        <pc:sldMkLst>
          <pc:docMk/>
          <pc:sldMk cId="0" sldId="282"/>
        </pc:sldMkLst>
        <pc:spChg chg="mod">
          <ac:chgData name="Takehara Kazuyo" userId="6c1305eccc517997" providerId="LiveId" clId="{6929EFE9-C0D8-4C25-BB78-EC047500CD5E}" dt="2022-04-01T02:53:48.121" v="5" actId="404"/>
          <ac:spMkLst>
            <pc:docMk/>
            <pc:sldMk cId="0" sldId="282"/>
            <ac:spMk id="249" creationId="{00000000-0000-0000-0000-000000000000}"/>
          </ac:spMkLst>
        </pc:spChg>
      </pc:sldChg>
      <pc:sldChg chg="del">
        <pc:chgData name="Takehara Kazuyo" userId="6c1305eccc517997" providerId="LiveId" clId="{6929EFE9-C0D8-4C25-BB78-EC047500CD5E}" dt="2022-04-01T02:53:50.623" v="6" actId="2696"/>
        <pc:sldMkLst>
          <pc:docMk/>
          <pc:sldMk cId="0" sldId="28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3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3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3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6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6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7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37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8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9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 dirty="0">
                <a:latin typeface="Arial"/>
                <a:ea typeface="Arial"/>
                <a:cs typeface="Arial"/>
                <a:sym typeface="Arial"/>
              </a:rPr>
              <a:t>百</a:t>
            </a:r>
            <a:endParaRPr dirty="0"/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ひゃく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មួយរយ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千</a:t>
            </a:r>
            <a:endParaRPr/>
          </a:p>
        </p:txBody>
      </p:sp>
      <p:sp>
        <p:nvSpPr>
          <p:cNvPr id="92" name="Google Shape;92;p2"/>
          <p:cNvSpPr txBox="1">
            <a:spLocks noGrp="1"/>
          </p:cNvSpPr>
          <p:nvPr>
            <p:ph type="subTitle" idx="1"/>
          </p:nvPr>
        </p:nvSpPr>
        <p:spPr>
          <a:xfrm>
            <a:off x="2209386" y="5154302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せん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2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មួយពាន់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 dirty="0">
                <a:latin typeface="Arial"/>
                <a:ea typeface="Arial"/>
                <a:cs typeface="Arial"/>
                <a:sym typeface="Arial"/>
              </a:rPr>
              <a:t>万</a:t>
            </a:r>
            <a:endParaRPr dirty="0"/>
          </a:p>
        </p:txBody>
      </p:sp>
      <p:sp>
        <p:nvSpPr>
          <p:cNvPr id="99" name="Google Shape;99;p3"/>
          <p:cNvSpPr txBox="1">
            <a:spLocks noGrp="1"/>
          </p:cNvSpPr>
          <p:nvPr>
            <p:ph type="subTitle" idx="1"/>
          </p:nvPr>
        </p:nvSpPr>
        <p:spPr>
          <a:xfrm>
            <a:off x="2200782" y="5154302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まん</a:t>
            </a:r>
            <a:endParaRPr/>
          </a:p>
        </p:txBody>
      </p:sp>
      <p:sp>
        <p:nvSpPr>
          <p:cNvPr id="100" name="Google Shape;100;p3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ម៉ឺន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～円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4"/>
          <p:cNvSpPr txBox="1">
            <a:spLocks noGrp="1"/>
          </p:cNvSpPr>
          <p:nvPr>
            <p:ph type="subTitle" idx="1"/>
          </p:nvPr>
        </p:nvSpPr>
        <p:spPr>
          <a:xfrm>
            <a:off x="2200782" y="5154302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～　えん</a:t>
            </a:r>
            <a:endParaRPr/>
          </a:p>
        </p:txBody>
      </p:sp>
      <p:sp>
        <p:nvSpPr>
          <p:cNvPr id="107" name="Google Shape;107;p4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ja-JP" altLang="en-US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～</a:t>
            </a: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យ៉េន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休み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5"/>
          <p:cNvSpPr txBox="1">
            <a:spLocks noGrp="1"/>
          </p:cNvSpPr>
          <p:nvPr>
            <p:ph type="subTitle" idx="1"/>
          </p:nvPr>
        </p:nvSpPr>
        <p:spPr>
          <a:xfrm>
            <a:off x="2200782" y="5154302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やす</a:t>
            </a:r>
            <a:endParaRPr/>
          </a:p>
        </p:txBody>
      </p:sp>
      <p:sp>
        <p:nvSpPr>
          <p:cNvPr id="114" name="Google Shape;114;p5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សម្រាក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 dirty="0">
                <a:latin typeface="Arial"/>
                <a:ea typeface="Arial"/>
                <a:cs typeface="Arial"/>
                <a:sym typeface="Arial"/>
              </a:rPr>
              <a:t>映画</a:t>
            </a:r>
            <a:endParaRPr sz="251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6"/>
          <p:cNvSpPr txBox="1">
            <a:spLocks noGrp="1"/>
          </p:cNvSpPr>
          <p:nvPr>
            <p:ph type="subTitle" idx="1"/>
          </p:nvPr>
        </p:nvSpPr>
        <p:spPr>
          <a:xfrm>
            <a:off x="2200782" y="5154302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えい　が</a:t>
            </a:r>
            <a:endParaRPr dirty="0"/>
          </a:p>
        </p:txBody>
      </p:sp>
      <p:sp>
        <p:nvSpPr>
          <p:cNvPr id="121" name="Google Shape;121;p6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ភាពយន្ត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日本語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7"/>
          <p:cNvSpPr txBox="1">
            <a:spLocks noGrp="1"/>
          </p:cNvSpPr>
          <p:nvPr>
            <p:ph type="subTitle" idx="1"/>
          </p:nvPr>
        </p:nvSpPr>
        <p:spPr>
          <a:xfrm>
            <a:off x="2200782" y="5154302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に　ほん　ご</a:t>
            </a:r>
            <a:endParaRPr/>
          </a:p>
        </p:txBody>
      </p:sp>
      <p:sp>
        <p:nvSpPr>
          <p:cNvPr id="128" name="Google Shape;128;p7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ភាសាជប៉ុន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900"/>
              <a:buFont typeface="Arial"/>
              <a:buNone/>
            </a:pPr>
            <a:r>
              <a:rPr lang="ja-JP" sz="17400" dirty="0">
                <a:latin typeface="Arial"/>
                <a:ea typeface="Arial"/>
                <a:cs typeface="Arial"/>
                <a:sym typeface="Arial"/>
              </a:rPr>
              <a:t>勉強します</a:t>
            </a:r>
            <a:endParaRPr sz="17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8"/>
          <p:cNvSpPr txBox="1">
            <a:spLocks noGrp="1"/>
          </p:cNvSpPr>
          <p:nvPr>
            <p:ph type="subTitle" idx="1"/>
          </p:nvPr>
        </p:nvSpPr>
        <p:spPr>
          <a:xfrm>
            <a:off x="912756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べん　きょう</a:t>
            </a:r>
            <a:endParaRPr/>
          </a:p>
        </p:txBody>
      </p:sp>
      <p:sp>
        <p:nvSpPr>
          <p:cNvPr id="135" name="Google Shape;135;p8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រៀន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0900" dirty="0">
                <a:latin typeface="Arial"/>
                <a:ea typeface="Arial"/>
                <a:cs typeface="Arial"/>
                <a:sym typeface="Arial"/>
              </a:rPr>
              <a:t>買います</a:t>
            </a:r>
            <a:endParaRPr sz="209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9"/>
          <p:cNvSpPr txBox="1">
            <a:spLocks noGrp="1"/>
          </p:cNvSpPr>
          <p:nvPr>
            <p:ph type="subTitle" idx="1"/>
          </p:nvPr>
        </p:nvSpPr>
        <p:spPr>
          <a:xfrm>
            <a:off x="1542021" y="5154302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か</a:t>
            </a:r>
            <a:endParaRPr/>
          </a:p>
        </p:txBody>
      </p:sp>
      <p:sp>
        <p:nvSpPr>
          <p:cNvPr id="142" name="Google Shape;142;p9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ទិញ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0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百</a:t>
            </a:r>
            <a:endParaRPr/>
          </a:p>
        </p:txBody>
      </p:sp>
      <p:sp>
        <p:nvSpPr>
          <p:cNvPr id="148" name="Google Shape;148;p10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មួយរយ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1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千</a:t>
            </a:r>
            <a:endParaRPr/>
          </a:p>
        </p:txBody>
      </p:sp>
      <p:sp>
        <p:nvSpPr>
          <p:cNvPr id="154" name="Google Shape;154;p11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មួយពាន់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2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万</a:t>
            </a:r>
            <a:endParaRPr/>
          </a:p>
        </p:txBody>
      </p:sp>
      <p:sp>
        <p:nvSpPr>
          <p:cNvPr id="160" name="Google Shape;160;p12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ម៉ឺន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3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～円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13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ja-JP" altLang="en-US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～</a:t>
            </a: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យ៉េន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4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休み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14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សម្រាក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5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映画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15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ភាពយន្ត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6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日本語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16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ភាសាជប៉ុន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7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900"/>
              <a:buFont typeface="Arial"/>
              <a:buNone/>
            </a:pPr>
            <a:r>
              <a:rPr lang="ja-JP" sz="17400" dirty="0">
                <a:latin typeface="Arial"/>
                <a:ea typeface="Arial"/>
                <a:cs typeface="Arial"/>
                <a:sym typeface="Arial"/>
              </a:rPr>
              <a:t>勉強します</a:t>
            </a:r>
            <a:endParaRPr sz="17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17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រៀន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8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0900" dirty="0">
                <a:latin typeface="Arial"/>
                <a:ea typeface="Arial"/>
                <a:cs typeface="Arial"/>
                <a:sym typeface="Arial"/>
              </a:rPr>
              <a:t>買います</a:t>
            </a:r>
            <a:endParaRPr sz="209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18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ទិញ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9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百</a:t>
            </a:r>
            <a:endParaRPr/>
          </a:p>
        </p:txBody>
      </p:sp>
      <p:sp>
        <p:nvSpPr>
          <p:cNvPr id="202" name="Google Shape;202;p19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ひゃく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0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千</a:t>
            </a:r>
            <a:endParaRPr/>
          </a:p>
        </p:txBody>
      </p:sp>
      <p:sp>
        <p:nvSpPr>
          <p:cNvPr id="208" name="Google Shape;208;p20"/>
          <p:cNvSpPr txBox="1">
            <a:spLocks noGrp="1"/>
          </p:cNvSpPr>
          <p:nvPr>
            <p:ph type="subTitle" idx="1"/>
          </p:nvPr>
        </p:nvSpPr>
        <p:spPr>
          <a:xfrm>
            <a:off x="2209386" y="5154302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せん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1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万</a:t>
            </a:r>
            <a:endParaRPr/>
          </a:p>
        </p:txBody>
      </p:sp>
      <p:sp>
        <p:nvSpPr>
          <p:cNvPr id="214" name="Google Shape;214;p21"/>
          <p:cNvSpPr txBox="1">
            <a:spLocks noGrp="1"/>
          </p:cNvSpPr>
          <p:nvPr>
            <p:ph type="subTitle" idx="1"/>
          </p:nvPr>
        </p:nvSpPr>
        <p:spPr>
          <a:xfrm>
            <a:off x="2200782" y="5154302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まん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2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～円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22"/>
          <p:cNvSpPr txBox="1">
            <a:spLocks noGrp="1"/>
          </p:cNvSpPr>
          <p:nvPr>
            <p:ph type="subTitle" idx="1"/>
          </p:nvPr>
        </p:nvSpPr>
        <p:spPr>
          <a:xfrm>
            <a:off x="2200782" y="5154302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～　えん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3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休み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23"/>
          <p:cNvSpPr txBox="1">
            <a:spLocks noGrp="1"/>
          </p:cNvSpPr>
          <p:nvPr>
            <p:ph type="subTitle" idx="1"/>
          </p:nvPr>
        </p:nvSpPr>
        <p:spPr>
          <a:xfrm>
            <a:off x="2200782" y="5154302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やす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4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映画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24"/>
          <p:cNvSpPr txBox="1">
            <a:spLocks noGrp="1"/>
          </p:cNvSpPr>
          <p:nvPr>
            <p:ph type="subTitle" idx="1"/>
          </p:nvPr>
        </p:nvSpPr>
        <p:spPr>
          <a:xfrm>
            <a:off x="2200782" y="5154302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えい　が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5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日本語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25"/>
          <p:cNvSpPr txBox="1">
            <a:spLocks noGrp="1"/>
          </p:cNvSpPr>
          <p:nvPr>
            <p:ph type="subTitle" idx="1"/>
          </p:nvPr>
        </p:nvSpPr>
        <p:spPr>
          <a:xfrm>
            <a:off x="2200782" y="5154302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に　ほん　ご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6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900"/>
              <a:buFont typeface="Arial"/>
              <a:buNone/>
            </a:pPr>
            <a:r>
              <a:rPr lang="ja-JP" sz="17400" dirty="0">
                <a:latin typeface="Arial"/>
                <a:ea typeface="Arial"/>
                <a:cs typeface="Arial"/>
                <a:sym typeface="Arial"/>
              </a:rPr>
              <a:t>勉強します</a:t>
            </a:r>
            <a:endParaRPr sz="17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26"/>
          <p:cNvSpPr txBox="1">
            <a:spLocks noGrp="1"/>
          </p:cNvSpPr>
          <p:nvPr>
            <p:ph type="subTitle" idx="1"/>
          </p:nvPr>
        </p:nvSpPr>
        <p:spPr>
          <a:xfrm>
            <a:off x="912756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べん　きょう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7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0900">
                <a:latin typeface="Arial"/>
                <a:ea typeface="Arial"/>
                <a:cs typeface="Arial"/>
                <a:sym typeface="Arial"/>
              </a:rPr>
              <a:t>買います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27"/>
          <p:cNvSpPr txBox="1">
            <a:spLocks noGrp="1"/>
          </p:cNvSpPr>
          <p:nvPr>
            <p:ph type="subTitle" idx="1"/>
          </p:nvPr>
        </p:nvSpPr>
        <p:spPr>
          <a:xfrm>
            <a:off x="1542021" y="5154302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か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93</Words>
  <Application>Microsoft Office PowerPoint</Application>
  <PresentationFormat>ワイド画面</PresentationFormat>
  <Paragraphs>63</Paragraphs>
  <Slides>28</Slides>
  <Notes>28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28</vt:i4>
      </vt:variant>
    </vt:vector>
  </HeadingPairs>
  <TitlesOfParts>
    <vt:vector size="31" baseType="lpstr">
      <vt:lpstr>Arial</vt:lpstr>
      <vt:lpstr>Khmer OS</vt:lpstr>
      <vt:lpstr>Office テーマ</vt:lpstr>
      <vt:lpstr>百</vt:lpstr>
      <vt:lpstr>千</vt:lpstr>
      <vt:lpstr>万</vt:lpstr>
      <vt:lpstr>～円</vt:lpstr>
      <vt:lpstr>休み</vt:lpstr>
      <vt:lpstr>映画</vt:lpstr>
      <vt:lpstr>日本語</vt:lpstr>
      <vt:lpstr>勉強します</vt:lpstr>
      <vt:lpstr>買います</vt:lpstr>
      <vt:lpstr>百</vt:lpstr>
      <vt:lpstr>千</vt:lpstr>
      <vt:lpstr>万</vt:lpstr>
      <vt:lpstr>～円</vt:lpstr>
      <vt:lpstr>休み</vt:lpstr>
      <vt:lpstr>映画</vt:lpstr>
      <vt:lpstr>日本語</vt:lpstr>
      <vt:lpstr>勉強します</vt:lpstr>
      <vt:lpstr>買います</vt:lpstr>
      <vt:lpstr>百</vt:lpstr>
      <vt:lpstr>千</vt:lpstr>
      <vt:lpstr>万</vt:lpstr>
      <vt:lpstr>～円</vt:lpstr>
      <vt:lpstr>休み</vt:lpstr>
      <vt:lpstr>映画</vt:lpstr>
      <vt:lpstr>日本語</vt:lpstr>
      <vt:lpstr>勉強します</vt:lpstr>
      <vt:lpstr>買います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百</dc:title>
  <dc:creator>user</dc:creator>
  <cp:lastModifiedBy>Takehara Kazuyo</cp:lastModifiedBy>
  <cp:revision>2</cp:revision>
  <dcterms:created xsi:type="dcterms:W3CDTF">2021-06-22T09:28:50Z</dcterms:created>
  <dcterms:modified xsi:type="dcterms:W3CDTF">2022-04-01T02:53:55Z</dcterms:modified>
</cp:coreProperties>
</file>