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325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j9xvUypTigzWM0NUzsqkkqsPv1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8BA0B6-09F3-4419-96BA-C539FBB658FD}" v="1" dt="2022-04-01T02:52:43.2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728BA0B6-09F3-4419-96BA-C539FBB658FD}"/>
    <pc:docChg chg="delSld">
      <pc:chgData name="Takehara Kazuyo" userId="6c1305eccc517997" providerId="LiveId" clId="{728BA0B6-09F3-4419-96BA-C539FBB658FD}" dt="2022-04-01T02:52:40.872" v="0" actId="2696"/>
      <pc:docMkLst>
        <pc:docMk/>
      </pc:docMkLst>
      <pc:sldChg chg="del">
        <pc:chgData name="Takehara Kazuyo" userId="6c1305eccc517997" providerId="LiveId" clId="{728BA0B6-09F3-4419-96BA-C539FBB658FD}" dt="2022-04-01T02:52:40.872" v="0" actId="2696"/>
        <pc:sldMkLst>
          <pc:docMk/>
          <pc:sldMk cId="0" sldId="27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2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入口</a:t>
            </a: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いり　ぐち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ច្រកចូល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出口</a:t>
            </a:r>
            <a:endParaRPr/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2209386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で　ぐち</a:t>
            </a:r>
            <a:endParaRPr/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ច្រកចេញ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br>
              <a:rPr lang="ja-JP" sz="25100">
                <a:latin typeface="Arial"/>
                <a:ea typeface="Arial"/>
                <a:cs typeface="Arial"/>
                <a:sym typeface="Arial"/>
              </a:rPr>
            </a:b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～階</a:t>
            </a:r>
            <a:endParaRPr/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～　かい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ជាន់ទី</a:t>
            </a:r>
            <a:r>
              <a:rPr lang="ja-JP" altLang="en-US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～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押す</a:t>
            </a:r>
            <a:endParaRPr/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お</a:t>
            </a:r>
            <a:endParaRPr/>
          </a:p>
        </p:txBody>
      </p:sp>
      <p:sp>
        <p:nvSpPr>
          <p:cNvPr id="107" name="Google Shape;107;p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រុញ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引く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2185113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ひ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ទាញ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安い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1847436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やす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ថោក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入口</a:t>
            </a:r>
            <a:endParaRPr/>
          </a:p>
        </p:txBody>
      </p:sp>
      <p:sp>
        <p:nvSpPr>
          <p:cNvPr id="127" name="Google Shape;127;p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ច្រកចូល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出口</a:t>
            </a:r>
            <a:endParaRPr/>
          </a:p>
        </p:txBody>
      </p:sp>
      <p:sp>
        <p:nvSpPr>
          <p:cNvPr id="133" name="Google Shape;133;p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ច្រកចេញ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br>
              <a:rPr lang="ja-JP" sz="25100">
                <a:latin typeface="Arial"/>
                <a:ea typeface="Arial"/>
                <a:cs typeface="Arial"/>
                <a:sym typeface="Arial"/>
              </a:rPr>
            </a:b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～階</a:t>
            </a:r>
            <a:endParaRPr/>
          </a:p>
        </p:txBody>
      </p:sp>
      <p:sp>
        <p:nvSpPr>
          <p:cNvPr id="139" name="Google Shape;139;p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ជាន់ទី</a:t>
            </a:r>
            <a:r>
              <a:rPr lang="ja-JP" altLang="en-US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～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押す</a:t>
            </a:r>
            <a:endParaRPr/>
          </a:p>
        </p:txBody>
      </p:sp>
      <p:sp>
        <p:nvSpPr>
          <p:cNvPr id="145" name="Google Shape;145;p1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រុញ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引く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ទាញ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安い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ថោក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入口</a:t>
            </a:r>
            <a:endParaRPr/>
          </a:p>
        </p:txBody>
      </p:sp>
      <p:sp>
        <p:nvSpPr>
          <p:cNvPr id="163" name="Google Shape;163;p13"/>
          <p:cNvSpPr txBox="1">
            <a:spLocks noGrp="1"/>
          </p:cNvSpPr>
          <p:nvPr>
            <p:ph type="subTitle" idx="1"/>
          </p:nvPr>
        </p:nvSpPr>
        <p:spPr>
          <a:xfrm>
            <a:off x="2209386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いり　ぐち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4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出口</a:t>
            </a:r>
            <a:endParaRPr/>
          </a:p>
        </p:txBody>
      </p:sp>
      <p:sp>
        <p:nvSpPr>
          <p:cNvPr id="169" name="Google Shape;169;p14"/>
          <p:cNvSpPr txBox="1">
            <a:spLocks noGrp="1"/>
          </p:cNvSpPr>
          <p:nvPr>
            <p:ph type="subTitle" idx="1"/>
          </p:nvPr>
        </p:nvSpPr>
        <p:spPr>
          <a:xfrm>
            <a:off x="2209386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で　ぐち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5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br>
              <a:rPr lang="ja-JP" sz="25100">
                <a:latin typeface="Arial"/>
                <a:ea typeface="Arial"/>
                <a:cs typeface="Arial"/>
                <a:sym typeface="Arial"/>
              </a:rPr>
            </a:b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～階</a:t>
            </a:r>
            <a:endParaRPr/>
          </a:p>
        </p:txBody>
      </p:sp>
      <p:sp>
        <p:nvSpPr>
          <p:cNvPr id="175" name="Google Shape;175;p15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～　かい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6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押す</a:t>
            </a:r>
            <a:endParaRPr/>
          </a:p>
        </p:txBody>
      </p:sp>
      <p:sp>
        <p:nvSpPr>
          <p:cNvPr id="181" name="Google Shape;181;p16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お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7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引く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7"/>
          <p:cNvSpPr txBox="1">
            <a:spLocks noGrp="1"/>
          </p:cNvSpPr>
          <p:nvPr>
            <p:ph type="subTitle" idx="1"/>
          </p:nvPr>
        </p:nvSpPr>
        <p:spPr>
          <a:xfrm>
            <a:off x="2185113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ひ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8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安い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8"/>
          <p:cNvSpPr txBox="1">
            <a:spLocks noGrp="1"/>
          </p:cNvSpPr>
          <p:nvPr>
            <p:ph type="subTitle" idx="1"/>
          </p:nvPr>
        </p:nvSpPr>
        <p:spPr>
          <a:xfrm>
            <a:off x="1847436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やす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70</Words>
  <Application>Microsoft Office PowerPoint</Application>
  <PresentationFormat>ワイド画面</PresentationFormat>
  <Paragraphs>42</Paragraphs>
  <Slides>19</Slides>
  <Notes>19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2" baseType="lpstr">
      <vt:lpstr>Arial</vt:lpstr>
      <vt:lpstr>Khmer OS</vt:lpstr>
      <vt:lpstr>Office テーマ</vt:lpstr>
      <vt:lpstr>入口</vt:lpstr>
      <vt:lpstr>出口</vt:lpstr>
      <vt:lpstr> ～階</vt:lpstr>
      <vt:lpstr>押す</vt:lpstr>
      <vt:lpstr>引く</vt:lpstr>
      <vt:lpstr>安い</vt:lpstr>
      <vt:lpstr>入口</vt:lpstr>
      <vt:lpstr>出口</vt:lpstr>
      <vt:lpstr> ～階</vt:lpstr>
      <vt:lpstr>押す</vt:lpstr>
      <vt:lpstr>引く</vt:lpstr>
      <vt:lpstr>安い</vt:lpstr>
      <vt:lpstr>入口</vt:lpstr>
      <vt:lpstr>出口</vt:lpstr>
      <vt:lpstr> ～階</vt:lpstr>
      <vt:lpstr>押す</vt:lpstr>
      <vt:lpstr>引く</vt:lpstr>
      <vt:lpstr>安い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入口</dc:title>
  <dc:creator>user</dc:creator>
  <cp:lastModifiedBy>Takehara Kazuyo</cp:lastModifiedBy>
  <cp:revision>2</cp:revision>
  <dcterms:created xsi:type="dcterms:W3CDTF">2021-06-22T09:28:50Z</dcterms:created>
  <dcterms:modified xsi:type="dcterms:W3CDTF">2022-04-01T02:52:43Z</dcterms:modified>
</cp:coreProperties>
</file>