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25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hHyhMFyGzTXTI7KHbmlEcDxeSx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362D86-0ADC-470D-9531-6B3670617BCE}" v="1" dt="2022-04-01T02:51:32.4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customschemas.google.com/relationships/presentationmetadata" Target="meta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6D362D86-0ADC-470D-9531-6B3670617BCE}"/>
    <pc:docChg chg="custSel delSld modSld">
      <pc:chgData name="Takehara Kazuyo" userId="6c1305eccc517997" providerId="LiveId" clId="{6D362D86-0ADC-470D-9531-6B3670617BCE}" dt="2022-04-01T02:52:00.525" v="7" actId="404"/>
      <pc:docMkLst>
        <pc:docMk/>
      </pc:docMkLst>
      <pc:sldChg chg="modSp mod">
        <pc:chgData name="Takehara Kazuyo" userId="6c1305eccc517997" providerId="LiveId" clId="{6D362D86-0ADC-470D-9531-6B3670617BCE}" dt="2022-04-01T02:52:00.525" v="7" actId="404"/>
        <pc:sldMkLst>
          <pc:docMk/>
          <pc:sldMk cId="0" sldId="262"/>
        </pc:sldMkLst>
        <pc:spChg chg="mod">
          <ac:chgData name="Takehara Kazuyo" userId="6c1305eccc517997" providerId="LiveId" clId="{6D362D86-0ADC-470D-9531-6B3670617BCE}" dt="2022-04-01T02:52:00.525" v="7" actId="404"/>
          <ac:spMkLst>
            <pc:docMk/>
            <pc:sldMk cId="0" sldId="262"/>
            <ac:spMk id="126" creationId="{00000000-0000-0000-0000-000000000000}"/>
          </ac:spMkLst>
        </pc:spChg>
      </pc:sldChg>
      <pc:sldChg chg="modSp mod">
        <pc:chgData name="Takehara Kazuyo" userId="6c1305eccc517997" providerId="LiveId" clId="{6D362D86-0ADC-470D-9531-6B3670617BCE}" dt="2022-04-01T02:51:55.761" v="6" actId="404"/>
        <pc:sldMkLst>
          <pc:docMk/>
          <pc:sldMk cId="0" sldId="263"/>
        </pc:sldMkLst>
        <pc:spChg chg="mod">
          <ac:chgData name="Takehara Kazuyo" userId="6c1305eccc517997" providerId="LiveId" clId="{6D362D86-0ADC-470D-9531-6B3670617BCE}" dt="2022-04-01T02:51:55.761" v="6" actId="404"/>
          <ac:spMkLst>
            <pc:docMk/>
            <pc:sldMk cId="0" sldId="263"/>
            <ac:spMk id="133" creationId="{00000000-0000-0000-0000-000000000000}"/>
          </ac:spMkLst>
        </pc:spChg>
      </pc:sldChg>
      <pc:sldChg chg="modSp mod">
        <pc:chgData name="Takehara Kazuyo" userId="6c1305eccc517997" providerId="LiveId" clId="{6D362D86-0ADC-470D-9531-6B3670617BCE}" dt="2022-04-01T02:51:49.566" v="5" actId="404"/>
        <pc:sldMkLst>
          <pc:docMk/>
          <pc:sldMk cId="0" sldId="270"/>
        </pc:sldMkLst>
        <pc:spChg chg="mod">
          <ac:chgData name="Takehara Kazuyo" userId="6c1305eccc517997" providerId="LiveId" clId="{6D362D86-0ADC-470D-9531-6B3670617BCE}" dt="2022-04-01T02:51:49.566" v="5" actId="404"/>
          <ac:spMkLst>
            <pc:docMk/>
            <pc:sldMk cId="0" sldId="270"/>
            <ac:spMk id="176" creationId="{00000000-0000-0000-0000-000000000000}"/>
          </ac:spMkLst>
        </pc:spChg>
      </pc:sldChg>
      <pc:sldChg chg="modSp mod">
        <pc:chgData name="Takehara Kazuyo" userId="6c1305eccc517997" providerId="LiveId" clId="{6D362D86-0ADC-470D-9531-6B3670617BCE}" dt="2022-04-01T02:51:45.545" v="4" actId="404"/>
        <pc:sldMkLst>
          <pc:docMk/>
          <pc:sldMk cId="0" sldId="271"/>
        </pc:sldMkLst>
        <pc:spChg chg="mod">
          <ac:chgData name="Takehara Kazuyo" userId="6c1305eccc517997" providerId="LiveId" clId="{6D362D86-0ADC-470D-9531-6B3670617BCE}" dt="2022-04-01T02:51:45.545" v="4" actId="404"/>
          <ac:spMkLst>
            <pc:docMk/>
            <pc:sldMk cId="0" sldId="271"/>
            <ac:spMk id="182" creationId="{00000000-0000-0000-0000-000000000000}"/>
          </ac:spMkLst>
        </pc:spChg>
      </pc:sldChg>
      <pc:sldChg chg="modSp mod">
        <pc:chgData name="Takehara Kazuyo" userId="6c1305eccc517997" providerId="LiveId" clId="{6D362D86-0ADC-470D-9531-6B3670617BCE}" dt="2022-04-01T02:51:40.366" v="3" actId="404"/>
        <pc:sldMkLst>
          <pc:docMk/>
          <pc:sldMk cId="0" sldId="278"/>
        </pc:sldMkLst>
        <pc:spChg chg="mod">
          <ac:chgData name="Takehara Kazuyo" userId="6c1305eccc517997" providerId="LiveId" clId="{6D362D86-0ADC-470D-9531-6B3670617BCE}" dt="2022-04-01T02:51:40.366" v="3" actId="404"/>
          <ac:spMkLst>
            <pc:docMk/>
            <pc:sldMk cId="0" sldId="278"/>
            <ac:spMk id="224" creationId="{00000000-0000-0000-0000-000000000000}"/>
          </ac:spMkLst>
        </pc:spChg>
        <pc:spChg chg="mod">
          <ac:chgData name="Takehara Kazuyo" userId="6c1305eccc517997" providerId="LiveId" clId="{6D362D86-0ADC-470D-9531-6B3670617BCE}" dt="2022-04-01T02:51:32.601" v="1" actId="27636"/>
          <ac:spMkLst>
            <pc:docMk/>
            <pc:sldMk cId="0" sldId="278"/>
            <ac:spMk id="226" creationId="{00000000-0000-0000-0000-000000000000}"/>
          </ac:spMkLst>
        </pc:spChg>
      </pc:sldChg>
      <pc:sldChg chg="modSp mod">
        <pc:chgData name="Takehara Kazuyo" userId="6c1305eccc517997" providerId="LiveId" clId="{6D362D86-0ADC-470D-9531-6B3670617BCE}" dt="2022-04-01T02:51:36.540" v="2" actId="404"/>
        <pc:sldMkLst>
          <pc:docMk/>
          <pc:sldMk cId="0" sldId="279"/>
        </pc:sldMkLst>
        <pc:spChg chg="mod">
          <ac:chgData name="Takehara Kazuyo" userId="6c1305eccc517997" providerId="LiveId" clId="{6D362D86-0ADC-470D-9531-6B3670617BCE}" dt="2022-04-01T02:51:36.540" v="2" actId="404"/>
          <ac:spMkLst>
            <pc:docMk/>
            <pc:sldMk cId="0" sldId="279"/>
            <ac:spMk id="231" creationId="{00000000-0000-0000-0000-000000000000}"/>
          </ac:spMkLst>
        </pc:spChg>
      </pc:sldChg>
      <pc:sldChg chg="del">
        <pc:chgData name="Takehara Kazuyo" userId="6c1305eccc517997" providerId="LiveId" clId="{6D362D86-0ADC-470D-9531-6B3670617BCE}" dt="2022-04-01T02:51:30.096" v="0" actId="2696"/>
        <pc:sldMkLst>
          <pc:docMk/>
          <pc:sldMk cId="0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e2a67810b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e2a67810b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東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ひがし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ទិសខាងកើត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西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09386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にし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ទិសខាងលិច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南</a:t>
            </a:r>
            <a:endParaRPr dirty="0"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みなみ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ទិសខាងត្បូង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北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きた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ទិសខាងជើង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会社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185113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かい　しゃ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ក្រុមហ៊ុន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来ます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18474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き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行きます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18474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ទៅ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乗ります</a:t>
            </a:r>
            <a:endParaRPr sz="17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18474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ជិះ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東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ទិសខាងកើត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西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ទិសខាងលិច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南</a:t>
            </a:r>
            <a:endParaRPr/>
          </a:p>
        </p:txBody>
      </p:sp>
      <p:sp>
        <p:nvSpPr>
          <p:cNvPr id="153" name="Google Shape;153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ទិសខាងត្បូង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北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ទិសខាងជើង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会社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ក្រុមហ៊ុន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来ます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行きます</a:t>
            </a:r>
            <a:endParaRPr sz="17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ទៅ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乗ります</a:t>
            </a:r>
            <a:endParaRPr sz="17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ជិះ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東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ひがし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西</a:t>
            </a:r>
            <a:endParaRPr/>
          </a:p>
        </p:txBody>
      </p:sp>
      <p:sp>
        <p:nvSpPr>
          <p:cNvPr id="195" name="Google Shape;195;p18"/>
          <p:cNvSpPr txBox="1">
            <a:spLocks noGrp="1"/>
          </p:cNvSpPr>
          <p:nvPr>
            <p:ph type="subTitle" idx="1"/>
          </p:nvPr>
        </p:nvSpPr>
        <p:spPr>
          <a:xfrm>
            <a:off x="2209386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にし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南</a:t>
            </a:r>
            <a:endParaRPr/>
          </a:p>
        </p:txBody>
      </p:sp>
      <p:sp>
        <p:nvSpPr>
          <p:cNvPr id="201" name="Google Shape;201;p19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みなみ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北</a:t>
            </a:r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きた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会社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1"/>
          <p:cNvSpPr txBox="1">
            <a:spLocks noGrp="1"/>
          </p:cNvSpPr>
          <p:nvPr>
            <p:ph type="subTitle" idx="1"/>
          </p:nvPr>
        </p:nvSpPr>
        <p:spPr>
          <a:xfrm>
            <a:off x="2185113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かい　しゃ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来ます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2"/>
          <p:cNvSpPr txBox="1">
            <a:spLocks noGrp="1"/>
          </p:cNvSpPr>
          <p:nvPr>
            <p:ph type="subTitle" idx="1"/>
          </p:nvPr>
        </p:nvSpPr>
        <p:spPr>
          <a:xfrm>
            <a:off x="18474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き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e2a67810bd_0_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200" cy="3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行きます</a:t>
            </a:r>
            <a:endParaRPr sz="17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e2a67810bd_0_0"/>
          <p:cNvSpPr txBox="1">
            <a:spLocks noGrp="1"/>
          </p:cNvSpPr>
          <p:nvPr>
            <p:ph type="subTitle" idx="1"/>
          </p:nvPr>
        </p:nvSpPr>
        <p:spPr>
          <a:xfrm>
            <a:off x="1847436" y="5253729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乗ります</a:t>
            </a:r>
            <a:endParaRPr sz="17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3"/>
          <p:cNvSpPr txBox="1">
            <a:spLocks noGrp="1"/>
          </p:cNvSpPr>
          <p:nvPr>
            <p:ph type="subTitle" idx="1"/>
          </p:nvPr>
        </p:nvSpPr>
        <p:spPr>
          <a:xfrm>
            <a:off x="18474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78</Words>
  <Application>Microsoft Office PowerPoint</Application>
  <PresentationFormat>ワイド画面</PresentationFormat>
  <Paragraphs>56</Paragraphs>
  <Slides>25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8" baseType="lpstr">
      <vt:lpstr>Arial</vt:lpstr>
      <vt:lpstr>Khmer OS</vt:lpstr>
      <vt:lpstr>Office テーマ</vt:lpstr>
      <vt:lpstr>東</vt:lpstr>
      <vt:lpstr>西</vt:lpstr>
      <vt:lpstr>南</vt:lpstr>
      <vt:lpstr>北</vt:lpstr>
      <vt:lpstr>会社</vt:lpstr>
      <vt:lpstr>来ます</vt:lpstr>
      <vt:lpstr>行きます</vt:lpstr>
      <vt:lpstr>乗ります</vt:lpstr>
      <vt:lpstr>東</vt:lpstr>
      <vt:lpstr>西</vt:lpstr>
      <vt:lpstr>南</vt:lpstr>
      <vt:lpstr>北</vt:lpstr>
      <vt:lpstr>会社</vt:lpstr>
      <vt:lpstr>来ます</vt:lpstr>
      <vt:lpstr>行きます</vt:lpstr>
      <vt:lpstr>乗ります</vt:lpstr>
      <vt:lpstr>東</vt:lpstr>
      <vt:lpstr>西</vt:lpstr>
      <vt:lpstr>南</vt:lpstr>
      <vt:lpstr>北</vt:lpstr>
      <vt:lpstr>会社</vt:lpstr>
      <vt:lpstr>来ます</vt:lpstr>
      <vt:lpstr>行きます</vt:lpstr>
      <vt:lpstr>乗ります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東</dc:title>
  <dc:creator>user</dc:creator>
  <cp:lastModifiedBy>Takehara Kazuyo</cp:lastModifiedBy>
  <cp:revision>3</cp:revision>
  <dcterms:created xsi:type="dcterms:W3CDTF">2021-06-22T09:28:50Z</dcterms:created>
  <dcterms:modified xsi:type="dcterms:W3CDTF">2022-04-01T02:52:00Z</dcterms:modified>
</cp:coreProperties>
</file>