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25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xmj4zcSpnPsKTJtK6PrYVBguR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5DB8D4-3EA9-4E7F-A4A8-7E8F7C7BFB06}" v="1" dt="2022-04-01T02:50:01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C55DB8D4-3EA9-4E7F-A4A8-7E8F7C7BFB06}"/>
    <pc:docChg chg="delSld">
      <pc:chgData name="Takehara Kazuyo" userId="6c1305eccc517997" providerId="LiveId" clId="{C55DB8D4-3EA9-4E7F-A4A8-7E8F7C7BFB06}" dt="2022-04-01T02:49:58.985" v="0" actId="2696"/>
      <pc:docMkLst>
        <pc:docMk/>
      </pc:docMkLst>
      <pc:sldChg chg="del">
        <pc:chgData name="Takehara Kazuyo" userId="6c1305eccc517997" providerId="LiveId" clId="{C55DB8D4-3EA9-4E7F-A4A8-7E8F7C7BFB06}" dt="2022-04-01T02:49:58.985" v="0" actId="2696"/>
        <pc:sldMkLst>
          <pc:docMk/>
          <pc:sldMk cId="0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朝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あさ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ពេលព្រឹក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昼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ひる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ពេលថ្ងៃ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夜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よる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ពេលយប់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～時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じ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ម៉ោង</a:t>
            </a: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～分</a:t>
            </a:r>
            <a:endParaRPr dirty="0"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ふん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altLang="en-US" sz="6600" dirty="0">
                <a:solidFill>
                  <a:srgbClr val="FF0000"/>
                </a:solidFill>
              </a:rPr>
              <a:t>～</a:t>
            </a:r>
            <a:r>
              <a:rPr lang="km-KH" altLang="ja-JP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នាទី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～半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はん</a:t>
            </a:r>
            <a:endParaRPr sz="6600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altLang="en-US" sz="6600" dirty="0">
                <a:solidFill>
                  <a:srgbClr val="FF0000"/>
                </a:solidFill>
              </a:rPr>
              <a:t>～</a:t>
            </a:r>
            <a:r>
              <a:rPr lang="km-KH" altLang="ja-JP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កន្លះ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～枚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まい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សន្លឹក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朝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ពេលព្រឹក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昼</a:t>
            </a:r>
            <a:endParaRPr/>
          </a:p>
        </p:txBody>
      </p:sp>
      <p:sp>
        <p:nvSpPr>
          <p:cNvPr id="140" name="Google Shape;140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ពេលថ្ងៃ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夜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ពេលយប់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～時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ម៉ោង</a:t>
            </a: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～分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altLang="en-US" sz="6600" dirty="0">
                <a:solidFill>
                  <a:srgbClr val="FF0000"/>
                </a:solidFill>
              </a:rPr>
              <a:t>～</a:t>
            </a:r>
            <a:r>
              <a:rPr lang="km-KH" altLang="ja-JP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នាទី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～半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altLang="en-US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～</a:t>
            </a:r>
            <a:r>
              <a:rPr lang="km-KH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កន្លះ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 dirty="0">
                <a:latin typeface="Arial"/>
                <a:ea typeface="Arial"/>
                <a:cs typeface="Arial"/>
                <a:sym typeface="Arial"/>
              </a:rPr>
              <a:t>～枚</a:t>
            </a:r>
            <a:endParaRPr sz="20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altLang="en-US" sz="6600" dirty="0">
                <a:solidFill>
                  <a:srgbClr val="FF0000"/>
                </a:solidFill>
              </a:rPr>
              <a:t>～</a:t>
            </a:r>
            <a:r>
              <a:rPr lang="km-KH" altLang="ja-JP" sz="6600" dirty="0">
                <a:solidFill>
                  <a:srgbClr val="FF0000"/>
                </a:solidFill>
                <a:latin typeface="Khmer OS" panose="02000500000000020004" pitchFamily="2" charset="0"/>
                <a:cs typeface="Khmer OS" panose="02000500000000020004" pitchFamily="2" charset="0"/>
              </a:rPr>
              <a:t>សន្លឹក</a:t>
            </a:r>
            <a:endParaRPr dirty="0">
              <a:latin typeface="Khmer OS" panose="02000500000000020004" pitchFamily="2" charset="0"/>
              <a:cs typeface="Khmer OS" panose="02000500000000020004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朝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5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あさ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昼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6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ひる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夜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よる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～時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8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じ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～分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9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ふん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～半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0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はん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～枚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1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～　まい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79</Words>
  <Application>Microsoft Office PowerPoint</Application>
  <PresentationFormat>ワイド画面</PresentationFormat>
  <Paragraphs>49</Paragraphs>
  <Slides>22</Slides>
  <Notes>22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5" baseType="lpstr">
      <vt:lpstr>Arial</vt:lpstr>
      <vt:lpstr>Khmer OS</vt:lpstr>
      <vt:lpstr>Office テーマ</vt:lpstr>
      <vt:lpstr>朝</vt:lpstr>
      <vt:lpstr>昼</vt:lpstr>
      <vt:lpstr>夜</vt:lpstr>
      <vt:lpstr>～時</vt:lpstr>
      <vt:lpstr>～分</vt:lpstr>
      <vt:lpstr>～半</vt:lpstr>
      <vt:lpstr>～枚</vt:lpstr>
      <vt:lpstr>朝</vt:lpstr>
      <vt:lpstr>昼</vt:lpstr>
      <vt:lpstr>夜</vt:lpstr>
      <vt:lpstr>～時</vt:lpstr>
      <vt:lpstr>～分</vt:lpstr>
      <vt:lpstr>～半</vt:lpstr>
      <vt:lpstr>～枚</vt:lpstr>
      <vt:lpstr>朝</vt:lpstr>
      <vt:lpstr>昼</vt:lpstr>
      <vt:lpstr>夜</vt:lpstr>
      <vt:lpstr>～時</vt:lpstr>
      <vt:lpstr>～分</vt:lpstr>
      <vt:lpstr>～半</vt:lpstr>
      <vt:lpstr>～枚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朝</dc:title>
  <dc:creator>user</dc:creator>
  <cp:lastModifiedBy>Takehara Kazuyo</cp:lastModifiedBy>
  <cp:revision>2</cp:revision>
  <dcterms:created xsi:type="dcterms:W3CDTF">2021-06-22T09:28:50Z</dcterms:created>
  <dcterms:modified xsi:type="dcterms:W3CDTF">2022-04-01T02:50:02Z</dcterms:modified>
</cp:coreProperties>
</file>