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25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hDBWNj6aEe8hvqvBWtpeHgYHdX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661D02-DBD2-4E71-B5A8-E01613973113}" v="1" dt="2022-04-01T02:50:57.8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25661D02-DBD2-4E71-B5A8-E01613973113}"/>
    <pc:docChg chg="delSld modSld">
      <pc:chgData name="Takehara Kazuyo" userId="6c1305eccc517997" providerId="LiveId" clId="{25661D02-DBD2-4E71-B5A8-E01613973113}" dt="2022-04-01T02:50:55.494" v="6" actId="2696"/>
      <pc:docMkLst>
        <pc:docMk/>
      </pc:docMkLst>
      <pc:sldChg chg="modSp mod">
        <pc:chgData name="Takehara Kazuyo" userId="6c1305eccc517997" providerId="LiveId" clId="{25661D02-DBD2-4E71-B5A8-E01613973113}" dt="2022-04-01T02:50:17.282" v="0" actId="404"/>
        <pc:sldMkLst>
          <pc:docMk/>
          <pc:sldMk cId="0" sldId="256"/>
        </pc:sldMkLst>
        <pc:spChg chg="mod">
          <ac:chgData name="Takehara Kazuyo" userId="6c1305eccc517997" providerId="LiveId" clId="{25661D02-DBD2-4E71-B5A8-E01613973113}" dt="2022-04-01T02:50:17.282" v="0" actId="404"/>
          <ac:spMkLst>
            <pc:docMk/>
            <pc:sldMk cId="0" sldId="256"/>
            <ac:spMk id="84" creationId="{00000000-0000-0000-0000-000000000000}"/>
          </ac:spMkLst>
        </pc:spChg>
      </pc:sldChg>
      <pc:sldChg chg="modSp mod">
        <pc:chgData name="Takehara Kazuyo" userId="6c1305eccc517997" providerId="LiveId" clId="{25661D02-DBD2-4E71-B5A8-E01613973113}" dt="2022-04-01T02:50:24.302" v="1" actId="404"/>
        <pc:sldMkLst>
          <pc:docMk/>
          <pc:sldMk cId="0" sldId="257"/>
        </pc:sldMkLst>
        <pc:spChg chg="mod">
          <ac:chgData name="Takehara Kazuyo" userId="6c1305eccc517997" providerId="LiveId" clId="{25661D02-DBD2-4E71-B5A8-E01613973113}" dt="2022-04-01T02:50:24.302" v="1" actId="404"/>
          <ac:spMkLst>
            <pc:docMk/>
            <pc:sldMk cId="0" sldId="257"/>
            <ac:spMk id="91" creationId="{00000000-0000-0000-0000-000000000000}"/>
          </ac:spMkLst>
        </pc:spChg>
      </pc:sldChg>
      <pc:sldChg chg="modSp mod">
        <pc:chgData name="Takehara Kazuyo" userId="6c1305eccc517997" providerId="LiveId" clId="{25661D02-DBD2-4E71-B5A8-E01613973113}" dt="2022-04-01T02:50:35.212" v="2" actId="404"/>
        <pc:sldMkLst>
          <pc:docMk/>
          <pc:sldMk cId="0" sldId="262"/>
        </pc:sldMkLst>
        <pc:spChg chg="mod">
          <ac:chgData name="Takehara Kazuyo" userId="6c1305eccc517997" providerId="LiveId" clId="{25661D02-DBD2-4E71-B5A8-E01613973113}" dt="2022-04-01T02:50:35.212" v="2" actId="404"/>
          <ac:spMkLst>
            <pc:docMk/>
            <pc:sldMk cId="0" sldId="262"/>
            <ac:spMk id="126" creationId="{00000000-0000-0000-0000-000000000000}"/>
          </ac:spMkLst>
        </pc:spChg>
      </pc:sldChg>
      <pc:sldChg chg="modSp mod">
        <pc:chgData name="Takehara Kazuyo" userId="6c1305eccc517997" providerId="LiveId" clId="{25661D02-DBD2-4E71-B5A8-E01613973113}" dt="2022-04-01T02:50:39.503" v="3" actId="404"/>
        <pc:sldMkLst>
          <pc:docMk/>
          <pc:sldMk cId="0" sldId="263"/>
        </pc:sldMkLst>
        <pc:spChg chg="mod">
          <ac:chgData name="Takehara Kazuyo" userId="6c1305eccc517997" providerId="LiveId" clId="{25661D02-DBD2-4E71-B5A8-E01613973113}" dt="2022-04-01T02:50:39.503" v="3" actId="404"/>
          <ac:spMkLst>
            <pc:docMk/>
            <pc:sldMk cId="0" sldId="263"/>
            <ac:spMk id="132" creationId="{00000000-0000-0000-0000-000000000000}"/>
          </ac:spMkLst>
        </pc:spChg>
      </pc:sldChg>
      <pc:sldChg chg="modSp mod">
        <pc:chgData name="Takehara Kazuyo" userId="6c1305eccc517997" providerId="LiveId" clId="{25661D02-DBD2-4E71-B5A8-E01613973113}" dt="2022-04-01T02:50:46.469" v="4" actId="404"/>
        <pc:sldMkLst>
          <pc:docMk/>
          <pc:sldMk cId="0" sldId="268"/>
        </pc:sldMkLst>
        <pc:spChg chg="mod">
          <ac:chgData name="Takehara Kazuyo" userId="6c1305eccc517997" providerId="LiveId" clId="{25661D02-DBD2-4E71-B5A8-E01613973113}" dt="2022-04-01T02:50:46.469" v="4" actId="404"/>
          <ac:spMkLst>
            <pc:docMk/>
            <pc:sldMk cId="0" sldId="268"/>
            <ac:spMk id="162" creationId="{00000000-0000-0000-0000-000000000000}"/>
          </ac:spMkLst>
        </pc:spChg>
      </pc:sldChg>
      <pc:sldChg chg="modSp mod">
        <pc:chgData name="Takehara Kazuyo" userId="6c1305eccc517997" providerId="LiveId" clId="{25661D02-DBD2-4E71-B5A8-E01613973113}" dt="2022-04-01T02:50:50.971" v="5" actId="404"/>
        <pc:sldMkLst>
          <pc:docMk/>
          <pc:sldMk cId="0" sldId="269"/>
        </pc:sldMkLst>
        <pc:spChg chg="mod">
          <ac:chgData name="Takehara Kazuyo" userId="6c1305eccc517997" providerId="LiveId" clId="{25661D02-DBD2-4E71-B5A8-E01613973113}" dt="2022-04-01T02:50:50.971" v="5" actId="404"/>
          <ac:spMkLst>
            <pc:docMk/>
            <pc:sldMk cId="0" sldId="269"/>
            <ac:spMk id="168" creationId="{00000000-0000-0000-0000-000000000000}"/>
          </ac:spMkLst>
        </pc:spChg>
      </pc:sldChg>
      <pc:sldChg chg="del">
        <pc:chgData name="Takehara Kazuyo" userId="6c1305eccc517997" providerId="LiveId" clId="{25661D02-DBD2-4E71-B5A8-E01613973113}" dt="2022-04-01T02:50:55.494" v="6" actId="2696"/>
        <pc:sldMkLst>
          <pc:docMk/>
          <pc:sldMk cId="0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2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 dirty="0">
                <a:latin typeface="Arial"/>
                <a:ea typeface="Arial"/>
                <a:cs typeface="Arial"/>
                <a:sym typeface="Arial"/>
              </a:rPr>
              <a:t>読みます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よ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អាន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 dirty="0">
                <a:latin typeface="Arial"/>
                <a:ea typeface="Arial"/>
                <a:cs typeface="Arial"/>
                <a:sym typeface="Arial"/>
              </a:rPr>
              <a:t>聞きます</a:t>
            </a:r>
            <a:endParaRPr sz="17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1143000" marR="0" lvl="0" indent="-11430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+mj-lt"/>
              <a:buAutoNum type="arabicPeriod"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ស្តាប់,សួរ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見ます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み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មើល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本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ほん</a:t>
            </a:r>
            <a:endParaRPr/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សៀវភៅ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友だち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とも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មិត្តភក្តិ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何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なに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76105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អ្វី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 dirty="0">
                <a:latin typeface="Arial"/>
                <a:ea typeface="Arial"/>
                <a:cs typeface="Arial"/>
                <a:sym typeface="Arial"/>
              </a:rPr>
              <a:t>読みます</a:t>
            </a:r>
            <a:endParaRPr sz="17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អាន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 dirty="0">
                <a:latin typeface="Arial"/>
                <a:ea typeface="Arial"/>
                <a:cs typeface="Arial"/>
                <a:sym typeface="Arial"/>
              </a:rPr>
              <a:t>聞きます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ស្តាប់,សួរ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見ます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មើល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本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សៀវភៅ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友だち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មិត្តភក្តិ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何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អ្វី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 dirty="0">
                <a:latin typeface="Arial"/>
                <a:ea typeface="Arial"/>
                <a:cs typeface="Arial"/>
                <a:sym typeface="Arial"/>
              </a:rPr>
              <a:t>読みます</a:t>
            </a:r>
            <a:endParaRPr sz="17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3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よ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 dirty="0">
                <a:latin typeface="Arial"/>
                <a:ea typeface="Arial"/>
                <a:cs typeface="Arial"/>
                <a:sym typeface="Arial"/>
              </a:rPr>
              <a:t>聞きます</a:t>
            </a:r>
            <a:endParaRPr sz="17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4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き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見ます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5"/>
          <p:cNvSpPr txBox="1">
            <a:spLocks noGrp="1"/>
          </p:cNvSpPr>
          <p:nvPr>
            <p:ph type="subTitle" idx="1"/>
          </p:nvPr>
        </p:nvSpPr>
        <p:spPr>
          <a:xfrm>
            <a:off x="2485611" y="522515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み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本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6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ほん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友だち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7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とも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何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8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なに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51</Words>
  <Application>Microsoft Office PowerPoint</Application>
  <PresentationFormat>ワイド画面</PresentationFormat>
  <Paragraphs>42</Paragraphs>
  <Slides>19</Slides>
  <Notes>19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2" baseType="lpstr">
      <vt:lpstr>Arial</vt:lpstr>
      <vt:lpstr>Khmer OS</vt:lpstr>
      <vt:lpstr>Office テーマ</vt:lpstr>
      <vt:lpstr>読みます</vt:lpstr>
      <vt:lpstr>聞きます</vt:lpstr>
      <vt:lpstr>見ます</vt:lpstr>
      <vt:lpstr>本</vt:lpstr>
      <vt:lpstr>友だち</vt:lpstr>
      <vt:lpstr>何</vt:lpstr>
      <vt:lpstr>読みます</vt:lpstr>
      <vt:lpstr>聞きます</vt:lpstr>
      <vt:lpstr>見ます</vt:lpstr>
      <vt:lpstr>本</vt:lpstr>
      <vt:lpstr>友だち</vt:lpstr>
      <vt:lpstr>何</vt:lpstr>
      <vt:lpstr>読みます</vt:lpstr>
      <vt:lpstr>聞きます</vt:lpstr>
      <vt:lpstr>見ます</vt:lpstr>
      <vt:lpstr>本</vt:lpstr>
      <vt:lpstr>友だち</vt:lpstr>
      <vt:lpstr>何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読みます</dc:title>
  <dc:creator>user</dc:creator>
  <cp:lastModifiedBy>Takehara Kazuyo</cp:lastModifiedBy>
  <cp:revision>2</cp:revision>
  <dcterms:created xsi:type="dcterms:W3CDTF">2021-06-22T09:28:50Z</dcterms:created>
  <dcterms:modified xsi:type="dcterms:W3CDTF">2022-04-01T02:51:00Z</dcterms:modified>
</cp:coreProperties>
</file>