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25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4V0mg9xtWX5IVIkgP/O4/9UgI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03B8ED-C32F-4654-895B-23FB57525DA0}" v="1" dt="2022-04-01T02:49:46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customschemas.google.com/relationships/presentationmetadata" Target="meta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B03B8ED-C32F-4654-895B-23FB57525DA0}"/>
    <pc:docChg chg="delSld">
      <pc:chgData name="Takehara Kazuyo" userId="6c1305eccc517997" providerId="LiveId" clId="{5B03B8ED-C32F-4654-895B-23FB57525DA0}" dt="2022-04-01T02:49:44.530" v="0" actId="2696"/>
      <pc:docMkLst>
        <pc:docMk/>
      </pc:docMkLst>
      <pc:sldChg chg="del">
        <pc:chgData name="Takehara Kazuyo" userId="6c1305eccc517997" providerId="LiveId" clId="{5B03B8ED-C32F-4654-895B-23FB57525DA0}" dt="2022-04-01T02:49:44.530" v="0" actId="2696"/>
        <pc:sldMkLst>
          <pc:docMk/>
          <pc:sldMk cId="0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月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げつ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ច័ន្ទ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火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អង្គារ៍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水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ពុធ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木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もく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ព្រហស្បតិ៍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金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きん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សុក្រ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土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ど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សៅរ៍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にち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អាទិត្យ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～曜日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よう　び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ថ្ងៃ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月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ច័ន្ទ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火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អង្គារ៍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水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ពុធ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ព្រហស្បតិ៍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金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សុក្រ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土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សៅរ៍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日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អាទិត្យ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～曜日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ថ្ងៃ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月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げつ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火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8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水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9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0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もく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金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きん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土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2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ど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にち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～曜日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よう　び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69</Words>
  <Application>Microsoft Office PowerPoint</Application>
  <PresentationFormat>ワイド画面</PresentationFormat>
  <Paragraphs>56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Arial</vt:lpstr>
      <vt:lpstr>Khmer OS</vt:lpstr>
      <vt:lpstr>Office テーマ</vt:lpstr>
      <vt:lpstr>月</vt:lpstr>
      <vt:lpstr>火</vt:lpstr>
      <vt:lpstr>水</vt:lpstr>
      <vt:lpstr>木</vt:lpstr>
      <vt:lpstr>金</vt:lpstr>
      <vt:lpstr>土</vt:lpstr>
      <vt:lpstr>日</vt:lpstr>
      <vt:lpstr>～曜日</vt:lpstr>
      <vt:lpstr>月</vt:lpstr>
      <vt:lpstr>火</vt:lpstr>
      <vt:lpstr>水</vt:lpstr>
      <vt:lpstr>木</vt:lpstr>
      <vt:lpstr>金</vt:lpstr>
      <vt:lpstr>土</vt:lpstr>
      <vt:lpstr>日</vt:lpstr>
      <vt:lpstr>～曜日</vt:lpstr>
      <vt:lpstr>月</vt:lpstr>
      <vt:lpstr>火</vt:lpstr>
      <vt:lpstr>水</vt:lpstr>
      <vt:lpstr>木</vt:lpstr>
      <vt:lpstr>金</vt:lpstr>
      <vt:lpstr>土</vt:lpstr>
      <vt:lpstr>日</vt:lpstr>
      <vt:lpstr>～曜日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月</dc:title>
  <dc:creator>user</dc:creator>
  <cp:lastModifiedBy>Takehara Kazuyo</cp:lastModifiedBy>
  <cp:revision>3</cp:revision>
  <dcterms:created xsi:type="dcterms:W3CDTF">2021-06-22T09:28:50Z</dcterms:created>
  <dcterms:modified xsi:type="dcterms:W3CDTF">2022-04-01T02:49:47Z</dcterms:modified>
</cp:coreProperties>
</file>