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25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g9HBh7luWlLuzrCMgxSfNVI7Ho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C9F0A4-7632-444A-9166-DD7675CC27AA}" v="1" dt="2022-04-01T02:51:16.2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B4C9F0A4-7632-444A-9166-DD7675CC27AA}"/>
    <pc:docChg chg="delSld">
      <pc:chgData name="Takehara Kazuyo" userId="6c1305eccc517997" providerId="LiveId" clId="{B4C9F0A4-7632-444A-9166-DD7675CC27AA}" dt="2022-04-01T02:51:14.159" v="0" actId="2696"/>
      <pc:docMkLst>
        <pc:docMk/>
      </pc:docMkLst>
      <pc:sldChg chg="del">
        <pc:chgData name="Takehara Kazuyo" userId="6c1305eccc517997" providerId="LiveId" clId="{B4C9F0A4-7632-444A-9166-DD7675CC27AA}" dt="2022-04-01T02:51:14.159" v="0" actId="2696"/>
        <pc:sldMkLst>
          <pc:docMk/>
          <pc:sldMk cId="0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～年</a:t>
            </a:r>
            <a:endParaRPr dirty="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ねん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ឆ្នាំ</a:t>
            </a:r>
            <a:r>
              <a:rPr lang="ja-JP" altLang="en-US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～月</a:t>
            </a:r>
            <a:endParaRPr dirty="0"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686557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がつ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altLang="ja-JP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ខែ</a:t>
            </a:r>
            <a:r>
              <a:rPr lang="ja-JP" altLang="en-US" sz="6600" dirty="0">
                <a:solidFill>
                  <a:srgbClr val="FF0000"/>
                </a:solidFill>
              </a:rPr>
              <a:t>～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～日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　にち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ថ្ងៃទី</a:t>
            </a:r>
            <a:r>
              <a:rPr lang="ja-JP" altLang="en-US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lang="en-US" sz="66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今日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ថ្ងៃនេះ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今週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185113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こん　しゅう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សប្តាហ៍នេះ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今度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18474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こん　ど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ពេលក្រោយ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～年</a:t>
            </a:r>
            <a:endParaRPr/>
          </a:p>
        </p:txBody>
      </p:sp>
      <p:sp>
        <p:nvSpPr>
          <p:cNvPr id="127" name="Google Shape;127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ឆ្នាំ</a:t>
            </a:r>
            <a:r>
              <a:rPr lang="ja-JP" altLang="en-US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～月</a:t>
            </a:r>
            <a:endParaRPr dirty="0"/>
          </a:p>
        </p:txBody>
      </p:sp>
      <p:sp>
        <p:nvSpPr>
          <p:cNvPr id="133" name="Google Shape;133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altLang="ja-JP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ខែ</a:t>
            </a:r>
            <a:r>
              <a:rPr lang="ja-JP" altLang="en-US" sz="6600" dirty="0">
                <a:solidFill>
                  <a:srgbClr val="FF0000"/>
                </a:solidFill>
              </a:rPr>
              <a:t>～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～日</a:t>
            </a:r>
            <a:endParaRPr/>
          </a:p>
        </p:txBody>
      </p:sp>
      <p:sp>
        <p:nvSpPr>
          <p:cNvPr id="139" name="Google Shape;139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ថ្ងៃទី</a:t>
            </a:r>
            <a:r>
              <a:rPr lang="ja-JP" altLang="en-US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今日</a:t>
            </a:r>
            <a:endParaRPr dirty="0"/>
          </a:p>
        </p:txBody>
      </p:sp>
      <p:sp>
        <p:nvSpPr>
          <p:cNvPr id="145" name="Google Shape;145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ថ្ងៃនេះ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今週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សប្តាហ៍នេះ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今度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ពេលក្រោយ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～年</a:t>
            </a:r>
            <a:endParaRPr/>
          </a:p>
        </p:txBody>
      </p:sp>
      <p:sp>
        <p:nvSpPr>
          <p:cNvPr id="163" name="Google Shape;163;p13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ねん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～月</a:t>
            </a:r>
            <a:endParaRPr/>
          </a:p>
        </p:txBody>
      </p:sp>
      <p:sp>
        <p:nvSpPr>
          <p:cNvPr id="169" name="Google Shape;169;p14"/>
          <p:cNvSpPr txBox="1">
            <a:spLocks noGrp="1"/>
          </p:cNvSpPr>
          <p:nvPr>
            <p:ph type="subTitle" idx="1"/>
          </p:nvPr>
        </p:nvSpPr>
        <p:spPr>
          <a:xfrm>
            <a:off x="2686557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がつ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～日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5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　にち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今日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6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今週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7"/>
          <p:cNvSpPr txBox="1">
            <a:spLocks noGrp="1"/>
          </p:cNvSpPr>
          <p:nvPr>
            <p:ph type="subTitle" idx="1"/>
          </p:nvPr>
        </p:nvSpPr>
        <p:spPr>
          <a:xfrm>
            <a:off x="2185113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こん　しゅう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今度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8"/>
          <p:cNvSpPr txBox="1">
            <a:spLocks noGrp="1"/>
          </p:cNvSpPr>
          <p:nvPr>
            <p:ph type="subTitle" idx="1"/>
          </p:nvPr>
        </p:nvSpPr>
        <p:spPr>
          <a:xfrm>
            <a:off x="18474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こん　ど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85</Words>
  <Application>Microsoft Office PowerPoint</Application>
  <PresentationFormat>ワイド画面</PresentationFormat>
  <Paragraphs>42</Paragraphs>
  <Slides>19</Slides>
  <Notes>19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2" baseType="lpstr">
      <vt:lpstr>Arial</vt:lpstr>
      <vt:lpstr>Khmer OS</vt:lpstr>
      <vt:lpstr>Office テーマ</vt:lpstr>
      <vt:lpstr>～年</vt:lpstr>
      <vt:lpstr>～月</vt:lpstr>
      <vt:lpstr>～日</vt:lpstr>
      <vt:lpstr>今日</vt:lpstr>
      <vt:lpstr>今週</vt:lpstr>
      <vt:lpstr>今度</vt:lpstr>
      <vt:lpstr>～年</vt:lpstr>
      <vt:lpstr>～月</vt:lpstr>
      <vt:lpstr>～日</vt:lpstr>
      <vt:lpstr>今日</vt:lpstr>
      <vt:lpstr>今週</vt:lpstr>
      <vt:lpstr>今度</vt:lpstr>
      <vt:lpstr>～年</vt:lpstr>
      <vt:lpstr>～月</vt:lpstr>
      <vt:lpstr>～日</vt:lpstr>
      <vt:lpstr>今日</vt:lpstr>
      <vt:lpstr>今週</vt:lpstr>
      <vt:lpstr>今度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～年</dc:title>
  <dc:creator>user</dc:creator>
  <cp:lastModifiedBy>Takehara Kazuyo</cp:lastModifiedBy>
  <cp:revision>3</cp:revision>
  <dcterms:created xsi:type="dcterms:W3CDTF">2021-06-22T09:28:50Z</dcterms:created>
  <dcterms:modified xsi:type="dcterms:W3CDTF">2022-04-01T02:51:16Z</dcterms:modified>
</cp:coreProperties>
</file>