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325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hcXgFplqXkNGqD/8239r6oHmZl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3F6810-802D-4DBD-A0F0-C26F9ACECA80}" v="1" dt="2022-04-01T02:49:19.1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423F6810-802D-4DBD-A0F0-C26F9ACECA80}"/>
    <pc:docChg chg="delSld">
      <pc:chgData name="Takehara Kazuyo" userId="6c1305eccc517997" providerId="LiveId" clId="{423F6810-802D-4DBD-A0F0-C26F9ACECA80}" dt="2022-04-01T02:49:16.787" v="0" actId="2696"/>
      <pc:docMkLst>
        <pc:docMk/>
      </pc:docMkLst>
      <pc:sldChg chg="del">
        <pc:chgData name="Takehara Kazuyo" userId="6c1305eccc517997" providerId="LiveId" clId="{423F6810-802D-4DBD-A0F0-C26F9ACECA80}" dt="2022-04-01T02:49:16.787" v="0" actId="2696"/>
        <pc:sldMkLst>
          <pc:docMk/>
          <pc:sldMk cId="0" sldId="26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家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いえ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ផ្ទះ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新しい</a:t>
            </a:r>
            <a:endParaRPr/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2032098" y="5076618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あたら</a:t>
            </a:r>
            <a:endParaRPr/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ថ្មី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広い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827673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ひろ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ទូលាយ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古い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2827673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ふる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ចាស់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119062" y="1363918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家</a:t>
            </a:r>
            <a:endParaRPr/>
          </a:p>
        </p:txBody>
      </p:sp>
      <p:sp>
        <p:nvSpPr>
          <p:cNvPr id="113" name="Google Shape;113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ផ្ទះ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"/>
          <p:cNvSpPr txBox="1">
            <a:spLocks noGrp="1"/>
          </p:cNvSpPr>
          <p:nvPr>
            <p:ph type="ctrTitle"/>
          </p:nvPr>
        </p:nvSpPr>
        <p:spPr>
          <a:xfrm>
            <a:off x="123825" y="1304925"/>
            <a:ext cx="119062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新しい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ថ្មី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"/>
          <p:cNvSpPr txBox="1">
            <a:spLocks noGrp="1"/>
          </p:cNvSpPr>
          <p:nvPr>
            <p:ph type="ctrTitle"/>
          </p:nvPr>
        </p:nvSpPr>
        <p:spPr>
          <a:xfrm>
            <a:off x="85726" y="1304925"/>
            <a:ext cx="119538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広い</a:t>
            </a:r>
            <a:endParaRPr/>
          </a:p>
        </p:txBody>
      </p:sp>
      <p:sp>
        <p:nvSpPr>
          <p:cNvPr id="125" name="Google Shape;125;p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ទូលាយ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"/>
          <p:cNvSpPr txBox="1">
            <a:spLocks noGrp="1"/>
          </p:cNvSpPr>
          <p:nvPr>
            <p:ph type="ctrTitle"/>
          </p:nvPr>
        </p:nvSpPr>
        <p:spPr>
          <a:xfrm>
            <a:off x="85726" y="1304925"/>
            <a:ext cx="119538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古い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ចាស់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"/>
          <p:cNvSpPr txBox="1">
            <a:spLocks noGrp="1"/>
          </p:cNvSpPr>
          <p:nvPr>
            <p:ph type="ctrTitle"/>
          </p:nvPr>
        </p:nvSpPr>
        <p:spPr>
          <a:xfrm>
            <a:off x="73742" y="1295093"/>
            <a:ext cx="12044516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家</a:t>
            </a:r>
            <a:endParaRPr/>
          </a:p>
        </p:txBody>
      </p:sp>
      <p:sp>
        <p:nvSpPr>
          <p:cNvPr id="137" name="Google Shape;137;p9"/>
          <p:cNvSpPr txBox="1">
            <a:spLocks noGrp="1"/>
          </p:cNvSpPr>
          <p:nvPr>
            <p:ph type="subTitle" idx="1"/>
          </p:nvPr>
        </p:nvSpPr>
        <p:spPr>
          <a:xfrm>
            <a:off x="2047461" y="524420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いえ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"/>
          <p:cNvSpPr txBox="1">
            <a:spLocks noGrp="1"/>
          </p:cNvSpPr>
          <p:nvPr>
            <p:ph type="ctrTitle"/>
          </p:nvPr>
        </p:nvSpPr>
        <p:spPr>
          <a:xfrm>
            <a:off x="66675" y="1304925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新しい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10"/>
          <p:cNvSpPr txBox="1">
            <a:spLocks noGrp="1"/>
          </p:cNvSpPr>
          <p:nvPr>
            <p:ph type="subTitle" idx="1"/>
          </p:nvPr>
        </p:nvSpPr>
        <p:spPr>
          <a:xfrm>
            <a:off x="1952010" y="5261411"/>
            <a:ext cx="8878529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あたら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1"/>
          <p:cNvSpPr txBox="1">
            <a:spLocks noGrp="1"/>
          </p:cNvSpPr>
          <p:nvPr>
            <p:ph type="ctrTitle"/>
          </p:nvPr>
        </p:nvSpPr>
        <p:spPr>
          <a:xfrm>
            <a:off x="88490" y="1304925"/>
            <a:ext cx="11877368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広い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1"/>
          <p:cNvSpPr txBox="1">
            <a:spLocks noGrp="1"/>
          </p:cNvSpPr>
          <p:nvPr>
            <p:ph type="subTitle" idx="1"/>
          </p:nvPr>
        </p:nvSpPr>
        <p:spPr>
          <a:xfrm>
            <a:off x="1971261" y="528230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ひろ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2"/>
          <p:cNvSpPr txBox="1">
            <a:spLocks noGrp="1"/>
          </p:cNvSpPr>
          <p:nvPr>
            <p:ph type="ctrTitle"/>
          </p:nvPr>
        </p:nvSpPr>
        <p:spPr>
          <a:xfrm>
            <a:off x="88490" y="1304925"/>
            <a:ext cx="11877368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古い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2"/>
          <p:cNvSpPr txBox="1">
            <a:spLocks noGrp="1"/>
          </p:cNvSpPr>
          <p:nvPr>
            <p:ph type="subTitle" idx="1"/>
          </p:nvPr>
        </p:nvSpPr>
        <p:spPr>
          <a:xfrm>
            <a:off x="1971261" y="528230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ふる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32</Words>
  <Application>Microsoft Office PowerPoint</Application>
  <PresentationFormat>ワイド画面</PresentationFormat>
  <Paragraphs>28</Paragraphs>
  <Slides>13</Slides>
  <Notes>13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6" baseType="lpstr">
      <vt:lpstr>Arial</vt:lpstr>
      <vt:lpstr>Khmer OS</vt:lpstr>
      <vt:lpstr>Office テーマ</vt:lpstr>
      <vt:lpstr>家</vt:lpstr>
      <vt:lpstr>新しい</vt:lpstr>
      <vt:lpstr>広い</vt:lpstr>
      <vt:lpstr>古い</vt:lpstr>
      <vt:lpstr>家</vt:lpstr>
      <vt:lpstr>新しい</vt:lpstr>
      <vt:lpstr>広い</vt:lpstr>
      <vt:lpstr>古い</vt:lpstr>
      <vt:lpstr>家</vt:lpstr>
      <vt:lpstr>新しい</vt:lpstr>
      <vt:lpstr>広い</vt:lpstr>
      <vt:lpstr>古い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家</dc:title>
  <dc:creator>user</dc:creator>
  <cp:lastModifiedBy>Takehara Kazuyo</cp:lastModifiedBy>
  <cp:revision>2</cp:revision>
  <dcterms:created xsi:type="dcterms:W3CDTF">2021-06-22T09:28:50Z</dcterms:created>
  <dcterms:modified xsi:type="dcterms:W3CDTF">2022-04-01T02:49:20Z</dcterms:modified>
</cp:coreProperties>
</file>