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25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i0FaeCkFb0C8QT83ekaeGe2z3E9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7D4C9A-9DF1-4FB5-89AB-8D52CB7A507F}" v="1" dt="2022-04-01T02:49:33.4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5D7D4C9A-9DF1-4FB5-89AB-8D52CB7A507F}"/>
    <pc:docChg chg="delSld">
      <pc:chgData name="Takehara Kazuyo" userId="6c1305eccc517997" providerId="LiveId" clId="{5D7D4C9A-9DF1-4FB5-89AB-8D52CB7A507F}" dt="2022-04-01T02:49:30.861" v="0" actId="2696"/>
      <pc:docMkLst>
        <pc:docMk/>
      </pc:docMkLst>
      <pc:sldChg chg="del">
        <pc:chgData name="Takehara Kazuyo" userId="6c1305eccc517997" providerId="LiveId" clId="{5D7D4C9A-9DF1-4FB5-89AB-8D52CB7A507F}" dt="2022-04-01T02:49:30.861" v="0" actId="2696"/>
        <pc:sldMkLst>
          <pc:docMk/>
          <pc:sldMk cId="0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上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うえ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លើ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した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ក្រោម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中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なか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ក្នុង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上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លើ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ក្រោម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中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ក្នុង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上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7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うえ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8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した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中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9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なか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</Words>
  <Application>Microsoft Office PowerPoint</Application>
  <PresentationFormat>ワイド画面</PresentationFormat>
  <Paragraphs>21</Paragraphs>
  <Slides>10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3" baseType="lpstr">
      <vt:lpstr>Arial</vt:lpstr>
      <vt:lpstr>Khmer OS</vt:lpstr>
      <vt:lpstr>Office テーマ</vt:lpstr>
      <vt:lpstr>上</vt:lpstr>
      <vt:lpstr>下</vt:lpstr>
      <vt:lpstr>中</vt:lpstr>
      <vt:lpstr>上</vt:lpstr>
      <vt:lpstr>下</vt:lpstr>
      <vt:lpstr>中</vt:lpstr>
      <vt:lpstr>上</vt:lpstr>
      <vt:lpstr>下</vt:lpstr>
      <vt:lpstr>中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上</dc:title>
  <dc:creator>user</dc:creator>
  <cp:lastModifiedBy>Takehara Kazuyo</cp:lastModifiedBy>
  <cp:revision>2</cp:revision>
  <dcterms:created xsi:type="dcterms:W3CDTF">2021-06-22T09:28:50Z</dcterms:created>
  <dcterms:modified xsi:type="dcterms:W3CDTF">2022-04-01T02:49:34Z</dcterms:modified>
</cp:coreProperties>
</file>