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325" r:id="rId11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5" roundtripDataSignature="AMtx7misDXRkakx5hHaVxMpQ96uc1nbRx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FF6152D-B099-4563-88DE-759F2A3CD707}" v="1" dt="2022-04-01T02:48:49.40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87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customschemas.google.com/relationships/presentationmetadata" Target="meta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kehara Kazuyo" userId="6c1305eccc517997" providerId="LiveId" clId="{FFF6152D-B099-4563-88DE-759F2A3CD707}"/>
    <pc:docChg chg="delSld">
      <pc:chgData name="Takehara Kazuyo" userId="6c1305eccc517997" providerId="LiveId" clId="{FFF6152D-B099-4563-88DE-759F2A3CD707}" dt="2022-04-01T02:48:46.774" v="0" actId="2696"/>
      <pc:docMkLst>
        <pc:docMk/>
      </pc:docMkLst>
      <pc:sldChg chg="del">
        <pc:chgData name="Takehara Kazuyo" userId="6c1305eccc517997" providerId="LiveId" clId="{FFF6152D-B099-4563-88DE-759F2A3CD707}" dt="2022-04-01T02:48:46.774" v="0" actId="2696"/>
        <pc:sldMkLst>
          <pc:docMk/>
          <pc:sldMk cId="0" sldId="265"/>
        </pc:sldMkLst>
      </pc:sldChg>
    </pc:docChg>
  </pc:docChgLst>
  <pc:docChgLst>
    <pc:chgData name="Takehara Kazuyo" userId="6c1305eccc517997" providerId="LiveId" clId="{B0DD179E-0EE7-4952-9691-C8BFE3D6DEA4}"/>
    <pc:docChg chg="modSld">
      <pc:chgData name="Takehara Kazuyo" userId="6c1305eccc517997" providerId="LiveId" clId="{B0DD179E-0EE7-4952-9691-C8BFE3D6DEA4}" dt="2022-03-31T06:28:17.444" v="5" actId="404"/>
      <pc:docMkLst>
        <pc:docMk/>
      </pc:docMkLst>
      <pc:sldChg chg="modSp mod">
        <pc:chgData name="Takehara Kazuyo" userId="6c1305eccc517997" providerId="LiveId" clId="{B0DD179E-0EE7-4952-9691-C8BFE3D6DEA4}" dt="2022-02-08T09:00:31.864" v="0" actId="404"/>
        <pc:sldMkLst>
          <pc:docMk/>
          <pc:sldMk cId="0" sldId="257"/>
        </pc:sldMkLst>
        <pc:spChg chg="mod">
          <ac:chgData name="Takehara Kazuyo" userId="6c1305eccc517997" providerId="LiveId" clId="{B0DD179E-0EE7-4952-9691-C8BFE3D6DEA4}" dt="2022-02-08T09:00:31.864" v="0" actId="404"/>
          <ac:spMkLst>
            <pc:docMk/>
            <pc:sldMk cId="0" sldId="257"/>
            <ac:spMk id="91" creationId="{00000000-0000-0000-0000-000000000000}"/>
          </ac:spMkLst>
        </pc:spChg>
      </pc:sldChg>
      <pc:sldChg chg="modSp mod">
        <pc:chgData name="Takehara Kazuyo" userId="6c1305eccc517997" providerId="LiveId" clId="{B0DD179E-0EE7-4952-9691-C8BFE3D6DEA4}" dt="2022-03-31T06:27:53.275" v="1" actId="404"/>
        <pc:sldMkLst>
          <pc:docMk/>
          <pc:sldMk cId="0" sldId="258"/>
        </pc:sldMkLst>
        <pc:spChg chg="mod">
          <ac:chgData name="Takehara Kazuyo" userId="6c1305eccc517997" providerId="LiveId" clId="{B0DD179E-0EE7-4952-9691-C8BFE3D6DEA4}" dt="2022-03-31T06:27:53.275" v="1" actId="404"/>
          <ac:spMkLst>
            <pc:docMk/>
            <pc:sldMk cId="0" sldId="258"/>
            <ac:spMk id="98" creationId="{00000000-0000-0000-0000-000000000000}"/>
          </ac:spMkLst>
        </pc:spChg>
      </pc:sldChg>
      <pc:sldChg chg="modSp mod">
        <pc:chgData name="Takehara Kazuyo" userId="6c1305eccc517997" providerId="LiveId" clId="{B0DD179E-0EE7-4952-9691-C8BFE3D6DEA4}" dt="2022-03-31T06:28:01.493" v="2" actId="404"/>
        <pc:sldMkLst>
          <pc:docMk/>
          <pc:sldMk cId="0" sldId="260"/>
        </pc:sldMkLst>
        <pc:spChg chg="mod">
          <ac:chgData name="Takehara Kazuyo" userId="6c1305eccc517997" providerId="LiveId" clId="{B0DD179E-0EE7-4952-9691-C8BFE3D6DEA4}" dt="2022-03-31T06:28:01.493" v="2" actId="404"/>
          <ac:spMkLst>
            <pc:docMk/>
            <pc:sldMk cId="0" sldId="260"/>
            <ac:spMk id="111" creationId="{00000000-0000-0000-0000-000000000000}"/>
          </ac:spMkLst>
        </pc:spChg>
      </pc:sldChg>
      <pc:sldChg chg="modSp mod">
        <pc:chgData name="Takehara Kazuyo" userId="6c1305eccc517997" providerId="LiveId" clId="{B0DD179E-0EE7-4952-9691-C8BFE3D6DEA4}" dt="2022-03-31T06:28:07.297" v="3" actId="404"/>
        <pc:sldMkLst>
          <pc:docMk/>
          <pc:sldMk cId="0" sldId="261"/>
        </pc:sldMkLst>
        <pc:spChg chg="mod">
          <ac:chgData name="Takehara Kazuyo" userId="6c1305eccc517997" providerId="LiveId" clId="{B0DD179E-0EE7-4952-9691-C8BFE3D6DEA4}" dt="2022-03-31T06:28:07.297" v="3" actId="404"/>
          <ac:spMkLst>
            <pc:docMk/>
            <pc:sldMk cId="0" sldId="261"/>
            <ac:spMk id="117" creationId="{00000000-0000-0000-0000-000000000000}"/>
          </ac:spMkLst>
        </pc:spChg>
      </pc:sldChg>
      <pc:sldChg chg="modSp mod">
        <pc:chgData name="Takehara Kazuyo" userId="6c1305eccc517997" providerId="LiveId" clId="{B0DD179E-0EE7-4952-9691-C8BFE3D6DEA4}" dt="2022-03-31T06:28:12.696" v="4" actId="404"/>
        <pc:sldMkLst>
          <pc:docMk/>
          <pc:sldMk cId="0" sldId="263"/>
        </pc:sldMkLst>
        <pc:spChg chg="mod">
          <ac:chgData name="Takehara Kazuyo" userId="6c1305eccc517997" providerId="LiveId" clId="{B0DD179E-0EE7-4952-9691-C8BFE3D6DEA4}" dt="2022-03-31T06:28:12.696" v="4" actId="404"/>
          <ac:spMkLst>
            <pc:docMk/>
            <pc:sldMk cId="0" sldId="263"/>
            <ac:spMk id="129" creationId="{00000000-0000-0000-0000-000000000000}"/>
          </ac:spMkLst>
        </pc:spChg>
      </pc:sldChg>
      <pc:sldChg chg="modSp mod">
        <pc:chgData name="Takehara Kazuyo" userId="6c1305eccc517997" providerId="LiveId" clId="{B0DD179E-0EE7-4952-9691-C8BFE3D6DEA4}" dt="2022-03-31T06:28:17.444" v="5" actId="404"/>
        <pc:sldMkLst>
          <pc:docMk/>
          <pc:sldMk cId="0" sldId="264"/>
        </pc:sldMkLst>
        <pc:spChg chg="mod">
          <ac:chgData name="Takehara Kazuyo" userId="6c1305eccc517997" providerId="LiveId" clId="{B0DD179E-0EE7-4952-9691-C8BFE3D6DEA4}" dt="2022-03-31T06:28:17.444" v="5" actId="404"/>
          <ac:spMkLst>
            <pc:docMk/>
            <pc:sldMk cId="0" sldId="264"/>
            <ac:spMk id="135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e5e197fac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e5e197fac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3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3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4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5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5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15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5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5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8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8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9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4" name="Google Shape;64;p19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0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1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1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 dirty="0">
                <a:latin typeface="Arial"/>
                <a:ea typeface="Arial"/>
                <a:cs typeface="Arial"/>
                <a:sym typeface="Arial"/>
              </a:rPr>
              <a:t>水</a:t>
            </a:r>
            <a:endParaRPr sz="209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"/>
          <p:cNvSpPr txBox="1">
            <a:spLocks noGrp="1"/>
          </p:cNvSpPr>
          <p:nvPr>
            <p:ph type="subTitle" idx="1"/>
          </p:nvPr>
        </p:nvSpPr>
        <p:spPr>
          <a:xfrm>
            <a:off x="2047461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 dirty="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みず</a:t>
            </a:r>
            <a:endParaRPr dirty="0"/>
          </a:p>
        </p:txBody>
      </p:sp>
      <p:sp>
        <p:nvSpPr>
          <p:cNvPr id="86" name="Google Shape;86;p1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ទឹក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"/>
          <p:cNvSpPr txBox="1">
            <a:spLocks noGrp="1"/>
          </p:cNvSpPr>
          <p:nvPr>
            <p:ph type="ctrTitle"/>
          </p:nvPr>
        </p:nvSpPr>
        <p:spPr>
          <a:xfrm>
            <a:off x="200297" y="1532466"/>
            <a:ext cx="11991703" cy="3474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0900" dirty="0">
                <a:sym typeface="Arial"/>
              </a:rPr>
              <a:t>食べます</a:t>
            </a:r>
            <a:endParaRPr sz="20900" dirty="0"/>
          </a:p>
        </p:txBody>
      </p:sp>
      <p:sp>
        <p:nvSpPr>
          <p:cNvPr id="92" name="Google Shape;92;p2"/>
          <p:cNvSpPr txBox="1">
            <a:spLocks noGrp="1"/>
          </p:cNvSpPr>
          <p:nvPr>
            <p:ph type="subTitle" idx="1"/>
          </p:nvPr>
        </p:nvSpPr>
        <p:spPr>
          <a:xfrm>
            <a:off x="1667467" y="5076618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 dirty="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た</a:t>
            </a:r>
            <a:endParaRPr dirty="0"/>
          </a:p>
        </p:txBody>
      </p:sp>
      <p:sp>
        <p:nvSpPr>
          <p:cNvPr id="93" name="Google Shape;93;p2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ហូប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0900" dirty="0">
                <a:latin typeface="Arial"/>
                <a:ea typeface="Arial"/>
                <a:cs typeface="Arial"/>
                <a:sym typeface="Arial"/>
              </a:rPr>
              <a:t>飲みます</a:t>
            </a:r>
            <a:endParaRPr sz="209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3"/>
          <p:cNvSpPr txBox="1">
            <a:spLocks noGrp="1"/>
          </p:cNvSpPr>
          <p:nvPr>
            <p:ph type="subTitle" idx="1"/>
          </p:nvPr>
        </p:nvSpPr>
        <p:spPr>
          <a:xfrm>
            <a:off x="1293841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の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3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ផឹក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"/>
          <p:cNvSpPr txBox="1">
            <a:spLocks noGrp="1"/>
          </p:cNvSpPr>
          <p:nvPr>
            <p:ph type="ctrTitle"/>
          </p:nvPr>
        </p:nvSpPr>
        <p:spPr>
          <a:xfrm>
            <a:off x="119062" y="1363918"/>
            <a:ext cx="11953875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 dirty="0">
                <a:latin typeface="Arial"/>
                <a:ea typeface="Arial"/>
                <a:cs typeface="Arial"/>
                <a:sym typeface="Arial"/>
              </a:rPr>
              <a:t>水</a:t>
            </a:r>
            <a:endParaRPr dirty="0"/>
          </a:p>
        </p:txBody>
      </p:sp>
      <p:sp>
        <p:nvSpPr>
          <p:cNvPr id="106" name="Google Shape;106;p4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ទឹក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"/>
          <p:cNvSpPr txBox="1">
            <a:spLocks noGrp="1"/>
          </p:cNvSpPr>
          <p:nvPr>
            <p:ph type="ctrTitle"/>
          </p:nvPr>
        </p:nvSpPr>
        <p:spPr>
          <a:xfrm>
            <a:off x="123825" y="1304925"/>
            <a:ext cx="1190625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0900" dirty="0">
                <a:latin typeface="Arial"/>
                <a:ea typeface="Arial"/>
                <a:cs typeface="Arial"/>
                <a:sym typeface="Arial"/>
              </a:rPr>
              <a:t>食べます</a:t>
            </a:r>
            <a:endParaRPr sz="209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5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ហូប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6"/>
          <p:cNvSpPr txBox="1">
            <a:spLocks noGrp="1"/>
          </p:cNvSpPr>
          <p:nvPr>
            <p:ph type="ctrTitle"/>
          </p:nvPr>
        </p:nvSpPr>
        <p:spPr>
          <a:xfrm>
            <a:off x="85726" y="1304925"/>
            <a:ext cx="119538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0900" dirty="0">
                <a:sym typeface="Arial"/>
              </a:rPr>
              <a:t>飲みます</a:t>
            </a:r>
            <a:endParaRPr sz="20900" dirty="0"/>
          </a:p>
        </p:txBody>
      </p:sp>
      <p:sp>
        <p:nvSpPr>
          <p:cNvPr id="118" name="Google Shape;118;p6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ផឹក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7"/>
          <p:cNvSpPr txBox="1">
            <a:spLocks noGrp="1"/>
          </p:cNvSpPr>
          <p:nvPr>
            <p:ph type="ctrTitle"/>
          </p:nvPr>
        </p:nvSpPr>
        <p:spPr>
          <a:xfrm>
            <a:off x="73742" y="1295093"/>
            <a:ext cx="12044516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水</a:t>
            </a:r>
            <a:endParaRPr/>
          </a:p>
        </p:txBody>
      </p:sp>
      <p:sp>
        <p:nvSpPr>
          <p:cNvPr id="124" name="Google Shape;124;p7"/>
          <p:cNvSpPr txBox="1">
            <a:spLocks noGrp="1"/>
          </p:cNvSpPr>
          <p:nvPr>
            <p:ph type="subTitle" idx="1"/>
          </p:nvPr>
        </p:nvSpPr>
        <p:spPr>
          <a:xfrm>
            <a:off x="2047461" y="5244204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みず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8"/>
          <p:cNvSpPr txBox="1">
            <a:spLocks noGrp="1"/>
          </p:cNvSpPr>
          <p:nvPr>
            <p:ph type="ctrTitle"/>
          </p:nvPr>
        </p:nvSpPr>
        <p:spPr>
          <a:xfrm>
            <a:off x="66675" y="1304925"/>
            <a:ext cx="1205865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0900" dirty="0">
                <a:sym typeface="Arial"/>
              </a:rPr>
              <a:t>食べます</a:t>
            </a:r>
            <a:endParaRPr sz="20900" dirty="0"/>
          </a:p>
        </p:txBody>
      </p:sp>
      <p:sp>
        <p:nvSpPr>
          <p:cNvPr id="130" name="Google Shape;130;p8"/>
          <p:cNvSpPr txBox="1">
            <a:spLocks noGrp="1"/>
          </p:cNvSpPr>
          <p:nvPr>
            <p:ph type="subTitle" idx="1"/>
          </p:nvPr>
        </p:nvSpPr>
        <p:spPr>
          <a:xfrm>
            <a:off x="1592826" y="5358504"/>
            <a:ext cx="8878529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た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9"/>
          <p:cNvSpPr txBox="1">
            <a:spLocks noGrp="1"/>
          </p:cNvSpPr>
          <p:nvPr>
            <p:ph type="ctrTitle"/>
          </p:nvPr>
        </p:nvSpPr>
        <p:spPr>
          <a:xfrm>
            <a:off x="88490" y="1304925"/>
            <a:ext cx="11877368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0900" dirty="0">
                <a:latin typeface="Arial"/>
                <a:ea typeface="Arial"/>
                <a:cs typeface="Arial"/>
                <a:sym typeface="Arial"/>
              </a:rPr>
              <a:t>飲みます</a:t>
            </a:r>
            <a:endParaRPr sz="209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9"/>
          <p:cNvSpPr txBox="1">
            <a:spLocks noGrp="1"/>
          </p:cNvSpPr>
          <p:nvPr>
            <p:ph type="subTitle" idx="1"/>
          </p:nvPr>
        </p:nvSpPr>
        <p:spPr>
          <a:xfrm>
            <a:off x="1971261" y="5282304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 dirty="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の</a:t>
            </a:r>
            <a:endParaRPr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C99BB42-5213-48A0-B433-81ABF9FC6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21</Words>
  <Application>Microsoft Office PowerPoint</Application>
  <PresentationFormat>ワイド画面</PresentationFormat>
  <Paragraphs>21</Paragraphs>
  <Slides>10</Slides>
  <Notes>10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10</vt:i4>
      </vt:variant>
    </vt:vector>
  </HeadingPairs>
  <TitlesOfParts>
    <vt:vector size="13" baseType="lpstr">
      <vt:lpstr>Arial</vt:lpstr>
      <vt:lpstr>Khmer OS</vt:lpstr>
      <vt:lpstr>Office テーマ</vt:lpstr>
      <vt:lpstr>水</vt:lpstr>
      <vt:lpstr>食べます</vt:lpstr>
      <vt:lpstr>飲みます</vt:lpstr>
      <vt:lpstr>水</vt:lpstr>
      <vt:lpstr>食べます</vt:lpstr>
      <vt:lpstr>飲みます</vt:lpstr>
      <vt:lpstr>水</vt:lpstr>
      <vt:lpstr>食べます</vt:lpstr>
      <vt:lpstr>飲みます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水</dc:title>
  <dc:creator>user</dc:creator>
  <cp:lastModifiedBy>Takehara Kazuyo</cp:lastModifiedBy>
  <cp:revision>3</cp:revision>
  <dcterms:created xsi:type="dcterms:W3CDTF">2021-06-22T09:28:50Z</dcterms:created>
  <dcterms:modified xsi:type="dcterms:W3CDTF">2022-04-01T02:48:50Z</dcterms:modified>
</cp:coreProperties>
</file>