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25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gA8nXXooOE99S6DcCSQetVx5cW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9B8CD8-72AF-416A-A0B7-6E41ED1D00C6}" v="1" dt="2022-04-01T02:48:33.7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0A9B8CD8-72AF-416A-A0B7-6E41ED1D00C6}"/>
    <pc:docChg chg="delSld">
      <pc:chgData name="Takehara Kazuyo" userId="6c1305eccc517997" providerId="LiveId" clId="{0A9B8CD8-72AF-416A-A0B7-6E41ED1D00C6}" dt="2022-04-01T02:48:31.553" v="0" actId="2696"/>
      <pc:docMkLst>
        <pc:docMk/>
      </pc:docMkLst>
      <pc:sldChg chg="del">
        <pc:chgData name="Takehara Kazuyo" userId="6c1305eccc517997" providerId="LiveId" clId="{0A9B8CD8-72AF-416A-A0B7-6E41ED1D00C6}" dt="2022-04-01T02:48:31.553" v="0" actId="2696"/>
        <pc:sldMkLst>
          <pc:docMk/>
          <pc:sldMk cId="0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父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ちち</a:t>
            </a:r>
            <a:endParaRPr sz="6600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ឪពុក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母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くに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ម្តាយ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子ども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こ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កូន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日本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に　ほん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ប្រទេសជប៉ុន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父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ឪពុក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>
            <a:spLocks noGrp="1"/>
          </p:cNvSpPr>
          <p:nvPr>
            <p:ph type="ctrTitle"/>
          </p:nvPr>
        </p:nvSpPr>
        <p:spPr>
          <a:xfrm>
            <a:off x="123825" y="1304925"/>
            <a:ext cx="119062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母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ម្តាយ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子ども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កូន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日本</a:t>
            </a:r>
            <a:endParaRPr/>
          </a:p>
        </p:txBody>
      </p:sp>
      <p:sp>
        <p:nvSpPr>
          <p:cNvPr id="131" name="Google Shape;131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ប្រទេសជប៉ុន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 txBox="1">
            <a:spLocks noGrp="1"/>
          </p:cNvSpPr>
          <p:nvPr>
            <p:ph type="ctrTitle"/>
          </p:nvPr>
        </p:nvSpPr>
        <p:spPr>
          <a:xfrm>
            <a:off x="73742" y="1295093"/>
            <a:ext cx="12044516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父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9"/>
          <p:cNvSpPr txBox="1">
            <a:spLocks noGrp="1"/>
          </p:cNvSpPr>
          <p:nvPr>
            <p:ph type="subTitle" idx="1"/>
          </p:nvPr>
        </p:nvSpPr>
        <p:spPr>
          <a:xfrm>
            <a:off x="2247570" y="52346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ちち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母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0"/>
          <p:cNvSpPr txBox="1">
            <a:spLocks noGrp="1"/>
          </p:cNvSpPr>
          <p:nvPr>
            <p:ph type="subTitle" idx="1"/>
          </p:nvPr>
        </p:nvSpPr>
        <p:spPr>
          <a:xfrm>
            <a:off x="1592826" y="5358504"/>
            <a:ext cx="8878529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はは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"/>
          <p:cNvSpPr txBox="1">
            <a:spLocks noGrp="1"/>
          </p:cNvSpPr>
          <p:nvPr>
            <p:ph type="ctrTitle"/>
          </p:nvPr>
        </p:nvSpPr>
        <p:spPr>
          <a:xfrm>
            <a:off x="333375" y="1304925"/>
            <a:ext cx="113728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子ども</a:t>
            </a:r>
            <a:endParaRPr/>
          </a:p>
        </p:txBody>
      </p:sp>
      <p:sp>
        <p:nvSpPr>
          <p:cNvPr id="149" name="Google Shape;149;p11"/>
          <p:cNvSpPr txBox="1">
            <a:spLocks noGrp="1"/>
          </p:cNvSpPr>
          <p:nvPr>
            <p:ph type="subTitle" idx="1"/>
          </p:nvPr>
        </p:nvSpPr>
        <p:spPr>
          <a:xfrm>
            <a:off x="1971261" y="52823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"/>
          <p:cNvSpPr txBox="1">
            <a:spLocks noGrp="1"/>
          </p:cNvSpPr>
          <p:nvPr>
            <p:ph type="ctrTitle"/>
          </p:nvPr>
        </p:nvSpPr>
        <p:spPr>
          <a:xfrm>
            <a:off x="333375" y="1304925"/>
            <a:ext cx="113728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日本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2"/>
          <p:cNvSpPr txBox="1">
            <a:spLocks noGrp="1"/>
          </p:cNvSpPr>
          <p:nvPr>
            <p:ph type="subTitle" idx="1"/>
          </p:nvPr>
        </p:nvSpPr>
        <p:spPr>
          <a:xfrm>
            <a:off x="2576305" y="5134637"/>
            <a:ext cx="7039389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に　ほん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38</Words>
  <Application>Microsoft Office PowerPoint</Application>
  <PresentationFormat>ワイド画面</PresentationFormat>
  <Paragraphs>28</Paragraphs>
  <Slides>13</Slides>
  <Notes>13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6" baseType="lpstr">
      <vt:lpstr>Arial</vt:lpstr>
      <vt:lpstr>Khmer OS</vt:lpstr>
      <vt:lpstr>Office テーマ</vt:lpstr>
      <vt:lpstr>父</vt:lpstr>
      <vt:lpstr>母</vt:lpstr>
      <vt:lpstr>子ども</vt:lpstr>
      <vt:lpstr>日本</vt:lpstr>
      <vt:lpstr>父</vt:lpstr>
      <vt:lpstr>母</vt:lpstr>
      <vt:lpstr>子ども</vt:lpstr>
      <vt:lpstr>日本</vt:lpstr>
      <vt:lpstr>父</vt:lpstr>
      <vt:lpstr>母</vt:lpstr>
      <vt:lpstr>子ども</vt:lpstr>
      <vt:lpstr>日本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父</dc:title>
  <dc:creator>user</dc:creator>
  <cp:lastModifiedBy>Takehara Kazuyo</cp:lastModifiedBy>
  <cp:revision>2</cp:revision>
  <dcterms:created xsi:type="dcterms:W3CDTF">2021-06-22T09:28:50Z</dcterms:created>
  <dcterms:modified xsi:type="dcterms:W3CDTF">2022-04-01T02:48:35Z</dcterms:modified>
</cp:coreProperties>
</file>