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2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hZu5J5w+NNw8kbqW2gs3BuAMKN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45007B-A53B-46E7-96E2-C3406E63BEC1}" v="1" dt="2022-04-01T02:49:05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C245007B-A53B-46E7-96E2-C3406E63BEC1}"/>
    <pc:docChg chg="delSld">
      <pc:chgData name="Takehara Kazuyo" userId="6c1305eccc517997" providerId="LiveId" clId="{C245007B-A53B-46E7-96E2-C3406E63BEC1}" dt="2022-04-01T02:49:03.117" v="0" actId="2696"/>
      <pc:docMkLst>
        <pc:docMk/>
      </pc:docMkLst>
      <pc:sldChg chg="del">
        <pc:chgData name="Takehara Kazuyo" userId="6c1305eccc517997" providerId="LiveId" clId="{C245007B-A53B-46E7-96E2-C3406E63BEC1}" dt="2022-04-01T02:49:03.117" v="0" actId="2696"/>
        <pc:sldMkLst>
          <pc:docMk/>
          <pc:sldMk cId="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魚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さかな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ត្រី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肉</a:t>
            </a:r>
            <a:endParaRPr sz="25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032098" y="5076618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សាច់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好き(な)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129384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</a:t>
            </a:r>
            <a:endParaRPr dirty="0"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ចូលចិត្ត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魚</a:t>
            </a:r>
            <a:endParaRPr sz="25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ត្រី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>
            <a:spLocks noGrp="1"/>
          </p:cNvSpPr>
          <p:nvPr>
            <p:ph type="ctrTitle"/>
          </p:nvPr>
        </p:nvSpPr>
        <p:spPr>
          <a:xfrm>
            <a:off x="123825" y="1304925"/>
            <a:ext cx="119062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肉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សាច់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好き(な)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ចូលចិត្ត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魚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7"/>
          <p:cNvSpPr txBox="1">
            <a:spLocks noGrp="1"/>
          </p:cNvSpPr>
          <p:nvPr>
            <p:ph type="subTitle" idx="1"/>
          </p:nvPr>
        </p:nvSpPr>
        <p:spPr>
          <a:xfrm>
            <a:off x="2047461" y="52442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さかな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肉</a:t>
            </a:r>
            <a:endParaRPr/>
          </a:p>
        </p:txBody>
      </p:sp>
      <p:sp>
        <p:nvSpPr>
          <p:cNvPr id="130" name="Google Shape;130;p8"/>
          <p:cNvSpPr txBox="1">
            <a:spLocks noGrp="1"/>
          </p:cNvSpPr>
          <p:nvPr>
            <p:ph type="subTitle" idx="1"/>
          </p:nvPr>
        </p:nvSpPr>
        <p:spPr>
          <a:xfrm>
            <a:off x="1656735" y="5299511"/>
            <a:ext cx="8878529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にく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>
            <a:spLocks noGrp="1"/>
          </p:cNvSpPr>
          <p:nvPr>
            <p:ph type="ctrTitle"/>
          </p:nvPr>
        </p:nvSpPr>
        <p:spPr>
          <a:xfrm>
            <a:off x="88490" y="1304925"/>
            <a:ext cx="11877368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好き(な)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9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</Words>
  <Application>Microsoft Office PowerPoint</Application>
  <PresentationFormat>ワイド画面</PresentationFormat>
  <Paragraphs>21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3" baseType="lpstr">
      <vt:lpstr>Arial</vt:lpstr>
      <vt:lpstr>Khmer OS</vt:lpstr>
      <vt:lpstr>Office テーマ</vt:lpstr>
      <vt:lpstr>魚</vt:lpstr>
      <vt:lpstr>肉</vt:lpstr>
      <vt:lpstr>好き(な)</vt:lpstr>
      <vt:lpstr>魚</vt:lpstr>
      <vt:lpstr>肉</vt:lpstr>
      <vt:lpstr>好き(な)</vt:lpstr>
      <vt:lpstr>魚</vt:lpstr>
      <vt:lpstr>肉</vt:lpstr>
      <vt:lpstr>好き(な)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魚</dc:title>
  <dc:creator>user</dc:creator>
  <cp:lastModifiedBy>Takehara Kazuyo</cp:lastModifiedBy>
  <cp:revision>2</cp:revision>
  <dcterms:created xsi:type="dcterms:W3CDTF">2021-06-22T09:28:50Z</dcterms:created>
  <dcterms:modified xsi:type="dcterms:W3CDTF">2022-04-01T02:49:07Z</dcterms:modified>
</cp:coreProperties>
</file>