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  <p:sldId id="266" r:id="rId9"/>
    <p:sldId id="257" r:id="rId10"/>
    <p:sldId id="265" r:id="rId11"/>
    <p:sldId id="258" r:id="rId12"/>
    <p:sldId id="268" r:id="rId13"/>
    <p:sldId id="269" r:id="rId14"/>
    <p:sldId id="280" r:id="rId15"/>
    <p:sldId id="281" r:id="rId16"/>
    <p:sldId id="282" r:id="rId17"/>
    <p:sldId id="283" r:id="rId18"/>
    <p:sldId id="284" r:id="rId19"/>
    <p:sldId id="286" r:id="rId20"/>
    <p:sldId id="287" r:id="rId21"/>
    <p:sldId id="267" r:id="rId22"/>
    <p:sldId id="288" r:id="rId23"/>
    <p:sldId id="289" r:id="rId24"/>
    <p:sldId id="291" r:id="rId25"/>
    <p:sldId id="290" r:id="rId26"/>
    <p:sldId id="293" r:id="rId27"/>
    <p:sldId id="292" r:id="rId28"/>
    <p:sldId id="294" r:id="rId29"/>
    <p:sldId id="297" r:id="rId30"/>
    <p:sldId id="295" r:id="rId31"/>
    <p:sldId id="296" r:id="rId32"/>
    <p:sldId id="270" r:id="rId33"/>
    <p:sldId id="271" r:id="rId34"/>
    <p:sldId id="272" r:id="rId35"/>
    <p:sldId id="273" r:id="rId36"/>
    <p:sldId id="274" r:id="rId37"/>
    <p:sldId id="298" r:id="rId38"/>
    <p:sldId id="335" r:id="rId39"/>
    <p:sldId id="299" r:id="rId40"/>
    <p:sldId id="300" r:id="rId41"/>
    <p:sldId id="302" r:id="rId42"/>
    <p:sldId id="301" r:id="rId43"/>
    <p:sldId id="303" r:id="rId44"/>
    <p:sldId id="305" r:id="rId45"/>
    <p:sldId id="306" r:id="rId46"/>
    <p:sldId id="308" r:id="rId47"/>
    <p:sldId id="307" r:id="rId48"/>
    <p:sldId id="309" r:id="rId49"/>
    <p:sldId id="310" r:id="rId50"/>
    <p:sldId id="311" r:id="rId51"/>
    <p:sldId id="312" r:id="rId52"/>
    <p:sldId id="313" r:id="rId53"/>
    <p:sldId id="314" r:id="rId54"/>
    <p:sldId id="316" r:id="rId55"/>
    <p:sldId id="430" r:id="rId56"/>
    <p:sldId id="318" r:id="rId57"/>
    <p:sldId id="317" r:id="rId58"/>
    <p:sldId id="319" r:id="rId59"/>
    <p:sldId id="275" r:id="rId60"/>
    <p:sldId id="276" r:id="rId61"/>
    <p:sldId id="277" r:id="rId62"/>
    <p:sldId id="278" r:id="rId63"/>
    <p:sldId id="279" r:id="rId64"/>
    <p:sldId id="330" r:id="rId65"/>
    <p:sldId id="320" r:id="rId66"/>
    <p:sldId id="321" r:id="rId67"/>
    <p:sldId id="323" r:id="rId68"/>
    <p:sldId id="322" r:id="rId69"/>
    <p:sldId id="325" r:id="rId70"/>
    <p:sldId id="324" r:id="rId71"/>
    <p:sldId id="333" r:id="rId72"/>
    <p:sldId id="331" r:id="rId73"/>
    <p:sldId id="326" r:id="rId74"/>
    <p:sldId id="327" r:id="rId75"/>
    <p:sldId id="328" r:id="rId76"/>
    <p:sldId id="329" r:id="rId77"/>
    <p:sldId id="433" r:id="rId78"/>
    <p:sldId id="332" r:id="rId79"/>
    <p:sldId id="431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ACFFC2-E77E-40AA-B70E-0D5ED74D78E2}" v="38" dt="2023-04-21T02:55:18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41" autoAdjust="0"/>
    <p:restoredTop sz="94660"/>
  </p:normalViewPr>
  <p:slideViewPr>
    <p:cSldViewPr snapToGrid="0">
      <p:cViewPr varScale="1">
        <p:scale>
          <a:sx n="67" d="100"/>
          <a:sy n="67" d="100"/>
        </p:scale>
        <p:origin x="5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27692108-04DF-4C3A-ADB6-3402CEAE1E33}"/>
    <pc:docChg chg="undo custSel addSld delSld modSld sldOrd">
      <pc:chgData name="Takehara Kazuyo" userId="6c1305eccc517997" providerId="LiveId" clId="{27692108-04DF-4C3A-ADB6-3402CEAE1E33}" dt="2022-04-01T03:03:17.863" v="51" actId="2696"/>
      <pc:docMkLst>
        <pc:docMk/>
      </pc:docMkLst>
      <pc:sldChg chg="modSp mod">
        <pc:chgData name="Takehara Kazuyo" userId="6c1305eccc517997" providerId="LiveId" clId="{27692108-04DF-4C3A-ADB6-3402CEAE1E33}" dt="2022-03-07T06:45:30.022" v="3" actId="14100"/>
        <pc:sldMkLst>
          <pc:docMk/>
          <pc:sldMk cId="2461475948" sldId="257"/>
        </pc:sldMkLst>
        <pc:spChg chg="mod">
          <ac:chgData name="Takehara Kazuyo" userId="6c1305eccc517997" providerId="LiveId" clId="{27692108-04DF-4C3A-ADB6-3402CEAE1E33}" dt="2022-03-07T06:45:30.022" v="3" actId="14100"/>
          <ac:spMkLst>
            <pc:docMk/>
            <pc:sldMk cId="2461475948" sldId="257"/>
            <ac:spMk id="18" creationId="{33245FD9-34DC-4F09-893F-975E73FC8D25}"/>
          </ac:spMkLst>
        </pc:spChg>
      </pc:sldChg>
      <pc:sldChg chg="modSp mod">
        <pc:chgData name="Takehara Kazuyo" userId="6c1305eccc517997" providerId="LiveId" clId="{27692108-04DF-4C3A-ADB6-3402CEAE1E33}" dt="2022-03-07T06:46:53.027" v="7" actId="14100"/>
        <pc:sldMkLst>
          <pc:docMk/>
          <pc:sldMk cId="3746918677" sldId="267"/>
        </pc:sldMkLst>
        <pc:spChg chg="mod">
          <ac:chgData name="Takehara Kazuyo" userId="6c1305eccc517997" providerId="LiveId" clId="{27692108-04DF-4C3A-ADB6-3402CEAE1E33}" dt="2022-03-07T06:46:53.027" v="7" actId="14100"/>
          <ac:spMkLst>
            <pc:docMk/>
            <pc:sldMk cId="3746918677" sldId="267"/>
            <ac:spMk id="6" creationId="{6737B671-98FB-4631-94D4-7EA173CD98CD}"/>
          </ac:spMkLst>
        </pc:spChg>
      </pc:sldChg>
      <pc:sldChg chg="del">
        <pc:chgData name="Takehara Kazuyo" userId="6c1305eccc517997" providerId="LiveId" clId="{27692108-04DF-4C3A-ADB6-3402CEAE1E33}" dt="2022-03-07T06:46:40.763" v="4" actId="2696"/>
        <pc:sldMkLst>
          <pc:docMk/>
          <pc:sldMk cId="2120801069" sldId="285"/>
        </pc:sldMkLst>
      </pc:sldChg>
      <pc:sldChg chg="delSp modSp mod delAnim">
        <pc:chgData name="Takehara Kazuyo" userId="6c1305eccc517997" providerId="LiveId" clId="{27692108-04DF-4C3A-ADB6-3402CEAE1E33}" dt="2022-03-07T06:48:48.178" v="11" actId="478"/>
        <pc:sldMkLst>
          <pc:docMk/>
          <pc:sldMk cId="2993359455" sldId="298"/>
        </pc:sldMkLst>
        <pc:spChg chg="mod">
          <ac:chgData name="Takehara Kazuyo" userId="6c1305eccc517997" providerId="LiveId" clId="{27692108-04DF-4C3A-ADB6-3402CEAE1E33}" dt="2022-03-07T06:48:43.275" v="10" actId="14100"/>
          <ac:spMkLst>
            <pc:docMk/>
            <pc:sldMk cId="2993359455" sldId="298"/>
            <ac:spMk id="2" creationId="{EDF31499-87DC-4CC0-9B69-54D64A107DD3}"/>
          </ac:spMkLst>
        </pc:spChg>
        <pc:spChg chg="del">
          <ac:chgData name="Takehara Kazuyo" userId="6c1305eccc517997" providerId="LiveId" clId="{27692108-04DF-4C3A-ADB6-3402CEAE1E33}" dt="2022-03-07T06:48:48.178" v="11" actId="478"/>
          <ac:spMkLst>
            <pc:docMk/>
            <pc:sldMk cId="2993359455" sldId="298"/>
            <ac:spMk id="9" creationId="{0B02BD73-2F19-4EC3-B1F9-64BDCA504A81}"/>
          </ac:spMkLst>
        </pc:spChg>
        <pc:spChg chg="del">
          <ac:chgData name="Takehara Kazuyo" userId="6c1305eccc517997" providerId="LiveId" clId="{27692108-04DF-4C3A-ADB6-3402CEAE1E33}" dt="2022-03-07T06:48:48.178" v="11" actId="478"/>
          <ac:spMkLst>
            <pc:docMk/>
            <pc:sldMk cId="2993359455" sldId="298"/>
            <ac:spMk id="10" creationId="{5005D30D-9007-4AFA-A8BF-6CB56295B051}"/>
          </ac:spMkLst>
        </pc:spChg>
      </pc:sldChg>
      <pc:sldChg chg="del">
        <pc:chgData name="Takehara Kazuyo" userId="6c1305eccc517997" providerId="LiveId" clId="{27692108-04DF-4C3A-ADB6-3402CEAE1E33}" dt="2022-03-07T06:49:45.727" v="12" actId="2696"/>
        <pc:sldMkLst>
          <pc:docMk/>
          <pc:sldMk cId="3469735048" sldId="304"/>
        </pc:sldMkLst>
      </pc:sldChg>
      <pc:sldChg chg="modSp mod">
        <pc:chgData name="Takehara Kazuyo" userId="6c1305eccc517997" providerId="LiveId" clId="{27692108-04DF-4C3A-ADB6-3402CEAE1E33}" dt="2022-03-07T06:49:54.142" v="14" actId="14100"/>
        <pc:sldMkLst>
          <pc:docMk/>
          <pc:sldMk cId="3740166041" sldId="308"/>
        </pc:sldMkLst>
        <pc:spChg chg="mod">
          <ac:chgData name="Takehara Kazuyo" userId="6c1305eccc517997" providerId="LiveId" clId="{27692108-04DF-4C3A-ADB6-3402CEAE1E33}" dt="2022-03-07T06:49:54.142" v="14" actId="14100"/>
          <ac:spMkLst>
            <pc:docMk/>
            <pc:sldMk cId="3740166041" sldId="308"/>
            <ac:spMk id="6" creationId="{6737B671-98FB-4631-94D4-7EA173CD98CD}"/>
          </ac:spMkLst>
        </pc:spChg>
      </pc:sldChg>
      <pc:sldChg chg="addSp modSp mod ord">
        <pc:chgData name="Takehara Kazuyo" userId="6c1305eccc517997" providerId="LiveId" clId="{27692108-04DF-4C3A-ADB6-3402CEAE1E33}" dt="2022-03-07T06:54:45.674" v="42"/>
        <pc:sldMkLst>
          <pc:docMk/>
          <pc:sldMk cId="3090387087" sldId="316"/>
        </pc:sldMkLst>
        <pc:picChg chg="add mod">
          <ac:chgData name="Takehara Kazuyo" userId="6c1305eccc517997" providerId="LiveId" clId="{27692108-04DF-4C3A-ADB6-3402CEAE1E33}" dt="2022-03-07T06:52:11.106" v="24" actId="1076"/>
          <ac:picMkLst>
            <pc:docMk/>
            <pc:sldMk cId="3090387087" sldId="316"/>
            <ac:picMk id="4" creationId="{10B06009-28AA-4415-A1C6-5667A340B467}"/>
          </ac:picMkLst>
        </pc:picChg>
        <pc:picChg chg="add mod">
          <ac:chgData name="Takehara Kazuyo" userId="6c1305eccc517997" providerId="LiveId" clId="{27692108-04DF-4C3A-ADB6-3402CEAE1E33}" dt="2022-03-07T06:52:11.106" v="24" actId="1076"/>
          <ac:picMkLst>
            <pc:docMk/>
            <pc:sldMk cId="3090387087" sldId="316"/>
            <ac:picMk id="5" creationId="{0BEEEFFD-2A9A-4730-A786-C99335A152E1}"/>
          </ac:picMkLst>
        </pc:picChg>
        <pc:picChg chg="add mod">
          <ac:chgData name="Takehara Kazuyo" userId="6c1305eccc517997" providerId="LiveId" clId="{27692108-04DF-4C3A-ADB6-3402CEAE1E33}" dt="2022-03-07T06:52:11.106" v="24" actId="1076"/>
          <ac:picMkLst>
            <pc:docMk/>
            <pc:sldMk cId="3090387087" sldId="316"/>
            <ac:picMk id="6" creationId="{3A396147-752F-4B9E-A1B6-73FFC103FB14}"/>
          </ac:picMkLst>
        </pc:picChg>
        <pc:picChg chg="add mod">
          <ac:chgData name="Takehara Kazuyo" userId="6c1305eccc517997" providerId="LiveId" clId="{27692108-04DF-4C3A-ADB6-3402CEAE1E33}" dt="2022-03-07T06:52:11.106" v="24" actId="1076"/>
          <ac:picMkLst>
            <pc:docMk/>
            <pc:sldMk cId="3090387087" sldId="316"/>
            <ac:picMk id="7" creationId="{6DCE79A2-937F-4A6C-BF15-84B86BDEECD0}"/>
          </ac:picMkLst>
        </pc:picChg>
      </pc:sldChg>
      <pc:sldChg chg="modSp">
        <pc:chgData name="Takehara Kazuyo" userId="6c1305eccc517997" providerId="LiveId" clId="{27692108-04DF-4C3A-ADB6-3402CEAE1E33}" dt="2022-03-07T07:02:23.848" v="48" actId="113"/>
        <pc:sldMkLst>
          <pc:docMk/>
          <pc:sldMk cId="2407079065" sldId="329"/>
        </pc:sldMkLst>
        <pc:spChg chg="mod">
          <ac:chgData name="Takehara Kazuyo" userId="6c1305eccc517997" providerId="LiveId" clId="{27692108-04DF-4C3A-ADB6-3402CEAE1E33}" dt="2022-03-07T07:02:23.848" v="48" actId="113"/>
          <ac:spMkLst>
            <pc:docMk/>
            <pc:sldMk cId="2407079065" sldId="329"/>
            <ac:spMk id="2" creationId="{EE091EB6-DD2D-4AD9-A381-D147924819C6}"/>
          </ac:spMkLst>
        </pc:spChg>
        <pc:spChg chg="mod">
          <ac:chgData name="Takehara Kazuyo" userId="6c1305eccc517997" providerId="LiveId" clId="{27692108-04DF-4C3A-ADB6-3402CEAE1E33}" dt="2022-03-07T07:02:23.848" v="48" actId="113"/>
          <ac:spMkLst>
            <pc:docMk/>
            <pc:sldMk cId="2407079065" sldId="329"/>
            <ac:spMk id="6" creationId="{5C32A967-C08E-41DA-97E3-A3D42922D792}"/>
          </ac:spMkLst>
        </pc:spChg>
        <pc:spChg chg="mod">
          <ac:chgData name="Takehara Kazuyo" userId="6c1305eccc517997" providerId="LiveId" clId="{27692108-04DF-4C3A-ADB6-3402CEAE1E33}" dt="2022-03-07T07:02:23.848" v="48" actId="113"/>
          <ac:spMkLst>
            <pc:docMk/>
            <pc:sldMk cId="2407079065" sldId="329"/>
            <ac:spMk id="7" creationId="{F7CF248E-C7A5-46FA-918B-D40194132D45}"/>
          </ac:spMkLst>
        </pc:spChg>
        <pc:spChg chg="mod">
          <ac:chgData name="Takehara Kazuyo" userId="6c1305eccc517997" providerId="LiveId" clId="{27692108-04DF-4C3A-ADB6-3402CEAE1E33}" dt="2022-03-07T07:02:23.848" v="48" actId="113"/>
          <ac:spMkLst>
            <pc:docMk/>
            <pc:sldMk cId="2407079065" sldId="329"/>
            <ac:spMk id="8" creationId="{CCFAA16E-AF26-4E2C-921B-7BC653B0E1AD}"/>
          </ac:spMkLst>
        </pc:spChg>
      </pc:sldChg>
      <pc:sldChg chg="modSp mod">
        <pc:chgData name="Takehara Kazuyo" userId="6c1305eccc517997" providerId="LiveId" clId="{27692108-04DF-4C3A-ADB6-3402CEAE1E33}" dt="2022-03-07T06:55:14.392" v="44" actId="14100"/>
        <pc:sldMkLst>
          <pc:docMk/>
          <pc:sldMk cId="147495596" sldId="330"/>
        </pc:sldMkLst>
        <pc:spChg chg="mod">
          <ac:chgData name="Takehara Kazuyo" userId="6c1305eccc517997" providerId="LiveId" clId="{27692108-04DF-4C3A-ADB6-3402CEAE1E33}" dt="2022-03-07T06:55:14.392" v="44" actId="14100"/>
          <ac:spMkLst>
            <pc:docMk/>
            <pc:sldMk cId="147495596" sldId="330"/>
            <ac:spMk id="6" creationId="{6737B671-98FB-4631-94D4-7EA173CD98CD}"/>
          </ac:spMkLst>
        </pc:spChg>
      </pc:sldChg>
      <pc:sldChg chg="modSp mod">
        <pc:chgData name="Takehara Kazuyo" userId="6c1305eccc517997" providerId="LiveId" clId="{27692108-04DF-4C3A-ADB6-3402CEAE1E33}" dt="2022-03-07T07:02:07.402" v="47" actId="14100"/>
        <pc:sldMkLst>
          <pc:docMk/>
          <pc:sldMk cId="3557922261" sldId="331"/>
        </pc:sldMkLst>
        <pc:spChg chg="mod">
          <ac:chgData name="Takehara Kazuyo" userId="6c1305eccc517997" providerId="LiveId" clId="{27692108-04DF-4C3A-ADB6-3402CEAE1E33}" dt="2022-03-07T07:02:07.402" v="47" actId="14100"/>
          <ac:spMkLst>
            <pc:docMk/>
            <pc:sldMk cId="3557922261" sldId="331"/>
            <ac:spMk id="6" creationId="{6737B671-98FB-4631-94D4-7EA173CD98CD}"/>
          </ac:spMkLst>
        </pc:spChg>
      </pc:sldChg>
      <pc:sldChg chg="modSp mod">
        <pc:chgData name="Takehara Kazuyo" userId="6c1305eccc517997" providerId="LiveId" clId="{27692108-04DF-4C3A-ADB6-3402CEAE1E33}" dt="2022-03-07T07:02:32.028" v="50" actId="14100"/>
        <pc:sldMkLst>
          <pc:docMk/>
          <pc:sldMk cId="280703485" sldId="332"/>
        </pc:sldMkLst>
        <pc:spChg chg="mod">
          <ac:chgData name="Takehara Kazuyo" userId="6c1305eccc517997" providerId="LiveId" clId="{27692108-04DF-4C3A-ADB6-3402CEAE1E33}" dt="2022-03-07T07:02:32.028" v="50" actId="14100"/>
          <ac:spMkLst>
            <pc:docMk/>
            <pc:sldMk cId="280703485" sldId="332"/>
            <ac:spMk id="6" creationId="{6737B671-98FB-4631-94D4-7EA173CD98CD}"/>
          </ac:spMkLst>
        </pc:spChg>
      </pc:sldChg>
      <pc:sldChg chg="modSp mod">
        <pc:chgData name="Takehara Kazuyo" userId="6c1305eccc517997" providerId="LiveId" clId="{27692108-04DF-4C3A-ADB6-3402CEAE1E33}" dt="2022-03-07T07:02:00.410" v="45" actId="14100"/>
        <pc:sldMkLst>
          <pc:docMk/>
          <pc:sldMk cId="1740685158" sldId="333"/>
        </pc:sldMkLst>
        <pc:spChg chg="mod">
          <ac:chgData name="Takehara Kazuyo" userId="6c1305eccc517997" providerId="LiveId" clId="{27692108-04DF-4C3A-ADB6-3402CEAE1E33}" dt="2022-03-07T07:02:00.410" v="45" actId="14100"/>
          <ac:spMkLst>
            <pc:docMk/>
            <pc:sldMk cId="1740685158" sldId="333"/>
            <ac:spMk id="9" creationId="{525BBC44-755D-48C5-9448-BA0DA6B21BD4}"/>
          </ac:spMkLst>
        </pc:spChg>
      </pc:sldChg>
      <pc:sldChg chg="del">
        <pc:chgData name="Takehara Kazuyo" userId="6c1305eccc517997" providerId="LiveId" clId="{27692108-04DF-4C3A-ADB6-3402CEAE1E33}" dt="2022-04-01T03:03:17.863" v="51" actId="2696"/>
        <pc:sldMkLst>
          <pc:docMk/>
          <pc:sldMk cId="1946199569" sldId="334"/>
        </pc:sldMkLst>
      </pc:sldChg>
      <pc:sldChg chg="add">
        <pc:chgData name="Takehara Kazuyo" userId="6c1305eccc517997" providerId="LiveId" clId="{27692108-04DF-4C3A-ADB6-3402CEAE1E33}" dt="2022-03-07T06:48:30.818" v="8"/>
        <pc:sldMkLst>
          <pc:docMk/>
          <pc:sldMk cId="3717586222" sldId="335"/>
        </pc:sldMkLst>
      </pc:sldChg>
      <pc:sldChg chg="addSp delSp modSp add del mod setBg">
        <pc:chgData name="Takehara Kazuyo" userId="6c1305eccc517997" providerId="LiveId" clId="{27692108-04DF-4C3A-ADB6-3402CEAE1E33}" dt="2022-03-07T06:54:39.288" v="40" actId="1076"/>
        <pc:sldMkLst>
          <pc:docMk/>
          <pc:sldMk cId="628974979" sldId="430"/>
        </pc:sldMkLst>
        <pc:picChg chg="del">
          <ac:chgData name="Takehara Kazuyo" userId="6c1305eccc517997" providerId="LiveId" clId="{27692108-04DF-4C3A-ADB6-3402CEAE1E33}" dt="2022-03-07T06:52:55.984" v="28" actId="478"/>
          <ac:picMkLst>
            <pc:docMk/>
            <pc:sldMk cId="628974979" sldId="430"/>
            <ac:picMk id="3" creationId="{70CDD53B-29AE-432F-9CA4-2B3CBCB8B2CD}"/>
          </ac:picMkLst>
        </pc:picChg>
        <pc:picChg chg="mod">
          <ac:chgData name="Takehara Kazuyo" userId="6c1305eccc517997" providerId="LiveId" clId="{27692108-04DF-4C3A-ADB6-3402CEAE1E33}" dt="2022-03-07T06:54:26.781" v="38" actId="1076"/>
          <ac:picMkLst>
            <pc:docMk/>
            <pc:sldMk cId="628974979" sldId="430"/>
            <ac:picMk id="4" creationId="{1308280E-75C3-415E-9E1F-11A932E12505}"/>
          </ac:picMkLst>
        </pc:picChg>
        <pc:picChg chg="mod">
          <ac:chgData name="Takehara Kazuyo" userId="6c1305eccc517997" providerId="LiveId" clId="{27692108-04DF-4C3A-ADB6-3402CEAE1E33}" dt="2022-03-07T06:54:26.781" v="38" actId="1076"/>
          <ac:picMkLst>
            <pc:docMk/>
            <pc:sldMk cId="628974979" sldId="430"/>
            <ac:picMk id="5" creationId="{F2C7A7CE-1039-4956-BEAC-2BFA64E76914}"/>
          </ac:picMkLst>
        </pc:picChg>
        <pc:picChg chg="mod">
          <ac:chgData name="Takehara Kazuyo" userId="6c1305eccc517997" providerId="LiveId" clId="{27692108-04DF-4C3A-ADB6-3402CEAE1E33}" dt="2022-03-07T06:54:26.781" v="38" actId="1076"/>
          <ac:picMkLst>
            <pc:docMk/>
            <pc:sldMk cId="628974979" sldId="430"/>
            <ac:picMk id="6" creationId="{25A1A730-F869-473A-B102-E9FCE7605714}"/>
          </ac:picMkLst>
        </pc:picChg>
        <pc:picChg chg="mod">
          <ac:chgData name="Takehara Kazuyo" userId="6c1305eccc517997" providerId="LiveId" clId="{27692108-04DF-4C3A-ADB6-3402CEAE1E33}" dt="2022-03-07T06:54:34.906" v="39" actId="1076"/>
          <ac:picMkLst>
            <pc:docMk/>
            <pc:sldMk cId="628974979" sldId="430"/>
            <ac:picMk id="8" creationId="{0D1CD3F3-9921-4C2F-A8EE-9CCF6BE2B4F8}"/>
          </ac:picMkLst>
        </pc:picChg>
        <pc:picChg chg="mod">
          <ac:chgData name="Takehara Kazuyo" userId="6c1305eccc517997" providerId="LiveId" clId="{27692108-04DF-4C3A-ADB6-3402CEAE1E33}" dt="2022-03-07T06:54:34.906" v="39" actId="1076"/>
          <ac:picMkLst>
            <pc:docMk/>
            <pc:sldMk cId="628974979" sldId="430"/>
            <ac:picMk id="9" creationId="{75D5F1D9-11E7-46A1-B8A5-8D7592D19404}"/>
          </ac:picMkLst>
        </pc:picChg>
        <pc:picChg chg="mod">
          <ac:chgData name="Takehara Kazuyo" userId="6c1305eccc517997" providerId="LiveId" clId="{27692108-04DF-4C3A-ADB6-3402CEAE1E33}" dt="2022-03-07T06:54:34.906" v="39" actId="1076"/>
          <ac:picMkLst>
            <pc:docMk/>
            <pc:sldMk cId="628974979" sldId="430"/>
            <ac:picMk id="10" creationId="{4950174F-3251-4C49-B8FE-2F963CCC42F1}"/>
          </ac:picMkLst>
        </pc:picChg>
        <pc:picChg chg="mod">
          <ac:chgData name="Takehara Kazuyo" userId="6c1305eccc517997" providerId="LiveId" clId="{27692108-04DF-4C3A-ADB6-3402CEAE1E33}" dt="2022-03-07T06:54:34.906" v="39" actId="1076"/>
          <ac:picMkLst>
            <pc:docMk/>
            <pc:sldMk cId="628974979" sldId="430"/>
            <ac:picMk id="11" creationId="{6C9B0A36-2F11-425B-8DDD-4AAEC7F626D6}"/>
          </ac:picMkLst>
        </pc:picChg>
        <pc:picChg chg="mod">
          <ac:chgData name="Takehara Kazuyo" userId="6c1305eccc517997" providerId="LiveId" clId="{27692108-04DF-4C3A-ADB6-3402CEAE1E33}" dt="2022-03-07T06:54:34.906" v="39" actId="1076"/>
          <ac:picMkLst>
            <pc:docMk/>
            <pc:sldMk cId="628974979" sldId="430"/>
            <ac:picMk id="12" creationId="{D4B21EB9-4A93-4617-9627-813AB57F46F5}"/>
          </ac:picMkLst>
        </pc:picChg>
        <pc:picChg chg="mod">
          <ac:chgData name="Takehara Kazuyo" userId="6c1305eccc517997" providerId="LiveId" clId="{27692108-04DF-4C3A-ADB6-3402CEAE1E33}" dt="2022-03-07T06:54:34.906" v="39" actId="1076"/>
          <ac:picMkLst>
            <pc:docMk/>
            <pc:sldMk cId="628974979" sldId="430"/>
            <ac:picMk id="13" creationId="{B63E5198-303A-408B-8B9F-9B4A8F9860D4}"/>
          </ac:picMkLst>
        </pc:picChg>
        <pc:picChg chg="mod">
          <ac:chgData name="Takehara Kazuyo" userId="6c1305eccc517997" providerId="LiveId" clId="{27692108-04DF-4C3A-ADB6-3402CEAE1E33}" dt="2022-03-07T06:54:34.906" v="39" actId="1076"/>
          <ac:picMkLst>
            <pc:docMk/>
            <pc:sldMk cId="628974979" sldId="430"/>
            <ac:picMk id="14" creationId="{A767D4CD-0BDE-4FFB-BBF6-6A13CA14BDB3}"/>
          </ac:picMkLst>
        </pc:picChg>
        <pc:picChg chg="add mod">
          <ac:chgData name="Takehara Kazuyo" userId="6c1305eccc517997" providerId="LiveId" clId="{27692108-04DF-4C3A-ADB6-3402CEAE1E33}" dt="2022-03-07T06:54:39.288" v="40" actId="1076"/>
          <ac:picMkLst>
            <pc:docMk/>
            <pc:sldMk cId="628974979" sldId="430"/>
            <ac:picMk id="26" creationId="{5C729149-66F8-49CA-A804-C7DD749C2B20}"/>
          </ac:picMkLst>
        </pc:picChg>
        <pc:cxnChg chg="mod">
          <ac:chgData name="Takehara Kazuyo" userId="6c1305eccc517997" providerId="LiveId" clId="{27692108-04DF-4C3A-ADB6-3402CEAE1E33}" dt="2022-03-07T06:54:26.781" v="38" actId="1076"/>
          <ac:cxnSpMkLst>
            <pc:docMk/>
            <pc:sldMk cId="628974979" sldId="430"/>
            <ac:cxnSpMk id="15" creationId="{AA57ADE7-2A3A-44CE-A83A-A858C103EF48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17" creationId="{353CEE3B-AB21-43A5-AC01-549C89CB4F11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19" creationId="{1690D51E-DBE7-41CB-8036-3B7A017B8504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21" creationId="{ED791A59-24FE-454C-90DE-E9D2749BB6E3}"/>
          </ac:cxnSpMkLst>
        </pc:cxnChg>
        <pc:cxnChg chg="mod">
          <ac:chgData name="Takehara Kazuyo" userId="6c1305eccc517997" providerId="LiveId" clId="{27692108-04DF-4C3A-ADB6-3402CEAE1E33}" dt="2022-03-07T06:54:26.781" v="38" actId="1076"/>
          <ac:cxnSpMkLst>
            <pc:docMk/>
            <pc:sldMk cId="628974979" sldId="430"/>
            <ac:cxnSpMk id="28" creationId="{B3DA0134-92B8-498C-A7CB-2720EE2D710A}"/>
          </ac:cxnSpMkLst>
        </pc:cxnChg>
        <pc:cxnChg chg="mod">
          <ac:chgData name="Takehara Kazuyo" userId="6c1305eccc517997" providerId="LiveId" clId="{27692108-04DF-4C3A-ADB6-3402CEAE1E33}" dt="2022-03-07T06:54:26.781" v="38" actId="1076"/>
          <ac:cxnSpMkLst>
            <pc:docMk/>
            <pc:sldMk cId="628974979" sldId="430"/>
            <ac:cxnSpMk id="33" creationId="{CBF7EA1F-268D-4233-B5A4-6CB348B15EEB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34" creationId="{1D30B5B8-2D62-4C0C-8C00-816B6D5D922C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35" creationId="{C93B943E-6E3B-4EEB-8B90-A573A30342D8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36" creationId="{50A8F4CD-AA04-45A3-B979-A7E905C8F142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37" creationId="{72560EA6-C5EC-4888-99BD-7542FEB88FD8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38" creationId="{294F80C9-8F00-4837-B248-BDEF19F1D44B}"/>
          </ac:cxnSpMkLst>
        </pc:cxnChg>
        <pc:cxnChg chg="mod">
          <ac:chgData name="Takehara Kazuyo" userId="6c1305eccc517997" providerId="LiveId" clId="{27692108-04DF-4C3A-ADB6-3402CEAE1E33}" dt="2022-03-07T06:54:34.906" v="39" actId="1076"/>
          <ac:cxnSpMkLst>
            <pc:docMk/>
            <pc:sldMk cId="628974979" sldId="430"/>
            <ac:cxnSpMk id="39" creationId="{0498879D-EDBF-4214-BC3D-E39DFB0B3AEE}"/>
          </ac:cxnSpMkLst>
        </pc:cxnChg>
      </pc:sldChg>
    </pc:docChg>
  </pc:docChgLst>
  <pc:docChgLst>
    <pc:chgData name="Kazuyo Takehara" userId="fa7eaadb-9681-4610-86a8-8be5debccd15" providerId="ADAL" clId="{ADACFFC2-E77E-40AA-B70E-0D5ED74D78E2}"/>
    <pc:docChg chg="custSel addSld delSld modSld">
      <pc:chgData name="Kazuyo Takehara" userId="fa7eaadb-9681-4610-86a8-8be5debccd15" providerId="ADAL" clId="{ADACFFC2-E77E-40AA-B70E-0D5ED74D78E2}" dt="2023-04-21T02:55:40.277" v="62"/>
      <pc:docMkLst>
        <pc:docMk/>
      </pc:docMkLst>
      <pc:sldChg chg="modSp mod">
        <pc:chgData name="Kazuyo Takehara" userId="fa7eaadb-9681-4610-86a8-8be5debccd15" providerId="ADAL" clId="{ADACFFC2-E77E-40AA-B70E-0D5ED74D78E2}" dt="2023-04-19T04:33:43.181" v="49" actId="1076"/>
        <pc:sldMkLst>
          <pc:docMk/>
          <pc:sldMk cId="523433478" sldId="260"/>
        </pc:sldMkLst>
        <pc:picChg chg="mod">
          <ac:chgData name="Kazuyo Takehara" userId="fa7eaadb-9681-4610-86a8-8be5debccd15" providerId="ADAL" clId="{ADACFFC2-E77E-40AA-B70E-0D5ED74D78E2}" dt="2023-04-19T04:33:31.349" v="44" actId="1076"/>
          <ac:picMkLst>
            <pc:docMk/>
            <pc:sldMk cId="523433478" sldId="260"/>
            <ac:picMk id="27" creationId="{E1480CE4-D4A6-4BC3-A984-F8DBB7B63000}"/>
          </ac:picMkLst>
        </pc:picChg>
        <pc:picChg chg="mod">
          <ac:chgData name="Kazuyo Takehara" userId="fa7eaadb-9681-4610-86a8-8be5debccd15" providerId="ADAL" clId="{ADACFFC2-E77E-40AA-B70E-0D5ED74D78E2}" dt="2023-04-19T04:33:33.406" v="45" actId="1076"/>
          <ac:picMkLst>
            <pc:docMk/>
            <pc:sldMk cId="523433478" sldId="260"/>
            <ac:picMk id="28" creationId="{CC64F360-7394-42FF-ABC0-EC96206EF573}"/>
          </ac:picMkLst>
        </pc:picChg>
        <pc:picChg chg="mod">
          <ac:chgData name="Kazuyo Takehara" userId="fa7eaadb-9681-4610-86a8-8be5debccd15" providerId="ADAL" clId="{ADACFFC2-E77E-40AA-B70E-0D5ED74D78E2}" dt="2023-04-19T04:33:34.984" v="46" actId="1076"/>
          <ac:picMkLst>
            <pc:docMk/>
            <pc:sldMk cId="523433478" sldId="260"/>
            <ac:picMk id="29" creationId="{D2026F08-DB4A-45A9-901E-C747DB47A0F0}"/>
          </ac:picMkLst>
        </pc:picChg>
        <pc:picChg chg="mod">
          <ac:chgData name="Kazuyo Takehara" userId="fa7eaadb-9681-4610-86a8-8be5debccd15" providerId="ADAL" clId="{ADACFFC2-E77E-40AA-B70E-0D5ED74D78E2}" dt="2023-04-19T04:33:38.404" v="47" actId="1076"/>
          <ac:picMkLst>
            <pc:docMk/>
            <pc:sldMk cId="523433478" sldId="260"/>
            <ac:picMk id="30" creationId="{2B221308-ABDD-40F6-A04A-6B4B78F51EC7}"/>
          </ac:picMkLst>
        </pc:picChg>
        <pc:picChg chg="mod">
          <ac:chgData name="Kazuyo Takehara" userId="fa7eaadb-9681-4610-86a8-8be5debccd15" providerId="ADAL" clId="{ADACFFC2-E77E-40AA-B70E-0D5ED74D78E2}" dt="2023-04-19T04:33:40.508" v="48" actId="1076"/>
          <ac:picMkLst>
            <pc:docMk/>
            <pc:sldMk cId="523433478" sldId="260"/>
            <ac:picMk id="31" creationId="{C036FDE3-36D6-4B18-B3AD-FB3BF4DE1B39}"/>
          </ac:picMkLst>
        </pc:picChg>
        <pc:picChg chg="mod">
          <ac:chgData name="Kazuyo Takehara" userId="fa7eaadb-9681-4610-86a8-8be5debccd15" providerId="ADAL" clId="{ADACFFC2-E77E-40AA-B70E-0D5ED74D78E2}" dt="2023-04-19T04:33:43.181" v="49" actId="1076"/>
          <ac:picMkLst>
            <pc:docMk/>
            <pc:sldMk cId="523433478" sldId="260"/>
            <ac:picMk id="32" creationId="{349DDBB1-FEBD-4891-9256-D1CD97B7A870}"/>
          </ac:picMkLst>
        </pc:picChg>
      </pc:sldChg>
      <pc:sldChg chg="modSp mod">
        <pc:chgData name="Kazuyo Takehara" userId="fa7eaadb-9681-4610-86a8-8be5debccd15" providerId="ADAL" clId="{ADACFFC2-E77E-40AA-B70E-0D5ED74D78E2}" dt="2023-04-19T04:33:28.609" v="43" actId="1076"/>
        <pc:sldMkLst>
          <pc:docMk/>
          <pc:sldMk cId="3652114782" sldId="261"/>
        </pc:sldMkLst>
        <pc:picChg chg="mod">
          <ac:chgData name="Kazuyo Takehara" userId="fa7eaadb-9681-4610-86a8-8be5debccd15" providerId="ADAL" clId="{ADACFFC2-E77E-40AA-B70E-0D5ED74D78E2}" dt="2023-04-19T04:33:19.301" v="40" actId="1076"/>
          <ac:picMkLst>
            <pc:docMk/>
            <pc:sldMk cId="3652114782" sldId="261"/>
            <ac:picMk id="27" creationId="{E1480CE4-D4A6-4BC3-A984-F8DBB7B63000}"/>
          </ac:picMkLst>
        </pc:picChg>
        <pc:picChg chg="mod">
          <ac:chgData name="Kazuyo Takehara" userId="fa7eaadb-9681-4610-86a8-8be5debccd15" providerId="ADAL" clId="{ADACFFC2-E77E-40AA-B70E-0D5ED74D78E2}" dt="2023-04-19T04:33:16.351" v="38" actId="1076"/>
          <ac:picMkLst>
            <pc:docMk/>
            <pc:sldMk cId="3652114782" sldId="261"/>
            <ac:picMk id="28" creationId="{CC64F360-7394-42FF-ABC0-EC96206EF573}"/>
          </ac:picMkLst>
        </pc:picChg>
        <pc:picChg chg="mod">
          <ac:chgData name="Kazuyo Takehara" userId="fa7eaadb-9681-4610-86a8-8be5debccd15" providerId="ADAL" clId="{ADACFFC2-E77E-40AA-B70E-0D5ED74D78E2}" dt="2023-04-19T04:33:17.553" v="39" actId="1076"/>
          <ac:picMkLst>
            <pc:docMk/>
            <pc:sldMk cId="3652114782" sldId="261"/>
            <ac:picMk id="29" creationId="{D2026F08-DB4A-45A9-901E-C747DB47A0F0}"/>
          </ac:picMkLst>
        </pc:picChg>
        <pc:picChg chg="mod">
          <ac:chgData name="Kazuyo Takehara" userId="fa7eaadb-9681-4610-86a8-8be5debccd15" providerId="ADAL" clId="{ADACFFC2-E77E-40AA-B70E-0D5ED74D78E2}" dt="2023-04-19T04:33:20.878" v="41" actId="1076"/>
          <ac:picMkLst>
            <pc:docMk/>
            <pc:sldMk cId="3652114782" sldId="261"/>
            <ac:picMk id="30" creationId="{2B221308-ABDD-40F6-A04A-6B4B78F51EC7}"/>
          </ac:picMkLst>
        </pc:picChg>
        <pc:picChg chg="mod">
          <ac:chgData name="Kazuyo Takehara" userId="fa7eaadb-9681-4610-86a8-8be5debccd15" providerId="ADAL" clId="{ADACFFC2-E77E-40AA-B70E-0D5ED74D78E2}" dt="2023-04-19T04:33:23.853" v="42" actId="1076"/>
          <ac:picMkLst>
            <pc:docMk/>
            <pc:sldMk cId="3652114782" sldId="261"/>
            <ac:picMk id="31" creationId="{C036FDE3-36D6-4B18-B3AD-FB3BF4DE1B39}"/>
          </ac:picMkLst>
        </pc:picChg>
        <pc:picChg chg="mod">
          <ac:chgData name="Kazuyo Takehara" userId="fa7eaadb-9681-4610-86a8-8be5debccd15" providerId="ADAL" clId="{ADACFFC2-E77E-40AA-B70E-0D5ED74D78E2}" dt="2023-04-19T04:33:28.609" v="43" actId="1076"/>
          <ac:picMkLst>
            <pc:docMk/>
            <pc:sldMk cId="3652114782" sldId="261"/>
            <ac:picMk id="32" creationId="{349DDBB1-FEBD-4891-9256-D1CD97B7A870}"/>
          </ac:picMkLst>
        </pc:picChg>
      </pc:sldChg>
      <pc:sldChg chg="modSp mod">
        <pc:chgData name="Kazuyo Takehara" userId="fa7eaadb-9681-4610-86a8-8be5debccd15" providerId="ADAL" clId="{ADACFFC2-E77E-40AA-B70E-0D5ED74D78E2}" dt="2023-04-19T04:34:08.840" v="50" actId="1076"/>
        <pc:sldMkLst>
          <pc:docMk/>
          <pc:sldMk cId="4154030412" sldId="283"/>
        </pc:sldMkLst>
        <pc:picChg chg="mod">
          <ac:chgData name="Kazuyo Takehara" userId="fa7eaadb-9681-4610-86a8-8be5debccd15" providerId="ADAL" clId="{ADACFFC2-E77E-40AA-B70E-0D5ED74D78E2}" dt="2023-04-19T04:34:08.840" v="50" actId="1076"/>
          <ac:picMkLst>
            <pc:docMk/>
            <pc:sldMk cId="4154030412" sldId="283"/>
            <ac:picMk id="9" creationId="{2B76B96A-25F1-4F85-A9C4-8A6BA0B08D4A}"/>
          </ac:picMkLst>
        </pc:picChg>
      </pc:sldChg>
      <pc:sldChg chg="modSp mod">
        <pc:chgData name="Kazuyo Takehara" userId="fa7eaadb-9681-4610-86a8-8be5debccd15" providerId="ADAL" clId="{ADACFFC2-E77E-40AA-B70E-0D5ED74D78E2}" dt="2023-04-19T04:34:11.957" v="51" actId="1076"/>
        <pc:sldMkLst>
          <pc:docMk/>
          <pc:sldMk cId="1331790737" sldId="284"/>
        </pc:sldMkLst>
        <pc:picChg chg="mod">
          <ac:chgData name="Kazuyo Takehara" userId="fa7eaadb-9681-4610-86a8-8be5debccd15" providerId="ADAL" clId="{ADACFFC2-E77E-40AA-B70E-0D5ED74D78E2}" dt="2023-04-19T04:34:11.957" v="51" actId="1076"/>
          <ac:picMkLst>
            <pc:docMk/>
            <pc:sldMk cId="1331790737" sldId="284"/>
            <ac:picMk id="9" creationId="{2B76B96A-25F1-4F85-A9C4-8A6BA0B08D4A}"/>
          </ac:picMkLst>
        </pc:picChg>
      </pc:sldChg>
      <pc:sldChg chg="addSp modSp mod">
        <pc:chgData name="Kazuyo Takehara" userId="fa7eaadb-9681-4610-86a8-8be5debccd15" providerId="ADAL" clId="{ADACFFC2-E77E-40AA-B70E-0D5ED74D78E2}" dt="2023-04-21T02:55:40.277" v="62"/>
        <pc:sldMkLst>
          <pc:docMk/>
          <pc:sldMk cId="3236625220" sldId="289"/>
        </pc:sldMkLst>
        <pc:spChg chg="add mod">
          <ac:chgData name="Kazuyo Takehara" userId="fa7eaadb-9681-4610-86a8-8be5debccd15" providerId="ADAL" clId="{ADACFFC2-E77E-40AA-B70E-0D5ED74D78E2}" dt="2023-04-21T02:55:22.493" v="61" actId="1076"/>
          <ac:spMkLst>
            <pc:docMk/>
            <pc:sldMk cId="3236625220" sldId="289"/>
            <ac:spMk id="6" creationId="{E0F58CC8-1AE7-4583-8BD5-3F8201DC84E1}"/>
          </ac:spMkLst>
        </pc:spChg>
        <pc:spChg chg="add mod">
          <ac:chgData name="Kazuyo Takehara" userId="fa7eaadb-9681-4610-86a8-8be5debccd15" providerId="ADAL" clId="{ADACFFC2-E77E-40AA-B70E-0D5ED74D78E2}" dt="2023-04-21T02:55:40.277" v="62"/>
          <ac:spMkLst>
            <pc:docMk/>
            <pc:sldMk cId="3236625220" sldId="289"/>
            <ac:spMk id="7" creationId="{BEFC60DB-E336-43F2-A2CE-00772D0982D4}"/>
          </ac:spMkLst>
        </pc:spChg>
        <pc:picChg chg="add mod">
          <ac:chgData name="Kazuyo Takehara" userId="fa7eaadb-9681-4610-86a8-8be5debccd15" providerId="ADAL" clId="{ADACFFC2-E77E-40AA-B70E-0D5ED74D78E2}" dt="2023-04-21T02:55:22.493" v="61" actId="1076"/>
          <ac:picMkLst>
            <pc:docMk/>
            <pc:sldMk cId="3236625220" sldId="289"/>
            <ac:picMk id="4" creationId="{E67FF835-3047-4550-B290-BCE59C839706}"/>
          </ac:picMkLst>
        </pc:picChg>
      </pc:sldChg>
      <pc:sldChg chg="modSp mod">
        <pc:chgData name="Kazuyo Takehara" userId="fa7eaadb-9681-4610-86a8-8be5debccd15" providerId="ADAL" clId="{ADACFFC2-E77E-40AA-B70E-0D5ED74D78E2}" dt="2023-04-19T04:34:54.601" v="53" actId="1076"/>
        <pc:sldMkLst>
          <pc:docMk/>
          <pc:sldMk cId="4140215660" sldId="301"/>
        </pc:sldMkLst>
        <pc:picChg chg="mod">
          <ac:chgData name="Kazuyo Takehara" userId="fa7eaadb-9681-4610-86a8-8be5debccd15" providerId="ADAL" clId="{ADACFFC2-E77E-40AA-B70E-0D5ED74D78E2}" dt="2023-04-19T04:34:52.764" v="52" actId="1076"/>
          <ac:picMkLst>
            <pc:docMk/>
            <pc:sldMk cId="4140215660" sldId="301"/>
            <ac:picMk id="22" creationId="{55F58BCE-3372-4C43-9167-BAE898A0DAC5}"/>
          </ac:picMkLst>
        </pc:picChg>
        <pc:picChg chg="mod">
          <ac:chgData name="Kazuyo Takehara" userId="fa7eaadb-9681-4610-86a8-8be5debccd15" providerId="ADAL" clId="{ADACFFC2-E77E-40AA-B70E-0D5ED74D78E2}" dt="2023-04-19T04:34:54.601" v="53" actId="1076"/>
          <ac:picMkLst>
            <pc:docMk/>
            <pc:sldMk cId="4140215660" sldId="301"/>
            <ac:picMk id="23" creationId="{ED187B4A-296E-46AA-8F26-A007776254B8}"/>
          </ac:picMkLst>
        </pc:picChg>
      </pc:sldChg>
      <pc:sldChg chg="modSp mod">
        <pc:chgData name="Kazuyo Takehara" userId="fa7eaadb-9681-4610-86a8-8be5debccd15" providerId="ADAL" clId="{ADACFFC2-E77E-40AA-B70E-0D5ED74D78E2}" dt="2023-04-19T04:35:00.177" v="55" actId="1076"/>
        <pc:sldMkLst>
          <pc:docMk/>
          <pc:sldMk cId="1685301019" sldId="303"/>
        </pc:sldMkLst>
        <pc:picChg chg="mod">
          <ac:chgData name="Kazuyo Takehara" userId="fa7eaadb-9681-4610-86a8-8be5debccd15" providerId="ADAL" clId="{ADACFFC2-E77E-40AA-B70E-0D5ED74D78E2}" dt="2023-04-19T04:34:58.409" v="54" actId="1076"/>
          <ac:picMkLst>
            <pc:docMk/>
            <pc:sldMk cId="1685301019" sldId="303"/>
            <ac:picMk id="22" creationId="{55F58BCE-3372-4C43-9167-BAE898A0DAC5}"/>
          </ac:picMkLst>
        </pc:picChg>
        <pc:picChg chg="mod">
          <ac:chgData name="Kazuyo Takehara" userId="fa7eaadb-9681-4610-86a8-8be5debccd15" providerId="ADAL" clId="{ADACFFC2-E77E-40AA-B70E-0D5ED74D78E2}" dt="2023-04-19T04:35:00.177" v="55" actId="1076"/>
          <ac:picMkLst>
            <pc:docMk/>
            <pc:sldMk cId="1685301019" sldId="303"/>
            <ac:picMk id="23" creationId="{ED187B4A-296E-46AA-8F26-A007776254B8}"/>
          </ac:picMkLst>
        </pc:picChg>
      </pc:sldChg>
      <pc:sldChg chg="modSp mod">
        <pc:chgData name="Kazuyo Takehara" userId="fa7eaadb-9681-4610-86a8-8be5debccd15" providerId="ADAL" clId="{ADACFFC2-E77E-40AA-B70E-0D5ED74D78E2}" dt="2023-04-19T04:36:17.758" v="59" actId="6549"/>
        <pc:sldMkLst>
          <pc:docMk/>
          <pc:sldMk cId="3809635861" sldId="322"/>
        </pc:sldMkLst>
        <pc:spChg chg="mod">
          <ac:chgData name="Kazuyo Takehara" userId="fa7eaadb-9681-4610-86a8-8be5debccd15" providerId="ADAL" clId="{ADACFFC2-E77E-40AA-B70E-0D5ED74D78E2}" dt="2023-04-19T04:36:12.200" v="57" actId="6549"/>
          <ac:spMkLst>
            <pc:docMk/>
            <pc:sldMk cId="3809635861" sldId="322"/>
            <ac:spMk id="2" creationId="{37352E23-E224-4D1A-88B0-080775F23CAE}"/>
          </ac:spMkLst>
        </pc:spChg>
        <pc:spChg chg="mod">
          <ac:chgData name="Kazuyo Takehara" userId="fa7eaadb-9681-4610-86a8-8be5debccd15" providerId="ADAL" clId="{ADACFFC2-E77E-40AA-B70E-0D5ED74D78E2}" dt="2023-04-19T04:36:17.758" v="59" actId="6549"/>
          <ac:spMkLst>
            <pc:docMk/>
            <pc:sldMk cId="3809635861" sldId="322"/>
            <ac:spMk id="10" creationId="{97767F44-2DD5-4D43-B7A8-4AA8CFA5BA8F}"/>
          </ac:spMkLst>
        </pc:spChg>
      </pc:sldChg>
      <pc:sldChg chg="modSp mod">
        <pc:chgData name="Kazuyo Takehara" userId="fa7eaadb-9681-4610-86a8-8be5debccd15" providerId="ADAL" clId="{ADACFFC2-E77E-40AA-B70E-0D5ED74D78E2}" dt="2023-04-19T01:47:12.164" v="28" actId="14100"/>
        <pc:sldMkLst>
          <pc:docMk/>
          <pc:sldMk cId="4044139229" sldId="324"/>
        </pc:sldMkLst>
        <pc:spChg chg="mod">
          <ac:chgData name="Kazuyo Takehara" userId="fa7eaadb-9681-4610-86a8-8be5debccd15" providerId="ADAL" clId="{ADACFFC2-E77E-40AA-B70E-0D5ED74D78E2}" dt="2023-04-19T01:47:09.043" v="27" actId="14100"/>
          <ac:spMkLst>
            <pc:docMk/>
            <pc:sldMk cId="4044139229" sldId="324"/>
            <ac:spMk id="7" creationId="{5DC1FA59-D297-4066-BCC1-1E43F2C5F780}"/>
          </ac:spMkLst>
        </pc:spChg>
        <pc:spChg chg="mod">
          <ac:chgData name="Kazuyo Takehara" userId="fa7eaadb-9681-4610-86a8-8be5debccd15" providerId="ADAL" clId="{ADACFFC2-E77E-40AA-B70E-0D5ED74D78E2}" dt="2023-04-19T01:47:12.164" v="28" actId="14100"/>
          <ac:spMkLst>
            <pc:docMk/>
            <pc:sldMk cId="4044139229" sldId="324"/>
            <ac:spMk id="12" creationId="{B6F20D95-1E51-4DFF-8372-97B7EB176BD0}"/>
          </ac:spMkLst>
        </pc:spChg>
      </pc:sldChg>
      <pc:sldChg chg="delSp mod delAnim">
        <pc:chgData name="Kazuyo Takehara" userId="fa7eaadb-9681-4610-86a8-8be5debccd15" providerId="ADAL" clId="{ADACFFC2-E77E-40AA-B70E-0D5ED74D78E2}" dt="2023-04-19T01:48:50.382" v="33" actId="478"/>
        <pc:sldMkLst>
          <pc:docMk/>
          <pc:sldMk cId="2407079065" sldId="329"/>
        </pc:sldMkLst>
        <pc:spChg chg="del">
          <ac:chgData name="Kazuyo Takehara" userId="fa7eaadb-9681-4610-86a8-8be5debccd15" providerId="ADAL" clId="{ADACFFC2-E77E-40AA-B70E-0D5ED74D78E2}" dt="2023-04-19T01:48:50.382" v="33" actId="478"/>
          <ac:spMkLst>
            <pc:docMk/>
            <pc:sldMk cId="2407079065" sldId="329"/>
            <ac:spMk id="2" creationId="{EE091EB6-DD2D-4AD9-A381-D147924819C6}"/>
          </ac:spMkLst>
        </pc:spChg>
        <pc:spChg chg="del">
          <ac:chgData name="Kazuyo Takehara" userId="fa7eaadb-9681-4610-86a8-8be5debccd15" providerId="ADAL" clId="{ADACFFC2-E77E-40AA-B70E-0D5ED74D78E2}" dt="2023-04-19T01:48:50.382" v="33" actId="478"/>
          <ac:spMkLst>
            <pc:docMk/>
            <pc:sldMk cId="2407079065" sldId="329"/>
            <ac:spMk id="6" creationId="{5C32A967-C08E-41DA-97E3-A3D42922D792}"/>
          </ac:spMkLst>
        </pc:spChg>
        <pc:spChg chg="del">
          <ac:chgData name="Kazuyo Takehara" userId="fa7eaadb-9681-4610-86a8-8be5debccd15" providerId="ADAL" clId="{ADACFFC2-E77E-40AA-B70E-0D5ED74D78E2}" dt="2023-04-19T01:48:50.382" v="33" actId="478"/>
          <ac:spMkLst>
            <pc:docMk/>
            <pc:sldMk cId="2407079065" sldId="329"/>
            <ac:spMk id="7" creationId="{F7CF248E-C7A5-46FA-918B-D40194132D45}"/>
          </ac:spMkLst>
        </pc:spChg>
        <pc:spChg chg="del">
          <ac:chgData name="Kazuyo Takehara" userId="fa7eaadb-9681-4610-86a8-8be5debccd15" providerId="ADAL" clId="{ADACFFC2-E77E-40AA-B70E-0D5ED74D78E2}" dt="2023-04-19T01:48:50.382" v="33" actId="478"/>
          <ac:spMkLst>
            <pc:docMk/>
            <pc:sldMk cId="2407079065" sldId="329"/>
            <ac:spMk id="8" creationId="{CCFAA16E-AF26-4E2C-921B-7BC653B0E1AD}"/>
          </ac:spMkLst>
        </pc:spChg>
      </pc:sldChg>
      <pc:sldChg chg="modSp">
        <pc:chgData name="Kazuyo Takehara" userId="fa7eaadb-9681-4610-86a8-8be5debccd15" providerId="ADAL" clId="{ADACFFC2-E77E-40AA-B70E-0D5ED74D78E2}" dt="2023-04-19T01:47:34.782" v="31" actId="20577"/>
        <pc:sldMkLst>
          <pc:docMk/>
          <pc:sldMk cId="1740685158" sldId="333"/>
        </pc:sldMkLst>
        <pc:spChg chg="mod">
          <ac:chgData name="Kazuyo Takehara" userId="fa7eaadb-9681-4610-86a8-8be5debccd15" providerId="ADAL" clId="{ADACFFC2-E77E-40AA-B70E-0D5ED74D78E2}" dt="2023-04-19T01:47:27.119" v="29" actId="20577"/>
          <ac:spMkLst>
            <pc:docMk/>
            <pc:sldMk cId="1740685158" sldId="333"/>
            <ac:spMk id="8" creationId="{BE10C071-47DF-4546-857A-1C496DD0581A}"/>
          </ac:spMkLst>
        </pc:spChg>
        <pc:spChg chg="mod">
          <ac:chgData name="Kazuyo Takehara" userId="fa7eaadb-9681-4610-86a8-8be5debccd15" providerId="ADAL" clId="{ADACFFC2-E77E-40AA-B70E-0D5ED74D78E2}" dt="2023-04-19T01:47:34.782" v="31" actId="20577"/>
          <ac:spMkLst>
            <pc:docMk/>
            <pc:sldMk cId="1740685158" sldId="333"/>
            <ac:spMk id="9" creationId="{525BBC44-755D-48C5-9448-BA0DA6B21BD4}"/>
          </ac:spMkLst>
        </pc:spChg>
      </pc:sldChg>
      <pc:sldChg chg="add del">
        <pc:chgData name="Kazuyo Takehara" userId="fa7eaadb-9681-4610-86a8-8be5debccd15" providerId="ADAL" clId="{ADACFFC2-E77E-40AA-B70E-0D5ED74D78E2}" dt="2023-04-19T01:49:30.030" v="36" actId="2696"/>
        <pc:sldMkLst>
          <pc:docMk/>
          <pc:sldMk cId="1645917076" sldId="432"/>
        </pc:sldMkLst>
      </pc:sldChg>
      <pc:sldChg chg="addSp delSp modSp mod delAnim modAnim">
        <pc:chgData name="Kazuyo Takehara" userId="fa7eaadb-9681-4610-86a8-8be5debccd15" providerId="ADAL" clId="{ADACFFC2-E77E-40AA-B70E-0D5ED74D78E2}" dt="2023-04-19T01:50:27.217" v="37"/>
        <pc:sldMkLst>
          <pc:docMk/>
          <pc:sldMk cId="4168421778" sldId="433"/>
        </pc:sldMkLst>
        <pc:spChg chg="del">
          <ac:chgData name="Kazuyo Takehara" userId="fa7eaadb-9681-4610-86a8-8be5debccd15" providerId="ADAL" clId="{ADACFFC2-E77E-40AA-B70E-0D5ED74D78E2}" dt="2023-04-19T01:49:20.204" v="34" actId="478"/>
          <ac:spMkLst>
            <pc:docMk/>
            <pc:sldMk cId="4168421778" sldId="433"/>
            <ac:spMk id="7" creationId="{88B5ECB2-E207-48B6-887D-6B8C7FCA39AE}"/>
          </ac:spMkLst>
        </pc:spChg>
        <pc:spChg chg="del">
          <ac:chgData name="Kazuyo Takehara" userId="fa7eaadb-9681-4610-86a8-8be5debccd15" providerId="ADAL" clId="{ADACFFC2-E77E-40AA-B70E-0D5ED74D78E2}" dt="2023-04-19T01:49:20.204" v="34" actId="478"/>
          <ac:spMkLst>
            <pc:docMk/>
            <pc:sldMk cId="4168421778" sldId="433"/>
            <ac:spMk id="8" creationId="{BE10C071-47DF-4546-857A-1C496DD0581A}"/>
          </ac:spMkLst>
        </pc:spChg>
        <pc:spChg chg="del">
          <ac:chgData name="Kazuyo Takehara" userId="fa7eaadb-9681-4610-86a8-8be5debccd15" providerId="ADAL" clId="{ADACFFC2-E77E-40AA-B70E-0D5ED74D78E2}" dt="2023-04-19T01:49:20.204" v="34" actId="478"/>
          <ac:spMkLst>
            <pc:docMk/>
            <pc:sldMk cId="4168421778" sldId="433"/>
            <ac:spMk id="9" creationId="{525BBC44-755D-48C5-9448-BA0DA6B21BD4}"/>
          </ac:spMkLst>
        </pc:spChg>
        <pc:spChg chg="add mod">
          <ac:chgData name="Kazuyo Takehara" userId="fa7eaadb-9681-4610-86a8-8be5debccd15" providerId="ADAL" clId="{ADACFFC2-E77E-40AA-B70E-0D5ED74D78E2}" dt="2023-04-19T01:49:26.328" v="35"/>
          <ac:spMkLst>
            <pc:docMk/>
            <pc:sldMk cId="4168421778" sldId="433"/>
            <ac:spMk id="12" creationId="{DF6B2866-68A2-4444-ADC5-DB4DAC938A20}"/>
          </ac:spMkLst>
        </pc:spChg>
        <pc:spChg chg="add mod">
          <ac:chgData name="Kazuyo Takehara" userId="fa7eaadb-9681-4610-86a8-8be5debccd15" providerId="ADAL" clId="{ADACFFC2-E77E-40AA-B70E-0D5ED74D78E2}" dt="2023-04-19T01:49:26.328" v="35"/>
          <ac:spMkLst>
            <pc:docMk/>
            <pc:sldMk cId="4168421778" sldId="433"/>
            <ac:spMk id="13" creationId="{7AACBF19-4F83-4EEE-9070-7093F14DB31D}"/>
          </ac:spMkLst>
        </pc:spChg>
        <pc:spChg chg="add mod">
          <ac:chgData name="Kazuyo Takehara" userId="fa7eaadb-9681-4610-86a8-8be5debccd15" providerId="ADAL" clId="{ADACFFC2-E77E-40AA-B70E-0D5ED74D78E2}" dt="2023-04-19T01:49:26.328" v="35"/>
          <ac:spMkLst>
            <pc:docMk/>
            <pc:sldMk cId="4168421778" sldId="433"/>
            <ac:spMk id="14" creationId="{3FB0DCA1-AEBB-4A0F-956E-7EB62C3770B7}"/>
          </ac:spMkLst>
        </pc:spChg>
        <pc:spChg chg="add mod">
          <ac:chgData name="Kazuyo Takehara" userId="fa7eaadb-9681-4610-86a8-8be5debccd15" providerId="ADAL" clId="{ADACFFC2-E77E-40AA-B70E-0D5ED74D78E2}" dt="2023-04-19T01:49:26.328" v="35"/>
          <ac:spMkLst>
            <pc:docMk/>
            <pc:sldMk cId="4168421778" sldId="433"/>
            <ac:spMk id="15" creationId="{7CDF3652-1D8F-4DA7-A494-B0589E148E25}"/>
          </ac:spMkLst>
        </pc:spChg>
        <pc:picChg chg="del">
          <ac:chgData name="Kazuyo Takehara" userId="fa7eaadb-9681-4610-86a8-8be5debccd15" providerId="ADAL" clId="{ADACFFC2-E77E-40AA-B70E-0D5ED74D78E2}" dt="2023-04-19T01:49:20.204" v="34" actId="478"/>
          <ac:picMkLst>
            <pc:docMk/>
            <pc:sldMk cId="4168421778" sldId="433"/>
            <ac:picMk id="5" creationId="{466408F6-9001-46E1-972C-ACBCBC6FB38C}"/>
          </ac:picMkLst>
        </pc:picChg>
        <pc:picChg chg="del">
          <ac:chgData name="Kazuyo Takehara" userId="fa7eaadb-9681-4610-86a8-8be5debccd15" providerId="ADAL" clId="{ADACFFC2-E77E-40AA-B70E-0D5ED74D78E2}" dt="2023-04-19T01:49:20.204" v="34" actId="478"/>
          <ac:picMkLst>
            <pc:docMk/>
            <pc:sldMk cId="4168421778" sldId="433"/>
            <ac:picMk id="6" creationId="{F787AC55-586C-4472-A019-AD538252584A}"/>
          </ac:picMkLst>
        </pc:picChg>
        <pc:picChg chg="add mod">
          <ac:chgData name="Kazuyo Takehara" userId="fa7eaadb-9681-4610-86a8-8be5debccd15" providerId="ADAL" clId="{ADACFFC2-E77E-40AA-B70E-0D5ED74D78E2}" dt="2023-04-19T01:49:26.328" v="35"/>
          <ac:picMkLst>
            <pc:docMk/>
            <pc:sldMk cId="4168421778" sldId="433"/>
            <ac:picMk id="10" creationId="{2627C532-9587-4A4B-BABC-8F0BAF0A0207}"/>
          </ac:picMkLst>
        </pc:picChg>
        <pc:picChg chg="add mod">
          <ac:chgData name="Kazuyo Takehara" userId="fa7eaadb-9681-4610-86a8-8be5debccd15" providerId="ADAL" clId="{ADACFFC2-E77E-40AA-B70E-0D5ED74D78E2}" dt="2023-04-19T01:49:26.328" v="35"/>
          <ac:picMkLst>
            <pc:docMk/>
            <pc:sldMk cId="4168421778" sldId="433"/>
            <ac:picMk id="11" creationId="{927DB5C6-DA8A-4761-B6E8-6F26C69852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788F0-B633-487C-840C-763D074ABE0E}" type="datetimeFigureOut">
              <a:rPr kumimoji="1" lang="ja-JP" altLang="en-US" smtClean="0"/>
              <a:t>2023/4/21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D49BC-D2D8-4740-B0B6-1BD02C6F0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3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58648-91CD-40C7-A476-3D98FA9A3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71E71-EF9F-4A47-9121-544BB0EBFD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4C2FD-DED8-4A5B-81CF-327E88F89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7A3BF-3B12-4288-AA94-9A6EB7AC0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866E8-A67A-41F3-BA51-301E3809A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5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EBF60-3FAE-4121-A46F-35EF01431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6007A-D7EF-4FB2-8F5C-4F9B1E777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45AD-D024-4281-837E-E038C3FA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C3328-031C-427A-961D-C53C6A56F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6EE47-CF4F-4DE2-8CE4-196AFEF46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25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DB8D-695D-4AC0-85F7-EE0FA3716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32176-665B-4ADE-94F0-BAE6BB2B1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0BBED-EE3F-46E9-950B-9C60D269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47740-C51F-427E-86D2-743A27A44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41548-8DFC-46A9-9A6B-6E4096E4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23195-23C3-4757-8888-35A856C8A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5A1AA-53A7-413A-927D-4F81B824F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D8155-74E1-46E6-B7B7-AC7E0000A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BAB6F-C09E-4DE7-9302-07AAB19A7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278C0-531A-4EB2-A3A7-BDE3F53DA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48C2E3-D8C5-4434-9E25-B0FE31601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1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75050-74B9-4B74-80B7-E6DEA9B21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4D6A1-30AF-4201-BB7C-CD78EAD1D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793F17-D909-4707-9C3B-DC955E1AF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55A5E2-441C-4A1B-8654-0722A07DE2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F8C2E-85B0-4D4C-B525-1F29C6153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FC76EE-F035-4175-80C7-06982222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13E228-F9D1-41D3-86EA-C4238CC12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02FF35-07E8-4D9D-9D5E-6171DD17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1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2F5AC-918E-430F-B308-B972FAB9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4C21C0-DC76-4BFF-BC02-0FCA13E28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D1B2CE-57D4-42BE-BFFF-300B36F8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A31662-797A-464E-A01C-62962B57E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2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0ED220-8EBC-4559-ACD7-3F812F22F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689238-EFC9-4CD8-A9AD-B36973612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A32A1-6F1E-4ABB-B5CE-BD443F76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67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9D967-4070-4F57-8969-E78E26BC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76F93-3A1E-4F1F-A719-865A7FBA6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3F8D9-B3B8-4474-984F-151B37CDB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000C05-231A-4696-AC07-8515CE273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5CC3B-B663-4946-89BD-A1E9F26A0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E97BF-BBEA-4824-A9D2-087C17531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8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657F7-A95E-4CC8-BD4B-55F2CFAB5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F5E4FE-3D83-4378-B19E-1798991ED9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F62B4-441E-4A95-9CDF-432FD22A1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9326BC-A3BF-48E1-A380-ED0A8BA7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29609-6388-4814-9409-AE6282821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A7832D-13A5-4707-9966-89C62318E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9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BC531-E8C9-4B51-BCF1-874F80F7B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08105F-E03C-4E55-B62F-406A9B1A84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6DCE6-7A04-404C-A557-B479FA852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EFDFB-C893-4870-AC49-227FB01D7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87E6A-F71C-44D7-BF16-53079124D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53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54BFE0-0EF2-4A11-8F9C-47D8F0E756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9BDB7-6EED-449E-9750-65A1C3E01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22739-C9E8-4BC2-A6C7-0CE73BBDF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61722-FD81-4941-80D0-D817CD53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AB3F6-6E96-42B7-A5C1-34311EA5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4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2EED6-3757-4A1F-A94A-0DA0D518C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AAE7F-EF39-45DD-9C20-524F5993F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43610-2E5B-4EEE-A43D-E4ED31D3F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50C6E-BB70-44B5-AD2C-6094228E69D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678E8-652F-4DB1-913B-414D2859F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9D91-7805-4B24-8583-4077A99BF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673D-D305-4267-A256-2835E41A6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97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0.png"/><Relationship Id="rId3" Type="http://schemas.microsoft.com/office/2007/relationships/media" Target="../media/media2.mp3"/><Relationship Id="rId21" Type="http://schemas.openxmlformats.org/officeDocument/2006/relationships/image" Target="../media/image13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9.png"/><Relationship Id="rId2" Type="http://schemas.openxmlformats.org/officeDocument/2006/relationships/audio" Target="../media/media1.mp3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7.png"/><Relationship Id="rId23" Type="http://schemas.openxmlformats.org/officeDocument/2006/relationships/image" Target="../media/image15.png"/><Relationship Id="rId10" Type="http://schemas.openxmlformats.org/officeDocument/2006/relationships/audio" Target="../media/media5.mp3"/><Relationship Id="rId19" Type="http://schemas.openxmlformats.org/officeDocument/2006/relationships/image" Target="../media/image11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6.png"/><Relationship Id="rId22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0.png"/><Relationship Id="rId3" Type="http://schemas.microsoft.com/office/2007/relationships/media" Target="../media/media2.mp3"/><Relationship Id="rId21" Type="http://schemas.openxmlformats.org/officeDocument/2006/relationships/image" Target="../media/image13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9.png"/><Relationship Id="rId2" Type="http://schemas.openxmlformats.org/officeDocument/2006/relationships/audio" Target="../media/media1.mp3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7.png"/><Relationship Id="rId23" Type="http://schemas.openxmlformats.org/officeDocument/2006/relationships/image" Target="../media/image15.png"/><Relationship Id="rId10" Type="http://schemas.openxmlformats.org/officeDocument/2006/relationships/audio" Target="../media/media5.mp3"/><Relationship Id="rId19" Type="http://schemas.openxmlformats.org/officeDocument/2006/relationships/image" Target="../media/image11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6.png"/><Relationship Id="rId2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15.png"/><Relationship Id="rId4" Type="http://schemas.openxmlformats.org/officeDocument/2006/relationships/audio" Target="../media/media2.mp3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15.png"/><Relationship Id="rId5" Type="http://schemas.microsoft.com/office/2007/relationships/media" Target="../media/media6.mp3"/><Relationship Id="rId10" Type="http://schemas.openxmlformats.org/officeDocument/2006/relationships/image" Target="../media/image21.png"/><Relationship Id="rId4" Type="http://schemas.openxmlformats.org/officeDocument/2006/relationships/audio" Target="../media/media5.mp3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15.png"/><Relationship Id="rId4" Type="http://schemas.openxmlformats.org/officeDocument/2006/relationships/audio" Target="../media/media2.mp3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15.png"/><Relationship Id="rId5" Type="http://schemas.microsoft.com/office/2007/relationships/media" Target="../media/media6.mp3"/><Relationship Id="rId10" Type="http://schemas.openxmlformats.org/officeDocument/2006/relationships/image" Target="../media/image21.png"/><Relationship Id="rId4" Type="http://schemas.openxmlformats.org/officeDocument/2006/relationships/audio" Target="../media/media5.mp3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9.mp3"/><Relationship Id="rId7" Type="http://schemas.openxmlformats.org/officeDocument/2006/relationships/image" Target="../media/image3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9.mp3"/><Relationship Id="rId7" Type="http://schemas.openxmlformats.org/officeDocument/2006/relationships/image" Target="../media/image3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2.png"/><Relationship Id="rId4" Type="http://schemas.openxmlformats.org/officeDocument/2006/relationships/audio" Target="../media/media9.mp3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3.png"/><Relationship Id="rId7" Type="http://schemas.openxmlformats.org/officeDocument/2006/relationships/image" Target="../media/image1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hoFeJJ5-NFE&amp;list=PLQSZ7ToXZ9JLnMrsrVU1NHrI4AiaGKFmF&amp;index=9" TargetMode="Externa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11" Type="http://schemas.openxmlformats.org/officeDocument/2006/relationships/image" Target="../media/image15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11" Type="http://schemas.openxmlformats.org/officeDocument/2006/relationships/image" Target="../media/image15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9.png"/><Relationship Id="rId11" Type="http://schemas.openxmlformats.org/officeDocument/2006/relationships/image" Target="../media/image15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9.png"/><Relationship Id="rId11" Type="http://schemas.openxmlformats.org/officeDocument/2006/relationships/image" Target="../media/image15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6.png"/><Relationship Id="rId11" Type="http://schemas.openxmlformats.org/officeDocument/2006/relationships/image" Target="../media/image15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22.png"/><Relationship Id="rId9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22.png"/><Relationship Id="rId9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4.png"/><Relationship Id="rId5" Type="http://schemas.openxmlformats.org/officeDocument/2006/relationships/image" Target="../media/image71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84.png"/><Relationship Id="rId5" Type="http://schemas.openxmlformats.org/officeDocument/2006/relationships/image" Target="../media/image71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6.png"/><Relationship Id="rId11" Type="http://schemas.openxmlformats.org/officeDocument/2006/relationships/image" Target="../media/image15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86.png"/><Relationship Id="rId9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microsoft.com/office/2007/relationships/media" Target="../media/media14.mp3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5.png"/><Relationship Id="rId10" Type="http://schemas.openxmlformats.org/officeDocument/2006/relationships/image" Target="../media/image91.png"/><Relationship Id="rId4" Type="http://schemas.openxmlformats.org/officeDocument/2006/relationships/audio" Target="../media/media14.mp3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89.png"/><Relationship Id="rId3" Type="http://schemas.microsoft.com/office/2007/relationships/media" Target="../media/media14.mp3"/><Relationship Id="rId7" Type="http://schemas.openxmlformats.org/officeDocument/2006/relationships/image" Target="../media/image87.png"/><Relationship Id="rId12" Type="http://schemas.openxmlformats.org/officeDocument/2006/relationships/image" Target="../media/image95.png"/><Relationship Id="rId2" Type="http://schemas.openxmlformats.org/officeDocument/2006/relationships/audio" Target="../media/media13.mp3"/><Relationship Id="rId16" Type="http://schemas.openxmlformats.org/officeDocument/2006/relationships/image" Target="../media/image15.png"/><Relationship Id="rId1" Type="http://schemas.microsoft.com/office/2007/relationships/media" Target="../media/media13.mp3"/><Relationship Id="rId6" Type="http://schemas.openxmlformats.org/officeDocument/2006/relationships/image" Target="../media/image91.png"/><Relationship Id="rId11" Type="http://schemas.openxmlformats.org/officeDocument/2006/relationships/image" Target="../media/image88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2.png"/><Relationship Id="rId10" Type="http://schemas.openxmlformats.org/officeDocument/2006/relationships/image" Target="../media/image94.png"/><Relationship Id="rId4" Type="http://schemas.openxmlformats.org/officeDocument/2006/relationships/audio" Target="../media/media14.mp3"/><Relationship Id="rId9" Type="http://schemas.openxmlformats.org/officeDocument/2006/relationships/image" Target="../media/image93.png"/><Relationship Id="rId14" Type="http://schemas.openxmlformats.org/officeDocument/2006/relationships/image" Target="../media/image9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88.png"/><Relationship Id="rId7" Type="http://schemas.openxmlformats.org/officeDocument/2006/relationships/image" Target="../media/image96.png"/><Relationship Id="rId12" Type="http://schemas.openxmlformats.org/officeDocument/2006/relationships/image" Target="../media/image6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68.png"/><Relationship Id="rId5" Type="http://schemas.openxmlformats.org/officeDocument/2006/relationships/image" Target="../media/image90.png"/><Relationship Id="rId10" Type="http://schemas.openxmlformats.org/officeDocument/2006/relationships/image" Target="../media/image67.png"/><Relationship Id="rId4" Type="http://schemas.openxmlformats.org/officeDocument/2006/relationships/image" Target="../media/image89.png"/><Relationship Id="rId9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5.png"/><Relationship Id="rId7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9" Type="http://schemas.openxmlformats.org/officeDocument/2006/relationships/image" Target="../media/image11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0.png"/><Relationship Id="rId7" Type="http://schemas.openxmlformats.org/officeDocument/2006/relationships/image" Target="../media/image108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0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0.png"/><Relationship Id="rId7" Type="http://schemas.openxmlformats.org/officeDocument/2006/relationships/image" Target="../media/image108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9" Type="http://schemas.openxmlformats.org/officeDocument/2006/relationships/image" Target="../media/image1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9.png"/><Relationship Id="rId7" Type="http://schemas.openxmlformats.org/officeDocument/2006/relationships/image" Target="../media/image103.png"/><Relationship Id="rId12" Type="http://schemas.openxmlformats.org/officeDocument/2006/relationships/image" Target="../media/image11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14.png"/><Relationship Id="rId5" Type="http://schemas.openxmlformats.org/officeDocument/2006/relationships/image" Target="../media/image102.png"/><Relationship Id="rId10" Type="http://schemas.openxmlformats.org/officeDocument/2006/relationships/image" Target="../media/image113.png"/><Relationship Id="rId4" Type="http://schemas.openxmlformats.org/officeDocument/2006/relationships/image" Target="../media/image110.png"/><Relationship Id="rId9" Type="http://schemas.openxmlformats.org/officeDocument/2006/relationships/image" Target="../media/image10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B1BFCA-04E6-451C-A221-6BD992138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47A2E3-72E3-4A1A-93C0-FA41132B0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784" y="0"/>
            <a:ext cx="9611532" cy="42324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D0A184-7C64-41AE-8C49-9607AFF7A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29574"/>
            <a:ext cx="10515600" cy="188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7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2089EC-6CC6-4BD5-86F6-12DC8975E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95" y="509169"/>
            <a:ext cx="3205854" cy="9202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7660BF-4519-49D2-BD41-F32ADE441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72" y="1429443"/>
            <a:ext cx="6591953" cy="10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2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69D052-ABBB-4E8A-A375-B48B2C9FFD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9109" y="861469"/>
            <a:ext cx="4145595" cy="793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3DD26D-BCCA-4DBA-ABC9-38833EF73D2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80166" y="355441"/>
            <a:ext cx="3583508" cy="1823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C1E0C3-1F8D-4D47-86FD-512C66F3557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62359" y="342955"/>
            <a:ext cx="1791785" cy="18354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FEBB7B-EE8C-43A4-918B-3383F772A0B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62009" y="2486574"/>
            <a:ext cx="1804132" cy="18149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B35DFB-62DD-400B-89CE-D598489EFE3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52572" y="2395525"/>
            <a:ext cx="3583509" cy="20320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E616D9-1731-4446-81E1-4ED4A2358F4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45408" y="4499531"/>
            <a:ext cx="3583507" cy="20368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C6EF79D-63AC-4182-9AFF-66471CEA35C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49671" y="1655090"/>
            <a:ext cx="3170799" cy="8071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0DA646D-1257-4550-970E-67261C747B4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7052" y="3311999"/>
            <a:ext cx="4306682" cy="9018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2CDEC7-344B-41A9-AAFF-45F33DAA238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87052" y="4933613"/>
            <a:ext cx="4306683" cy="958100"/>
          </a:xfrm>
          <a:prstGeom prst="rect">
            <a:avLst/>
          </a:prstGeom>
        </p:spPr>
      </p:pic>
      <p:pic>
        <p:nvPicPr>
          <p:cNvPr id="27" name="X_[17-01]_kiku1">
            <a:hlinkClick r:id="" action="ppaction://media"/>
            <a:extLst>
              <a:ext uri="{FF2B5EF4-FFF2-40B4-BE49-F238E27FC236}">
                <a16:creationId xmlns:a16="http://schemas.microsoft.com/office/drawing/2014/main" id="{E1480CE4-D4A6-4BC3-A984-F8DBB7B630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05989" y="2768503"/>
            <a:ext cx="487363" cy="487363"/>
          </a:xfrm>
          <a:prstGeom prst="rect">
            <a:avLst/>
          </a:prstGeom>
        </p:spPr>
      </p:pic>
      <p:pic>
        <p:nvPicPr>
          <p:cNvPr id="28" name="X_[17-02]_kiku2">
            <a:hlinkClick r:id="" action="ppaction://media"/>
            <a:extLst>
              <a:ext uri="{FF2B5EF4-FFF2-40B4-BE49-F238E27FC236}">
                <a16:creationId xmlns:a16="http://schemas.microsoft.com/office/drawing/2014/main" id="{CC64F360-7394-42FF-ABC0-EC96206EF57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802277" y="3255866"/>
            <a:ext cx="487363" cy="487363"/>
          </a:xfrm>
          <a:prstGeom prst="rect">
            <a:avLst/>
          </a:prstGeom>
        </p:spPr>
      </p:pic>
      <p:pic>
        <p:nvPicPr>
          <p:cNvPr id="29" name="X_[17-03]_kiku3">
            <a:hlinkClick r:id="" action="ppaction://media"/>
            <a:extLst>
              <a:ext uri="{FF2B5EF4-FFF2-40B4-BE49-F238E27FC236}">
                <a16:creationId xmlns:a16="http://schemas.microsoft.com/office/drawing/2014/main" id="{D2026F08-DB4A-45A9-901E-C747DB47A0F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940508" y="2768504"/>
            <a:ext cx="487363" cy="487363"/>
          </a:xfrm>
          <a:prstGeom prst="rect">
            <a:avLst/>
          </a:prstGeom>
        </p:spPr>
      </p:pic>
      <p:pic>
        <p:nvPicPr>
          <p:cNvPr id="30" name="X_[17-04]_kiku4">
            <a:hlinkClick r:id="" action="ppaction://media"/>
            <a:extLst>
              <a:ext uri="{FF2B5EF4-FFF2-40B4-BE49-F238E27FC236}">
                <a16:creationId xmlns:a16="http://schemas.microsoft.com/office/drawing/2014/main" id="{2B221308-ABDD-40F6-A04A-6B4B78F51EC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55919" y="4386705"/>
            <a:ext cx="487363" cy="487363"/>
          </a:xfrm>
          <a:prstGeom prst="rect">
            <a:avLst/>
          </a:prstGeom>
        </p:spPr>
      </p:pic>
      <p:pic>
        <p:nvPicPr>
          <p:cNvPr id="31" name="X_[17-05]_kiku5">
            <a:hlinkClick r:id="" action="ppaction://media"/>
            <a:extLst>
              <a:ext uri="{FF2B5EF4-FFF2-40B4-BE49-F238E27FC236}">
                <a16:creationId xmlns:a16="http://schemas.microsoft.com/office/drawing/2014/main" id="{C036FDE3-36D6-4B18-B3AD-FB3BF4DE1B3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733524" y="4874068"/>
            <a:ext cx="487363" cy="487363"/>
          </a:xfrm>
          <a:prstGeom prst="rect">
            <a:avLst/>
          </a:prstGeom>
        </p:spPr>
      </p:pic>
      <p:pic>
        <p:nvPicPr>
          <p:cNvPr id="32" name="X_[17-06]_kiku6">
            <a:hlinkClick r:id="" action="ppaction://media"/>
            <a:extLst>
              <a:ext uri="{FF2B5EF4-FFF2-40B4-BE49-F238E27FC236}">
                <a16:creationId xmlns:a16="http://schemas.microsoft.com/office/drawing/2014/main" id="{349DDBB1-FEBD-4891-9256-D1CD97B7A87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925258" y="44291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1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9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77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06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70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95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649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CDC5541-6953-4052-ABC0-72C0BC4E6A14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69D052-ABBB-4E8A-A375-B48B2C9FFD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9109" y="861469"/>
            <a:ext cx="4145595" cy="793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3DD26D-BCCA-4DBA-ABC9-38833EF73D2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80166" y="355441"/>
            <a:ext cx="3583508" cy="1823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C1E0C3-1F8D-4D47-86FD-512C66F3557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62359" y="342955"/>
            <a:ext cx="1791785" cy="18354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FEBB7B-EE8C-43A4-918B-3383F772A0B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62009" y="2486574"/>
            <a:ext cx="1804132" cy="18149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B35DFB-62DD-400B-89CE-D598489EFE3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52572" y="2395525"/>
            <a:ext cx="3583509" cy="20320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E616D9-1731-4446-81E1-4ED4A2358F4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45408" y="4499531"/>
            <a:ext cx="3583507" cy="20368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C6EF79D-63AC-4182-9AFF-66471CEA35C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49671" y="1655090"/>
            <a:ext cx="3170799" cy="8071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0DA646D-1257-4550-970E-67261C747B4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7052" y="3311999"/>
            <a:ext cx="4306682" cy="9018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2CDEC7-344B-41A9-AAFF-45F33DAA238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87052" y="4933613"/>
            <a:ext cx="4306683" cy="958100"/>
          </a:xfrm>
          <a:prstGeom prst="rect">
            <a:avLst/>
          </a:prstGeom>
        </p:spPr>
      </p:pic>
      <p:pic>
        <p:nvPicPr>
          <p:cNvPr id="27" name="X_[17-01]_kiku1">
            <a:hlinkClick r:id="" action="ppaction://media"/>
            <a:extLst>
              <a:ext uri="{FF2B5EF4-FFF2-40B4-BE49-F238E27FC236}">
                <a16:creationId xmlns:a16="http://schemas.microsoft.com/office/drawing/2014/main" id="{E1480CE4-D4A6-4BC3-A984-F8DBB7B630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68492" y="2768503"/>
            <a:ext cx="487363" cy="487363"/>
          </a:xfrm>
          <a:prstGeom prst="rect">
            <a:avLst/>
          </a:prstGeom>
        </p:spPr>
      </p:pic>
      <p:pic>
        <p:nvPicPr>
          <p:cNvPr id="28" name="X_[17-02]_kiku2">
            <a:hlinkClick r:id="" action="ppaction://media"/>
            <a:extLst>
              <a:ext uri="{FF2B5EF4-FFF2-40B4-BE49-F238E27FC236}">
                <a16:creationId xmlns:a16="http://schemas.microsoft.com/office/drawing/2014/main" id="{CC64F360-7394-42FF-ABC0-EC96206EF57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692219" y="3306444"/>
            <a:ext cx="487363" cy="487363"/>
          </a:xfrm>
          <a:prstGeom prst="rect">
            <a:avLst/>
          </a:prstGeom>
        </p:spPr>
      </p:pic>
      <p:pic>
        <p:nvPicPr>
          <p:cNvPr id="29" name="X_[17-03]_kiku3">
            <a:hlinkClick r:id="" action="ppaction://media"/>
            <a:extLst>
              <a:ext uri="{FF2B5EF4-FFF2-40B4-BE49-F238E27FC236}">
                <a16:creationId xmlns:a16="http://schemas.microsoft.com/office/drawing/2014/main" id="{D2026F08-DB4A-45A9-901E-C747DB47A0F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018557" y="2768503"/>
            <a:ext cx="487363" cy="487363"/>
          </a:xfrm>
          <a:prstGeom prst="rect">
            <a:avLst/>
          </a:prstGeom>
        </p:spPr>
      </p:pic>
      <p:pic>
        <p:nvPicPr>
          <p:cNvPr id="30" name="X_[17-04]_kiku4">
            <a:hlinkClick r:id="" action="ppaction://media"/>
            <a:extLst>
              <a:ext uri="{FF2B5EF4-FFF2-40B4-BE49-F238E27FC236}">
                <a16:creationId xmlns:a16="http://schemas.microsoft.com/office/drawing/2014/main" id="{2B221308-ABDD-40F6-A04A-6B4B78F51EC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55919" y="4394476"/>
            <a:ext cx="487363" cy="487363"/>
          </a:xfrm>
          <a:prstGeom prst="rect">
            <a:avLst/>
          </a:prstGeom>
        </p:spPr>
      </p:pic>
      <p:pic>
        <p:nvPicPr>
          <p:cNvPr id="31" name="X_[17-05]_kiku5">
            <a:hlinkClick r:id="" action="ppaction://media"/>
            <a:extLst>
              <a:ext uri="{FF2B5EF4-FFF2-40B4-BE49-F238E27FC236}">
                <a16:creationId xmlns:a16="http://schemas.microsoft.com/office/drawing/2014/main" id="{C036FDE3-36D6-4B18-B3AD-FB3BF4DE1B3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676311" y="4881839"/>
            <a:ext cx="487363" cy="487363"/>
          </a:xfrm>
          <a:prstGeom prst="rect">
            <a:avLst/>
          </a:prstGeom>
        </p:spPr>
      </p:pic>
      <p:pic>
        <p:nvPicPr>
          <p:cNvPr id="32" name="X_[17-06]_kiku6">
            <a:hlinkClick r:id="" action="ppaction://media"/>
            <a:extLst>
              <a:ext uri="{FF2B5EF4-FFF2-40B4-BE49-F238E27FC236}">
                <a16:creationId xmlns:a16="http://schemas.microsoft.com/office/drawing/2014/main" id="{349DDBB1-FEBD-4891-9256-D1CD97B7A87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041024" y="4446250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869D64-F23D-42B5-8C93-517448C17367}"/>
              </a:ext>
            </a:extLst>
          </p:cNvPr>
          <p:cNvSpPr txBox="1"/>
          <p:nvPr/>
        </p:nvSpPr>
        <p:spPr>
          <a:xfrm>
            <a:off x="1437051" y="3629122"/>
            <a:ext cx="52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AA08BF-1560-4D32-8788-33A05DE04A35}"/>
              </a:ext>
            </a:extLst>
          </p:cNvPr>
          <p:cNvSpPr txBox="1"/>
          <p:nvPr/>
        </p:nvSpPr>
        <p:spPr>
          <a:xfrm>
            <a:off x="2878276" y="3629121"/>
            <a:ext cx="52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E8D6E7-15A6-4E6C-B9EB-4947B2C55F2B}"/>
              </a:ext>
            </a:extLst>
          </p:cNvPr>
          <p:cNvSpPr txBox="1"/>
          <p:nvPr/>
        </p:nvSpPr>
        <p:spPr>
          <a:xfrm>
            <a:off x="4318907" y="3629120"/>
            <a:ext cx="52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C66DFF-4405-4E02-BAED-DF9B27CF5B21}"/>
              </a:ext>
            </a:extLst>
          </p:cNvPr>
          <p:cNvSpPr txBox="1"/>
          <p:nvPr/>
        </p:nvSpPr>
        <p:spPr>
          <a:xfrm>
            <a:off x="1437051" y="5258214"/>
            <a:ext cx="52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E693DE-17C8-4421-8837-5997927E45D3}"/>
              </a:ext>
            </a:extLst>
          </p:cNvPr>
          <p:cNvSpPr txBox="1"/>
          <p:nvPr/>
        </p:nvSpPr>
        <p:spPr>
          <a:xfrm>
            <a:off x="2496519" y="5258213"/>
            <a:ext cx="52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5F4A9A-37E1-4090-854F-F53636BDC2BD}"/>
              </a:ext>
            </a:extLst>
          </p:cNvPr>
          <p:cNvSpPr txBox="1"/>
          <p:nvPr/>
        </p:nvSpPr>
        <p:spPr>
          <a:xfrm>
            <a:off x="3223785" y="5258212"/>
            <a:ext cx="52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0CBD52-30A0-49E4-B5D6-FE1A2F201F95}"/>
              </a:ext>
            </a:extLst>
          </p:cNvPr>
          <p:cNvSpPr txBox="1"/>
          <p:nvPr/>
        </p:nvSpPr>
        <p:spPr>
          <a:xfrm>
            <a:off x="3935901" y="5258211"/>
            <a:ext cx="52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87C7DC-7BFA-44A5-9CD8-35D6FDA51F6B}"/>
              </a:ext>
            </a:extLst>
          </p:cNvPr>
          <p:cNvSpPr txBox="1"/>
          <p:nvPr/>
        </p:nvSpPr>
        <p:spPr>
          <a:xfrm>
            <a:off x="4663167" y="5258210"/>
            <a:ext cx="52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2343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319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077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806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670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1595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1649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" grpId="0"/>
      <p:bldP spid="19" grpId="0"/>
      <p:bldP spid="21" grpId="0"/>
      <p:bldP spid="23" grpId="0"/>
      <p:bldP spid="25" grpId="0"/>
      <p:bldP spid="26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6526A90-CB68-4195-BAD7-2D01C2340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29998"/>
            <a:ext cx="10905066" cy="269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0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B2C19C3-3C00-4954-AF5D-8E4A1EB901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4500" y="516689"/>
            <a:ext cx="8128886" cy="32881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436753-7887-477C-B1CA-9F43FF63E4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4500" y="3893816"/>
            <a:ext cx="7858911" cy="1355726"/>
          </a:xfrm>
          <a:prstGeom prst="rect">
            <a:avLst/>
          </a:prstGeom>
        </p:spPr>
      </p:pic>
      <p:pic>
        <p:nvPicPr>
          <p:cNvPr id="6" name="X_[17-01]_kiku1">
            <a:hlinkClick r:id="" action="ppaction://media"/>
            <a:extLst>
              <a:ext uri="{FF2B5EF4-FFF2-40B4-BE49-F238E27FC236}">
                <a16:creationId xmlns:a16="http://schemas.microsoft.com/office/drawing/2014/main" id="{0BD13F6E-7585-48B8-A7E6-AFB1860C9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07096" y="1102213"/>
            <a:ext cx="487363" cy="487363"/>
          </a:xfrm>
          <a:prstGeom prst="rect">
            <a:avLst/>
          </a:prstGeom>
        </p:spPr>
      </p:pic>
      <p:pic>
        <p:nvPicPr>
          <p:cNvPr id="7" name="X_[17-02]_kiku2">
            <a:hlinkClick r:id="" action="ppaction://media"/>
            <a:extLst>
              <a:ext uri="{FF2B5EF4-FFF2-40B4-BE49-F238E27FC236}">
                <a16:creationId xmlns:a16="http://schemas.microsoft.com/office/drawing/2014/main" id="{F2D5A327-F314-478B-88FF-3CF452385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05790" y="2726260"/>
            <a:ext cx="487363" cy="487363"/>
          </a:xfrm>
          <a:prstGeom prst="rect">
            <a:avLst/>
          </a:prstGeom>
        </p:spPr>
      </p:pic>
      <p:pic>
        <p:nvPicPr>
          <p:cNvPr id="8" name="X_[17-03]_kiku3">
            <a:hlinkClick r:id="" action="ppaction://media"/>
            <a:extLst>
              <a:ext uri="{FF2B5EF4-FFF2-40B4-BE49-F238E27FC236}">
                <a16:creationId xmlns:a16="http://schemas.microsoft.com/office/drawing/2014/main" id="{BFD43ABA-7AA8-4E5A-8C5C-C0344B3550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05789" y="44250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9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4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CCAB1-125C-4F34-A3E8-DB3E90C6D8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1337" y="237453"/>
            <a:ext cx="7193409" cy="18340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B7E1B3-3051-49DB-8A92-E7E307F18C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1336" y="2189133"/>
            <a:ext cx="7193409" cy="22109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837AB4-B0AC-4FF2-A691-68D71F00BD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1336" y="4400061"/>
            <a:ext cx="7324854" cy="2142781"/>
          </a:xfrm>
          <a:prstGeom prst="rect">
            <a:avLst/>
          </a:prstGeom>
        </p:spPr>
      </p:pic>
      <p:pic>
        <p:nvPicPr>
          <p:cNvPr id="9" name="X_[17-04]_kiku4">
            <a:hlinkClick r:id="" action="ppaction://media"/>
            <a:extLst>
              <a:ext uri="{FF2B5EF4-FFF2-40B4-BE49-F238E27FC236}">
                <a16:creationId xmlns:a16="http://schemas.microsoft.com/office/drawing/2014/main" id="{511410C0-D4C5-42FF-899D-32F3CFB7AE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32685" y="951361"/>
            <a:ext cx="487363" cy="487363"/>
          </a:xfrm>
          <a:prstGeom prst="rect">
            <a:avLst/>
          </a:prstGeom>
        </p:spPr>
      </p:pic>
      <p:pic>
        <p:nvPicPr>
          <p:cNvPr id="10" name="X_[17-05]_kiku5">
            <a:hlinkClick r:id="" action="ppaction://media"/>
            <a:extLst>
              <a:ext uri="{FF2B5EF4-FFF2-40B4-BE49-F238E27FC236}">
                <a16:creationId xmlns:a16="http://schemas.microsoft.com/office/drawing/2014/main" id="{47CB73B9-341C-4A9A-B614-4C64EC4CE0E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32685" y="2899243"/>
            <a:ext cx="487363" cy="487363"/>
          </a:xfrm>
          <a:prstGeom prst="rect">
            <a:avLst/>
          </a:prstGeom>
        </p:spPr>
      </p:pic>
      <p:pic>
        <p:nvPicPr>
          <p:cNvPr id="11" name="X_[17-06]_kiku6">
            <a:hlinkClick r:id="" action="ppaction://media"/>
            <a:extLst>
              <a:ext uri="{FF2B5EF4-FFF2-40B4-BE49-F238E27FC236}">
                <a16:creationId xmlns:a16="http://schemas.microsoft.com/office/drawing/2014/main" id="{E999EEC4-8CC7-4BB1-97E1-F5277F721E7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32685" y="52277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1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06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EF802A-2AE8-439B-B412-7B8E2CAA4877}"/>
              </a:ext>
            </a:extLst>
          </p:cNvPr>
          <p:cNvSpPr/>
          <p:nvPr/>
        </p:nvSpPr>
        <p:spPr>
          <a:xfrm>
            <a:off x="1201074" y="972932"/>
            <a:ext cx="9878259" cy="547225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008750-6438-4CB3-915C-1A158D600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112" y="292492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2C2F2A-979A-424A-8922-E2281DF3B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7839" y="1523168"/>
            <a:ext cx="5759672" cy="691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E67B4E-5F72-4263-BB6D-2F962B15E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3662" y="2323617"/>
            <a:ext cx="4968025" cy="2770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4AFAE8-2929-4CD9-8E66-8D963207E0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2061" y="5203139"/>
            <a:ext cx="3611491" cy="942902"/>
          </a:xfrm>
          <a:prstGeom prst="rect">
            <a:avLst/>
          </a:prstGeom>
        </p:spPr>
      </p:pic>
      <p:pic>
        <p:nvPicPr>
          <p:cNvPr id="10" name="X_[17-07]_katachi">
            <a:hlinkClick r:id="" action="ppaction://media"/>
            <a:extLst>
              <a:ext uri="{FF2B5EF4-FFF2-40B4-BE49-F238E27FC236}">
                <a16:creationId xmlns:a16="http://schemas.microsoft.com/office/drawing/2014/main" id="{253B1A87-61BE-4B6F-AAA5-2AA0234C5A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2920" y="15231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7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403E81-B470-4CB2-B3DF-253760FA72D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EF802A-2AE8-439B-B412-7B8E2CAA4877}"/>
              </a:ext>
            </a:extLst>
          </p:cNvPr>
          <p:cNvSpPr/>
          <p:nvPr/>
        </p:nvSpPr>
        <p:spPr>
          <a:xfrm>
            <a:off x="1201074" y="972932"/>
            <a:ext cx="9878259" cy="547225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008750-6438-4CB3-915C-1A158D600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112" y="292492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2C2F2A-979A-424A-8922-E2281DF3B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7839" y="1523168"/>
            <a:ext cx="5759672" cy="691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E67B4E-5F72-4263-BB6D-2F962B15E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3662" y="2323617"/>
            <a:ext cx="4968025" cy="2770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4AFAE8-2929-4CD9-8E66-8D963207E0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2061" y="5203139"/>
            <a:ext cx="3611491" cy="942902"/>
          </a:xfrm>
          <a:prstGeom prst="rect">
            <a:avLst/>
          </a:prstGeom>
        </p:spPr>
      </p:pic>
      <p:pic>
        <p:nvPicPr>
          <p:cNvPr id="10" name="X_[17-07]_katachi">
            <a:hlinkClick r:id="" action="ppaction://media"/>
            <a:extLst>
              <a:ext uri="{FF2B5EF4-FFF2-40B4-BE49-F238E27FC236}">
                <a16:creationId xmlns:a16="http://schemas.microsoft.com/office/drawing/2014/main" id="{253B1A87-61BE-4B6F-AAA5-2AA0234C5A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2920" y="1523168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BE25AD-CA97-4F49-82A7-E0447BEF850F}"/>
              </a:ext>
            </a:extLst>
          </p:cNvPr>
          <p:cNvSpPr txBox="1"/>
          <p:nvPr/>
        </p:nvSpPr>
        <p:spPr>
          <a:xfrm>
            <a:off x="4512240" y="2374056"/>
            <a:ext cx="117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ました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AECAF6-FAC2-4FFE-8F70-20D50F253DB6}"/>
              </a:ext>
            </a:extLst>
          </p:cNvPr>
          <p:cNvSpPr txBox="1"/>
          <p:nvPr/>
        </p:nvSpPr>
        <p:spPr>
          <a:xfrm>
            <a:off x="5177674" y="2833882"/>
            <a:ext cx="117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ました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E3895C-EB2B-490F-AEE2-33C09F1E551C}"/>
              </a:ext>
            </a:extLst>
          </p:cNvPr>
          <p:cNvSpPr txBox="1"/>
          <p:nvPr/>
        </p:nvSpPr>
        <p:spPr>
          <a:xfrm>
            <a:off x="6140203" y="3278392"/>
            <a:ext cx="117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ました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ABECB5-8020-4A5C-8986-6372B671E09D}"/>
              </a:ext>
            </a:extLst>
          </p:cNvPr>
          <p:cNvSpPr txBox="1"/>
          <p:nvPr/>
        </p:nvSpPr>
        <p:spPr>
          <a:xfrm>
            <a:off x="4102593" y="3753534"/>
            <a:ext cx="117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ました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3CE63-0C8A-47DA-9CA1-B113BF80EB28}"/>
              </a:ext>
            </a:extLst>
          </p:cNvPr>
          <p:cNvSpPr txBox="1"/>
          <p:nvPr/>
        </p:nvSpPr>
        <p:spPr>
          <a:xfrm>
            <a:off x="4102593" y="4198044"/>
            <a:ext cx="117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ました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B56B1F-897B-4A26-BB28-E005ECDCDB52}"/>
              </a:ext>
            </a:extLst>
          </p:cNvPr>
          <p:cNvSpPr txBox="1"/>
          <p:nvPr/>
        </p:nvSpPr>
        <p:spPr>
          <a:xfrm>
            <a:off x="5145745" y="4646274"/>
            <a:ext cx="117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ました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3A945D-F8E5-4DD9-BDB1-5F896E76242D}"/>
              </a:ext>
            </a:extLst>
          </p:cNvPr>
          <p:cNvSpPr txBox="1"/>
          <p:nvPr/>
        </p:nvSpPr>
        <p:spPr>
          <a:xfrm>
            <a:off x="3214919" y="5244229"/>
            <a:ext cx="58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も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245FD9-34DC-4F09-893F-975E73FC8D25}"/>
              </a:ext>
            </a:extLst>
          </p:cNvPr>
          <p:cNvSpPr txBox="1"/>
          <p:nvPr/>
        </p:nvSpPr>
        <p:spPr>
          <a:xfrm>
            <a:off x="4289966" y="5244229"/>
            <a:ext cx="2536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ませんでした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43A21D-B0CA-41EB-9626-67C0B6274EEB}"/>
              </a:ext>
            </a:extLst>
          </p:cNvPr>
          <p:cNvSpPr txBox="1"/>
          <p:nvPr/>
        </p:nvSpPr>
        <p:spPr>
          <a:xfrm>
            <a:off x="4560532" y="5695842"/>
            <a:ext cx="117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ました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47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88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29AC24F-4BDE-4217-8C68-8A9893A57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32447"/>
            <a:ext cx="10905066" cy="23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78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D25EDD-F561-45AF-A55E-9C3E1B565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4A77C7-68BD-4377-886A-E4EE53129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32" y="454818"/>
            <a:ext cx="2797422" cy="1254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CF732B-C8FF-4ADF-A2AB-643806092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414" y="1775180"/>
            <a:ext cx="9505950" cy="22928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85E797-021E-4F3F-8E0A-A3E3C38CA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414" y="4092306"/>
            <a:ext cx="5777164" cy="236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06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D25EDD-F561-45AF-A55E-9C3E1B565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506F9B-C811-4872-B950-947E9FEB1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340" y="821343"/>
            <a:ext cx="8401318" cy="1026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40516C-9D5D-4E6B-939A-5695BB698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340" y="1976771"/>
            <a:ext cx="8401318" cy="405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91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D25EDD-F561-45AF-A55E-9C3E1B565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4A64C3-35E4-4269-9DA3-FF6D73FF5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66" y="558764"/>
            <a:ext cx="3556057" cy="1119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04CE1E-75BC-45A4-AF61-C6754ACC6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327" y="1820862"/>
            <a:ext cx="8876718" cy="28885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9E74F3-D45A-436D-9A6C-27E052514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54" y="4852417"/>
            <a:ext cx="5345311" cy="13151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309B11-EAA5-4B73-AA49-052AC402D8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7165" y="4852417"/>
            <a:ext cx="5094573" cy="125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16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8A672C-CFE6-4B1C-827B-711EA8828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04" y="727793"/>
            <a:ext cx="9130155" cy="110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80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B2C19C3-3C00-4954-AF5D-8E4A1EB901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3149" y="714670"/>
            <a:ext cx="8045702" cy="32544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436753-7887-477C-B1CA-9F43FF63E4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3149" y="4012419"/>
            <a:ext cx="7411883" cy="1278610"/>
          </a:xfrm>
          <a:prstGeom prst="rect">
            <a:avLst/>
          </a:prstGeom>
        </p:spPr>
      </p:pic>
      <p:pic>
        <p:nvPicPr>
          <p:cNvPr id="6" name="X_[17-01]_kiku1">
            <a:hlinkClick r:id="" action="ppaction://media"/>
            <a:extLst>
              <a:ext uri="{FF2B5EF4-FFF2-40B4-BE49-F238E27FC236}">
                <a16:creationId xmlns:a16="http://schemas.microsoft.com/office/drawing/2014/main" id="{0BD13F6E-7585-48B8-A7E6-AFB1860C9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92411" y="1509457"/>
            <a:ext cx="487363" cy="487363"/>
          </a:xfrm>
          <a:prstGeom prst="rect">
            <a:avLst/>
          </a:prstGeom>
        </p:spPr>
      </p:pic>
      <p:pic>
        <p:nvPicPr>
          <p:cNvPr id="7" name="X_[17-02]_kiku2">
            <a:hlinkClick r:id="" action="ppaction://media"/>
            <a:extLst>
              <a:ext uri="{FF2B5EF4-FFF2-40B4-BE49-F238E27FC236}">
                <a16:creationId xmlns:a16="http://schemas.microsoft.com/office/drawing/2014/main" id="{F2D5A327-F314-478B-88FF-3CF452385C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92410" y="3185318"/>
            <a:ext cx="487363" cy="487363"/>
          </a:xfrm>
          <a:prstGeom prst="rect">
            <a:avLst/>
          </a:prstGeom>
        </p:spPr>
      </p:pic>
      <p:pic>
        <p:nvPicPr>
          <p:cNvPr id="8" name="X_[17-03]_kiku3">
            <a:hlinkClick r:id="" action="ppaction://media"/>
            <a:extLst>
              <a:ext uri="{FF2B5EF4-FFF2-40B4-BE49-F238E27FC236}">
                <a16:creationId xmlns:a16="http://schemas.microsoft.com/office/drawing/2014/main" id="{BFD43ABA-7AA8-4E5A-8C5C-C0344B3550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92409" y="48036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4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9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4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CCAB1-125C-4F34-A3E8-DB3E90C6D8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1337" y="237453"/>
            <a:ext cx="7193409" cy="18340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B7E1B3-3051-49DB-8A92-E7E307F18C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1336" y="2189133"/>
            <a:ext cx="7193409" cy="22109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837AB4-B0AC-4FF2-A691-68D71F00BD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1336" y="4400061"/>
            <a:ext cx="7324854" cy="2142781"/>
          </a:xfrm>
          <a:prstGeom prst="rect">
            <a:avLst/>
          </a:prstGeom>
        </p:spPr>
      </p:pic>
      <p:pic>
        <p:nvPicPr>
          <p:cNvPr id="9" name="X_[17-04]_kiku4">
            <a:hlinkClick r:id="" action="ppaction://media"/>
            <a:extLst>
              <a:ext uri="{FF2B5EF4-FFF2-40B4-BE49-F238E27FC236}">
                <a16:creationId xmlns:a16="http://schemas.microsoft.com/office/drawing/2014/main" id="{511410C0-D4C5-42FF-899D-32F3CFB7AE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32686" y="839987"/>
            <a:ext cx="487363" cy="487363"/>
          </a:xfrm>
          <a:prstGeom prst="rect">
            <a:avLst/>
          </a:prstGeom>
        </p:spPr>
      </p:pic>
      <p:pic>
        <p:nvPicPr>
          <p:cNvPr id="10" name="X_[17-05]_kiku5">
            <a:hlinkClick r:id="" action="ppaction://media"/>
            <a:extLst>
              <a:ext uri="{FF2B5EF4-FFF2-40B4-BE49-F238E27FC236}">
                <a16:creationId xmlns:a16="http://schemas.microsoft.com/office/drawing/2014/main" id="{47CB73B9-341C-4A9A-B614-4C64EC4CE0E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32685" y="2899243"/>
            <a:ext cx="487363" cy="487363"/>
          </a:xfrm>
          <a:prstGeom prst="rect">
            <a:avLst/>
          </a:prstGeom>
        </p:spPr>
      </p:pic>
      <p:pic>
        <p:nvPicPr>
          <p:cNvPr id="11" name="X_[17-06]_kiku6">
            <a:hlinkClick r:id="" action="ppaction://media"/>
            <a:extLst>
              <a:ext uri="{FF2B5EF4-FFF2-40B4-BE49-F238E27FC236}">
                <a16:creationId xmlns:a16="http://schemas.microsoft.com/office/drawing/2014/main" id="{E999EEC4-8CC7-4BB1-97E1-F5277F721E7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32685" y="52277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1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06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FACF6-6648-4821-B23C-0936C2347A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439" y="471856"/>
            <a:ext cx="4412490" cy="835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B677D8-4577-4560-86F9-DDA6DD2634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9136" y="2999320"/>
            <a:ext cx="7953727" cy="2237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08968F-D088-4E87-AF44-BEC12EDAF3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439" y="1368793"/>
            <a:ext cx="4940878" cy="836149"/>
          </a:xfrm>
          <a:prstGeom prst="rect">
            <a:avLst/>
          </a:prstGeom>
        </p:spPr>
      </p:pic>
      <p:pic>
        <p:nvPicPr>
          <p:cNvPr id="8" name="X_[17-08]_hanasu1">
            <a:hlinkClick r:id="" action="ppaction://media"/>
            <a:extLst>
              <a:ext uri="{FF2B5EF4-FFF2-40B4-BE49-F238E27FC236}">
                <a16:creationId xmlns:a16="http://schemas.microsoft.com/office/drawing/2014/main" id="{8184F4A9-E64C-40E9-AC8D-FFE353D09C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79176" y="1864228"/>
            <a:ext cx="487363" cy="487363"/>
          </a:xfrm>
          <a:prstGeom prst="rect">
            <a:avLst/>
          </a:prstGeom>
        </p:spPr>
      </p:pic>
      <p:pic>
        <p:nvPicPr>
          <p:cNvPr id="9" name="X_[17-09]_hanasu2">
            <a:hlinkClick r:id="" action="ppaction://media"/>
            <a:extLst>
              <a:ext uri="{FF2B5EF4-FFF2-40B4-BE49-F238E27FC236}">
                <a16:creationId xmlns:a16="http://schemas.microsoft.com/office/drawing/2014/main" id="{2B76B96A-25F1-4F85-A9C4-8A6BA0B08D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5999" y="15431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3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0E4862-2EDE-4BCA-BAC5-42848F360F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438" y="1446442"/>
            <a:ext cx="5423279" cy="758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EFACF6-6648-4821-B23C-0936C2347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439" y="471856"/>
            <a:ext cx="4412490" cy="835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B677D8-4577-4560-86F9-DDA6DD2634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9135" y="3730840"/>
            <a:ext cx="7953727" cy="2237761"/>
          </a:xfrm>
          <a:prstGeom prst="rect">
            <a:avLst/>
          </a:prstGeom>
        </p:spPr>
      </p:pic>
      <p:pic>
        <p:nvPicPr>
          <p:cNvPr id="8" name="X_[17-08]_hanasu1">
            <a:hlinkClick r:id="" action="ppaction://media"/>
            <a:extLst>
              <a:ext uri="{FF2B5EF4-FFF2-40B4-BE49-F238E27FC236}">
                <a16:creationId xmlns:a16="http://schemas.microsoft.com/office/drawing/2014/main" id="{8184F4A9-E64C-40E9-AC8D-FFE353D09C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36566" y="1825692"/>
            <a:ext cx="487363" cy="487363"/>
          </a:xfrm>
          <a:prstGeom prst="rect">
            <a:avLst/>
          </a:prstGeom>
        </p:spPr>
      </p:pic>
      <p:pic>
        <p:nvPicPr>
          <p:cNvPr id="9" name="X_[17-09]_hanasu2">
            <a:hlinkClick r:id="" action="ppaction://media"/>
            <a:extLst>
              <a:ext uri="{FF2B5EF4-FFF2-40B4-BE49-F238E27FC236}">
                <a16:creationId xmlns:a16="http://schemas.microsoft.com/office/drawing/2014/main" id="{2B76B96A-25F1-4F85-A9C4-8A6BA0B08D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52747" y="1420843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CDC2FF-46A1-4B12-8EDA-BBC7EFC89C23}"/>
              </a:ext>
            </a:extLst>
          </p:cNvPr>
          <p:cNvSpPr/>
          <p:nvPr/>
        </p:nvSpPr>
        <p:spPr>
          <a:xfrm>
            <a:off x="7988754" y="260705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7D8A94-1F48-4F0B-8E5F-9EE5EF7CFA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3616" y="556245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9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B677D8-4577-4560-86F9-DDA6DD263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77" y="2437323"/>
            <a:ext cx="6192305" cy="17421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93630D-7AFC-4722-A39A-2DB4CE15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105" y="1379056"/>
            <a:ext cx="4440890" cy="8124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AE4351-A6E4-4FF8-B53A-77E1DEF36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82" y="476102"/>
            <a:ext cx="3251022" cy="16538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D91A4-C0FD-4E0F-AB69-39F6383D8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1040" y="473731"/>
            <a:ext cx="1625539" cy="16651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A3EB26-B087-4D67-91B0-1850A825F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0897" y="2605711"/>
            <a:ext cx="1636741" cy="16465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4E0523-B158-4051-94BF-DD3F1C719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0868" y="2476671"/>
            <a:ext cx="3251023" cy="18435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5D40FB-72F0-4050-8FD8-AEEE59FADA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0897" y="4586847"/>
            <a:ext cx="3251021" cy="18478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912967-3A7E-4539-92E9-8B998F5D98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421" y="320789"/>
            <a:ext cx="4293083" cy="8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38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81BD11-691F-4AFA-9483-594A53070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00" y="1336983"/>
            <a:ext cx="9983634" cy="14701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EFACF6-6648-4821-B23C-0936C2347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39" y="471856"/>
            <a:ext cx="4412490" cy="835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B677D8-4577-4560-86F9-DDA6DD263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135" y="3730840"/>
            <a:ext cx="7953727" cy="223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16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232B-ABEF-4FC7-9806-80072A8E0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229" y="643466"/>
            <a:ext cx="8377542" cy="557106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37B671-98FB-4631-94D4-7EA173CD98CD}"/>
              </a:ext>
            </a:extLst>
          </p:cNvPr>
          <p:cNvSpPr/>
          <p:nvPr/>
        </p:nvSpPr>
        <p:spPr>
          <a:xfrm>
            <a:off x="1907228" y="1296140"/>
            <a:ext cx="8377543" cy="7102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18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DBBE845-C9BB-483B-88D2-341462CFB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77" y="692578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77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F94AFBC-D04D-4EBF-BCCD-919E61855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615607"/>
            <a:ext cx="6716272" cy="3626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E675AD-D83E-4CFA-A3E0-83AFE1026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5" y="2036358"/>
            <a:ext cx="4172712" cy="278528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7FF835-3047-4550-B290-BCE59C839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5132" y="67310"/>
            <a:ext cx="822713" cy="822318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E0F58CC8-1AE7-4583-8BD5-3F8201DC84E1}"/>
              </a:ext>
            </a:extLst>
          </p:cNvPr>
          <p:cNvSpPr/>
          <p:nvPr/>
        </p:nvSpPr>
        <p:spPr>
          <a:xfrm>
            <a:off x="9447722" y="246897"/>
            <a:ext cx="2744278" cy="288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5">
            <a:extLst>
              <a:ext uri="{FF2B5EF4-FFF2-40B4-BE49-F238E27FC236}">
                <a16:creationId xmlns:a16="http://schemas.microsoft.com/office/drawing/2014/main" id="{BEFC60DB-E336-43F2-A2CE-00772D0982D4}"/>
              </a:ext>
            </a:extLst>
          </p:cNvPr>
          <p:cNvSpPr txBox="1"/>
          <p:nvPr/>
        </p:nvSpPr>
        <p:spPr>
          <a:xfrm>
            <a:off x="9520700" y="534908"/>
            <a:ext cx="2140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hlinkClick r:id="rId5"/>
              </a:rPr>
              <a:t>X17 10 -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25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8C84B7-4027-476B-B448-0D921B4C1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02" y="499440"/>
            <a:ext cx="8046786" cy="11838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C354E5-0971-4D64-9F35-05C0A721A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78" y="2092224"/>
            <a:ext cx="2021899" cy="22198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762B34-87F3-4D0E-AA36-9685ABB752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024" y="2092224"/>
            <a:ext cx="2067145" cy="22283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6A9767-34B4-4465-8A0E-3F54E45A71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516" y="2016627"/>
            <a:ext cx="2105618" cy="22954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BCFFF1-BBDB-4EE6-B7F1-E315D74B73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70" y="2025113"/>
            <a:ext cx="2088357" cy="22954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EFCBA5-CDA1-4BDC-8D23-E09788A283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6163" y="2025113"/>
            <a:ext cx="2120440" cy="22954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9FF3847-2F1B-45BB-84DF-959A164DEC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5754" y="5204893"/>
            <a:ext cx="9812342" cy="1054218"/>
          </a:xfrm>
          <a:prstGeom prst="rect">
            <a:avLst/>
          </a:prstGeom>
        </p:spPr>
      </p:pic>
      <p:pic>
        <p:nvPicPr>
          <p:cNvPr id="21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72E68220-A612-47EF-8BF4-0C49BA859C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49894" y="4994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4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3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95FE0D4-82CC-4739-9475-E359594B74FF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8C84B7-4027-476B-B448-0D921B4C1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02" y="499440"/>
            <a:ext cx="8046786" cy="11838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C354E5-0971-4D64-9F35-05C0A721A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78" y="2092224"/>
            <a:ext cx="2021899" cy="22198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762B34-87F3-4D0E-AA36-9685ABB752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024" y="2092224"/>
            <a:ext cx="2067145" cy="22283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6A9767-34B4-4465-8A0E-3F54E45A71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516" y="2016627"/>
            <a:ext cx="2105618" cy="22954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BCFFF1-BBDB-4EE6-B7F1-E315D74B73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70" y="2025113"/>
            <a:ext cx="2088357" cy="22954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EFCBA5-CDA1-4BDC-8D23-E09788A283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6163" y="2025113"/>
            <a:ext cx="2120440" cy="22954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9FF3847-2F1B-45BB-84DF-959A164DEC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5754" y="5204893"/>
            <a:ext cx="9812342" cy="1054218"/>
          </a:xfrm>
          <a:prstGeom prst="rect">
            <a:avLst/>
          </a:prstGeom>
        </p:spPr>
      </p:pic>
      <p:pic>
        <p:nvPicPr>
          <p:cNvPr id="21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72E68220-A612-47EF-8BF4-0C49BA859C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20970" y="499438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D444649-4F5B-4520-AF99-ED0C62D57351}"/>
              </a:ext>
            </a:extLst>
          </p:cNvPr>
          <p:cNvSpPr txBox="1"/>
          <p:nvPr/>
        </p:nvSpPr>
        <p:spPr>
          <a:xfrm>
            <a:off x="2348091" y="5674336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EB4D1E-AB91-4093-9138-C6B7DD3B32BD}"/>
              </a:ext>
            </a:extLst>
          </p:cNvPr>
          <p:cNvSpPr txBox="1"/>
          <p:nvPr/>
        </p:nvSpPr>
        <p:spPr>
          <a:xfrm>
            <a:off x="4157017" y="5674335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7A2E39-7F7A-4C66-A09C-70A226B9C77B}"/>
              </a:ext>
            </a:extLst>
          </p:cNvPr>
          <p:cNvSpPr txBox="1"/>
          <p:nvPr/>
        </p:nvSpPr>
        <p:spPr>
          <a:xfrm>
            <a:off x="5478948" y="5674335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404C99-0578-426E-BEC6-756DCB02E6A4}"/>
              </a:ext>
            </a:extLst>
          </p:cNvPr>
          <p:cNvSpPr txBox="1"/>
          <p:nvPr/>
        </p:nvSpPr>
        <p:spPr>
          <a:xfrm>
            <a:off x="7255780" y="5674334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1ED155-831E-4B34-AB28-FADCA8C414CE}"/>
              </a:ext>
            </a:extLst>
          </p:cNvPr>
          <p:cNvSpPr txBox="1"/>
          <p:nvPr/>
        </p:nvSpPr>
        <p:spPr>
          <a:xfrm>
            <a:off x="9700282" y="5674334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49097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603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2" grpId="0"/>
      <p:bldP spid="14" grpId="0"/>
      <p:bldP spid="16" grpId="0"/>
      <p:bldP spid="19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77817EB-9723-4134-8AB6-A9431DDA4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67" y="385346"/>
            <a:ext cx="7133373" cy="17120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C5AD93-7EE0-4E79-A45F-F6DA157BF1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767" y="2310633"/>
            <a:ext cx="1891542" cy="2342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D09642-BEAD-4765-87A4-9479E5AAFB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8500" y="2357313"/>
            <a:ext cx="2073477" cy="22669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3F29DC-52E0-462D-83D0-92CAE053DD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1846" y="2364531"/>
            <a:ext cx="1796244" cy="22554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F522B6-CA89-412A-B108-FF969F4D53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6494" y="2333608"/>
            <a:ext cx="1973499" cy="22863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1B0C28-CF71-4FD9-9D24-2B10BC139F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1162" y="2236977"/>
            <a:ext cx="1811556" cy="23649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46E8599-1430-4672-87F9-FE90A91E0C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1639" y="5450661"/>
            <a:ext cx="8468719" cy="943563"/>
          </a:xfrm>
          <a:prstGeom prst="rect">
            <a:avLst/>
          </a:prstGeom>
        </p:spPr>
      </p:pic>
      <p:pic>
        <p:nvPicPr>
          <p:cNvPr id="24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354C9213-76A5-4231-8904-44EFA2A0D3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47084" y="3853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1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3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3FA91CF-B01F-4CCC-8CF7-A3EE409F07C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77817EB-9723-4134-8AB6-A9431DDA4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67" y="385346"/>
            <a:ext cx="7133373" cy="17120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C5AD93-7EE0-4E79-A45F-F6DA157BF1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767" y="2310633"/>
            <a:ext cx="1891542" cy="2342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D09642-BEAD-4765-87A4-9479E5AAFB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8500" y="2357313"/>
            <a:ext cx="2073477" cy="22669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3F29DC-52E0-462D-83D0-92CAE053DD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1846" y="2364531"/>
            <a:ext cx="1796244" cy="22554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F522B6-CA89-412A-B108-FF969F4D53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6494" y="2333608"/>
            <a:ext cx="1973499" cy="22863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1B0C28-CF71-4FD9-9D24-2B10BC139F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1162" y="2236977"/>
            <a:ext cx="1811556" cy="23649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46E8599-1430-4672-87F9-FE90A91E0C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1639" y="5450661"/>
            <a:ext cx="8468719" cy="943563"/>
          </a:xfrm>
          <a:prstGeom prst="rect">
            <a:avLst/>
          </a:prstGeom>
        </p:spPr>
      </p:pic>
      <p:pic>
        <p:nvPicPr>
          <p:cNvPr id="24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354C9213-76A5-4231-8904-44EFA2A0D3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57491" y="370943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0685E9-1A4E-4DDD-8CF3-BFE7C6213296}"/>
              </a:ext>
            </a:extLst>
          </p:cNvPr>
          <p:cNvSpPr txBox="1"/>
          <p:nvPr/>
        </p:nvSpPr>
        <p:spPr>
          <a:xfrm>
            <a:off x="2703935" y="5809448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エ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024A80-3230-4E60-9F4E-45C8E8694345}"/>
              </a:ext>
            </a:extLst>
          </p:cNvPr>
          <p:cNvSpPr txBox="1"/>
          <p:nvPr/>
        </p:nvSpPr>
        <p:spPr>
          <a:xfrm>
            <a:off x="4812913" y="5819363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オ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03FFB7-2E94-4CD6-A55C-2850935F1EE0}"/>
              </a:ext>
            </a:extLst>
          </p:cNvPr>
          <p:cNvSpPr txBox="1"/>
          <p:nvPr/>
        </p:nvSpPr>
        <p:spPr>
          <a:xfrm>
            <a:off x="6326813" y="5823852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ウ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BBBF53-E007-4851-B007-C042CCAF88D6}"/>
              </a:ext>
            </a:extLst>
          </p:cNvPr>
          <p:cNvSpPr txBox="1"/>
          <p:nvPr/>
        </p:nvSpPr>
        <p:spPr>
          <a:xfrm>
            <a:off x="7479258" y="5809449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ア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D6A92C-2493-48AF-AF0B-091B5AB9A6EC}"/>
              </a:ext>
            </a:extLst>
          </p:cNvPr>
          <p:cNvSpPr txBox="1"/>
          <p:nvPr/>
        </p:nvSpPr>
        <p:spPr>
          <a:xfrm>
            <a:off x="9041875" y="5823851"/>
            <a:ext cx="55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—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55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603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2" grpId="0"/>
      <p:bldP spid="14" grpId="0"/>
      <p:bldP spid="15" grpId="0"/>
      <p:bldP spid="16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2606FA-6152-4B71-8E7B-94295687D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61" y="507987"/>
            <a:ext cx="5164469" cy="812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97F284-5758-4F78-8DF0-396ADABC1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761" y="1485531"/>
            <a:ext cx="11297983" cy="3672395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E163ED-E8EF-4B53-BC30-1B98B1350E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130" y="1688745"/>
            <a:ext cx="4673761" cy="19388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8C2D7E-93C5-44BE-A797-F3E0E0400A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691" y="3830800"/>
            <a:ext cx="4673761" cy="11101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ED340E-BCC1-4A76-915E-31B79B87B3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2358" y="1688745"/>
            <a:ext cx="5759837" cy="15391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8BB42A-C738-49F0-A245-CC5E40B32C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8972" y="3431069"/>
            <a:ext cx="5719813" cy="11315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B438AC-6998-41FF-ACBF-0F426673A4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7921" y="5480459"/>
            <a:ext cx="8662102" cy="869554"/>
          </a:xfrm>
          <a:prstGeom prst="rect">
            <a:avLst/>
          </a:prstGeom>
        </p:spPr>
      </p:pic>
      <p:pic>
        <p:nvPicPr>
          <p:cNvPr id="16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FD8285BC-872A-4EFA-8733-24C99502B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2318" y="5932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4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3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EAB87E-BD46-400F-A65F-5A6425B73E3A}"/>
              </a:ext>
            </a:extLst>
          </p:cNvPr>
          <p:cNvSpPr/>
          <p:nvPr/>
        </p:nvSpPr>
        <p:spPr>
          <a:xfrm>
            <a:off x="1121175" y="1150485"/>
            <a:ext cx="9878259" cy="506388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344097-190A-4467-94BB-F4AB6753A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213" y="47004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E12170-1EFB-4A89-9977-C37F65287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213" y="1689898"/>
            <a:ext cx="7886038" cy="8692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FDADA1-63D1-49C3-804D-759C14FA2E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4091" y="2680311"/>
            <a:ext cx="6576613" cy="10460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D30D84-2AD9-45F8-B5DA-F4E2815235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4091" y="3917901"/>
            <a:ext cx="5959721" cy="7134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387E92-2739-4BCD-8E94-D5607A96A4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8478" y="4675521"/>
            <a:ext cx="6984299" cy="1164050"/>
          </a:xfrm>
          <a:prstGeom prst="rect">
            <a:avLst/>
          </a:prstGeom>
        </p:spPr>
      </p:pic>
      <p:pic>
        <p:nvPicPr>
          <p:cNvPr id="15" name="X_[17-11]_katachi1">
            <a:hlinkClick r:id="" action="ppaction://media"/>
            <a:extLst>
              <a:ext uri="{FF2B5EF4-FFF2-40B4-BE49-F238E27FC236}">
                <a16:creationId xmlns:a16="http://schemas.microsoft.com/office/drawing/2014/main" id="{F199FB07-6BA9-487B-AB5E-9F4455C766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24680" y="17907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4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7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1FAF7A-81E9-400B-B649-DDF2466949B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EAB87E-BD46-400F-A65F-5A6425B73E3A}"/>
              </a:ext>
            </a:extLst>
          </p:cNvPr>
          <p:cNvSpPr/>
          <p:nvPr/>
        </p:nvSpPr>
        <p:spPr>
          <a:xfrm>
            <a:off x="1121175" y="1150485"/>
            <a:ext cx="9878259" cy="506388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344097-190A-4467-94BB-F4AB6753A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213" y="47004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E12170-1EFB-4A89-9977-C37F65287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213" y="1689898"/>
            <a:ext cx="7886038" cy="8692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FDADA1-63D1-49C3-804D-759C14FA2E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4091" y="2680311"/>
            <a:ext cx="6576613" cy="10460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D30D84-2AD9-45F8-B5DA-F4E2815235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4091" y="3917901"/>
            <a:ext cx="5959721" cy="7134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387E92-2739-4BCD-8E94-D5607A96A4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8478" y="4675521"/>
            <a:ext cx="6984299" cy="1164050"/>
          </a:xfrm>
          <a:prstGeom prst="rect">
            <a:avLst/>
          </a:prstGeom>
        </p:spPr>
      </p:pic>
      <p:pic>
        <p:nvPicPr>
          <p:cNvPr id="15" name="X_[17-11]_katachi1">
            <a:hlinkClick r:id="" action="ppaction://media"/>
            <a:extLst>
              <a:ext uri="{FF2B5EF4-FFF2-40B4-BE49-F238E27FC236}">
                <a16:creationId xmlns:a16="http://schemas.microsoft.com/office/drawing/2014/main" id="{F199FB07-6BA9-487B-AB5E-9F4455C766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24680" y="1790730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5ED7E1-A35C-480E-999C-A3C6D2EE5FE6}"/>
              </a:ext>
            </a:extLst>
          </p:cNvPr>
          <p:cNvSpPr txBox="1"/>
          <p:nvPr/>
        </p:nvSpPr>
        <p:spPr>
          <a:xfrm>
            <a:off x="4449006" y="2680109"/>
            <a:ext cx="3045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おもしろかった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36BEF9-1473-4333-9266-19868F1DCB4D}"/>
              </a:ext>
            </a:extLst>
          </p:cNvPr>
          <p:cNvSpPr txBox="1"/>
          <p:nvPr/>
        </p:nvSpPr>
        <p:spPr>
          <a:xfrm>
            <a:off x="3731301" y="3238060"/>
            <a:ext cx="1275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でした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6721E5-2594-4A7F-9F70-A3DA61036CCF}"/>
              </a:ext>
            </a:extLst>
          </p:cNvPr>
          <p:cNvSpPr txBox="1"/>
          <p:nvPr/>
        </p:nvSpPr>
        <p:spPr>
          <a:xfrm>
            <a:off x="6493736" y="4073691"/>
            <a:ext cx="1275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でした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4096A0-9A1D-4AEA-8296-67347526C7F9}"/>
              </a:ext>
            </a:extLst>
          </p:cNvPr>
          <p:cNvSpPr txBox="1"/>
          <p:nvPr/>
        </p:nvSpPr>
        <p:spPr>
          <a:xfrm>
            <a:off x="5971526" y="4788571"/>
            <a:ext cx="1275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でした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2BF8EC-E3D1-46E6-82BE-5FA9F5E3553E}"/>
              </a:ext>
            </a:extLst>
          </p:cNvPr>
          <p:cNvSpPr txBox="1"/>
          <p:nvPr/>
        </p:nvSpPr>
        <p:spPr>
          <a:xfrm>
            <a:off x="3630406" y="5338591"/>
            <a:ext cx="1637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よかった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3D6939-8898-42DF-A991-60F7D65BC73D}"/>
              </a:ext>
            </a:extLst>
          </p:cNvPr>
          <p:cNvSpPr txBox="1"/>
          <p:nvPr/>
        </p:nvSpPr>
        <p:spPr>
          <a:xfrm>
            <a:off x="6095999" y="5332825"/>
            <a:ext cx="2538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たのしかった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70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677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/>
      <p:bldP spid="16" grpId="0"/>
      <p:bldP spid="18" grpId="0"/>
      <p:bldP spid="19" grpId="0"/>
      <p:bldP spid="20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4DF9B0-4A2B-43BE-A8A5-62DF9015D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71" y="600581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680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D25EDD-F561-45AF-A55E-9C3E1B565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113311-0ED8-4941-93BC-69AA99C24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27" y="741849"/>
            <a:ext cx="2762250" cy="12643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A3D6DA-D59D-4D4F-8885-2527D5ABA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333" y="2211131"/>
            <a:ext cx="10043174" cy="33239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9DAF15-0563-46CA-9424-1E44BF665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333" y="5419638"/>
            <a:ext cx="6072976" cy="41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61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347E9-5951-4177-9DFB-D8557772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E660C2-3C9F-47B2-8FA5-51181EA9A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27" y="741849"/>
            <a:ext cx="2762250" cy="12643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C3CD72-1704-4751-A9B2-CDA8BC284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06" y="2448133"/>
            <a:ext cx="6409053" cy="27752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0BA11A-51DD-48BF-8FCF-CBD6043C4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9179" y="2448133"/>
            <a:ext cx="4019073" cy="268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206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FA0C90-53C0-4EC4-8648-DE6279E16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8F8A81-6DCD-461A-B595-2BCFE726D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347" y="516139"/>
            <a:ext cx="9411303" cy="582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82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FA0C90-53C0-4EC4-8648-DE6279E16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3A76CB-8381-42AA-A1E4-F6C4EF326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365" y="1314264"/>
            <a:ext cx="9266649" cy="378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784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FA0C90-53C0-4EC4-8648-DE6279E16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9013D2-C92B-447B-BACB-F2B8D934B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41" y="597393"/>
            <a:ext cx="9896515" cy="58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393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F31499-87DC-4CC0-9B69-54D64A107D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F509EB-B250-4599-BAE0-E2E84D2303E5}"/>
              </a:ext>
            </a:extLst>
          </p:cNvPr>
          <p:cNvSpPr/>
          <p:nvPr/>
        </p:nvSpPr>
        <p:spPr>
          <a:xfrm>
            <a:off x="1112298" y="1851820"/>
            <a:ext cx="9878259" cy="311079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FBD863-3A0D-4F45-9F02-4B7C80D1E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336" y="1171380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59ED08-3C25-43C5-BD63-A8F788079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336" y="2537338"/>
            <a:ext cx="7886038" cy="8692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70A35D-0507-4136-AAEF-5A12868ED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3092" y="3495397"/>
            <a:ext cx="6096000" cy="1119174"/>
          </a:xfrm>
          <a:prstGeom prst="rect">
            <a:avLst/>
          </a:prstGeom>
        </p:spPr>
      </p:pic>
      <p:pic>
        <p:nvPicPr>
          <p:cNvPr id="8" name="X_[17-12]_katachi2">
            <a:hlinkClick r:id="" action="ppaction://media"/>
            <a:extLst>
              <a:ext uri="{FF2B5EF4-FFF2-40B4-BE49-F238E27FC236}">
                <a16:creationId xmlns:a16="http://schemas.microsoft.com/office/drawing/2014/main" id="{D304E042-3010-4D64-B0B6-856AA5523C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67337" y="26252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5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F31499-87DC-4CC0-9B69-54D64A107DD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F509EB-B250-4599-BAE0-E2E84D2303E5}"/>
              </a:ext>
            </a:extLst>
          </p:cNvPr>
          <p:cNvSpPr/>
          <p:nvPr/>
        </p:nvSpPr>
        <p:spPr>
          <a:xfrm>
            <a:off x="1112298" y="1851820"/>
            <a:ext cx="9878259" cy="311079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FBD863-3A0D-4F45-9F02-4B7C80D1E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336" y="1171380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59ED08-3C25-43C5-BD63-A8F788079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336" y="2537338"/>
            <a:ext cx="7886038" cy="8692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70A35D-0507-4136-AAEF-5A12868ED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3092" y="3495397"/>
            <a:ext cx="6096000" cy="1119174"/>
          </a:xfrm>
          <a:prstGeom prst="rect">
            <a:avLst/>
          </a:prstGeom>
        </p:spPr>
      </p:pic>
      <p:pic>
        <p:nvPicPr>
          <p:cNvPr id="8" name="X_[17-12]_katachi2">
            <a:hlinkClick r:id="" action="ppaction://media"/>
            <a:extLst>
              <a:ext uri="{FF2B5EF4-FFF2-40B4-BE49-F238E27FC236}">
                <a16:creationId xmlns:a16="http://schemas.microsoft.com/office/drawing/2014/main" id="{D304E042-3010-4D64-B0B6-856AA5523C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67337" y="2625232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02BD73-2F19-4EC3-B1F9-64BDCA504A81}"/>
              </a:ext>
            </a:extLst>
          </p:cNvPr>
          <p:cNvSpPr txBox="1"/>
          <p:nvPr/>
        </p:nvSpPr>
        <p:spPr>
          <a:xfrm>
            <a:off x="4115542" y="4087060"/>
            <a:ext cx="67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も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05D30D-9007-4AFA-A8BF-6CB56295B051}"/>
              </a:ext>
            </a:extLst>
          </p:cNvPr>
          <p:cNvSpPr txBox="1"/>
          <p:nvPr/>
        </p:nvSpPr>
        <p:spPr>
          <a:xfrm>
            <a:off x="5529456" y="4087060"/>
            <a:ext cx="2414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ませんでした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58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0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93B5C6C-3750-4913-BE2E-65CF2CF82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48" y="769829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599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D25EDD-F561-45AF-A55E-9C3E1B565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4A64C3-35E4-4269-9DA3-FF6D73FF5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66" y="558764"/>
            <a:ext cx="3556057" cy="1119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04CE1E-75BC-45A4-AF61-C6754ACC6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327" y="1820862"/>
            <a:ext cx="8876718" cy="28885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9E74F3-D45A-436D-9A6C-27E052514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54" y="4852417"/>
            <a:ext cx="5345311" cy="13151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309B11-EAA5-4B73-AA49-052AC402D8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7165" y="4852417"/>
            <a:ext cx="5094573" cy="125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482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473E48-9FE8-4D64-BB70-C76F4BCD9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56" y="533930"/>
            <a:ext cx="5898425" cy="748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97F284-5758-4F78-8DF0-396ADABC1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761" y="1485531"/>
            <a:ext cx="11297983" cy="3672395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E163ED-E8EF-4B53-BC30-1B98B1350E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130" y="1688745"/>
            <a:ext cx="4673761" cy="19388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8C2D7E-93C5-44BE-A797-F3E0E0400A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691" y="3830800"/>
            <a:ext cx="4673761" cy="11101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ED340E-BCC1-4A76-915E-31B79B87B3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2358" y="1688745"/>
            <a:ext cx="5759837" cy="15391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8BB42A-C738-49F0-A245-CC5E40B32C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8972" y="3431069"/>
            <a:ext cx="5719813" cy="11315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B438AC-6998-41FF-ACBF-0F426673A4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7921" y="5480459"/>
            <a:ext cx="8662102" cy="869554"/>
          </a:xfrm>
          <a:prstGeom prst="rect">
            <a:avLst/>
          </a:prstGeom>
        </p:spPr>
      </p:pic>
      <p:pic>
        <p:nvPicPr>
          <p:cNvPr id="16" name="X_[17-10]_kaiwa">
            <a:hlinkClick r:id="" action="ppaction://media"/>
            <a:extLst>
              <a:ext uri="{FF2B5EF4-FFF2-40B4-BE49-F238E27FC236}">
                <a16:creationId xmlns:a16="http://schemas.microsoft.com/office/drawing/2014/main" id="{FD8285BC-872A-4EFA-8733-24C99502B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53654" y="5637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3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398808-CACB-4D57-B47C-FA9ED4C6B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1928" y="1726229"/>
            <a:ext cx="5346761" cy="42728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55BD0C-885F-4E2B-A163-51E6B2929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6976" y="826164"/>
            <a:ext cx="3019425" cy="5964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6C5060-86E5-4AB4-9C6F-863D1A168B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3414" y="1434474"/>
            <a:ext cx="456900" cy="2917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D54290-B194-4B53-932D-EE2EE9CE3A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6936" y="4541662"/>
            <a:ext cx="456900" cy="28900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E26B3C0-74E6-4A57-A1EE-4B706CB831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677" y="279575"/>
            <a:ext cx="5240136" cy="7508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E212983-B6B2-4E4B-801F-A23C944758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877" y="1030439"/>
            <a:ext cx="5307110" cy="28786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EC41003-DD59-4602-8383-87C4271787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4840" y="3909103"/>
            <a:ext cx="4370323" cy="30014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BFA326-1DF6-4CFE-9A7E-2E6926BE77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5192" y="4209251"/>
            <a:ext cx="3351148" cy="28585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FFA9535-F411-49E7-9BB5-71B6250A9A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6792" y="4897085"/>
            <a:ext cx="2376773" cy="770639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40C46EE-AB6D-4562-B897-6BA0F1EC2320}"/>
              </a:ext>
            </a:extLst>
          </p:cNvPr>
          <p:cNvSpPr/>
          <p:nvPr/>
        </p:nvSpPr>
        <p:spPr>
          <a:xfrm>
            <a:off x="447864" y="1030439"/>
            <a:ext cx="4314968" cy="8161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X_[17-13]_hanasu1">
            <a:hlinkClick r:id="" action="ppaction://media"/>
            <a:extLst>
              <a:ext uri="{FF2B5EF4-FFF2-40B4-BE49-F238E27FC236}">
                <a16:creationId xmlns:a16="http://schemas.microsoft.com/office/drawing/2014/main" id="{55F58BCE-3372-4C43-9167-BAE898A0DA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252432" y="1422632"/>
            <a:ext cx="487363" cy="487363"/>
          </a:xfrm>
          <a:prstGeom prst="rect">
            <a:avLst/>
          </a:prstGeom>
        </p:spPr>
      </p:pic>
      <p:pic>
        <p:nvPicPr>
          <p:cNvPr id="23" name="X_[17-14]_hanasu2">
            <a:hlinkClick r:id="" action="ppaction://media"/>
            <a:extLst>
              <a:ext uri="{FF2B5EF4-FFF2-40B4-BE49-F238E27FC236}">
                <a16:creationId xmlns:a16="http://schemas.microsoft.com/office/drawing/2014/main" id="{ED187B4A-296E-46AA-8F26-A007776254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37222" y="10968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1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35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BB0EA9-1EC7-4C5B-9881-0487C0A46C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677" y="279575"/>
            <a:ext cx="5240136" cy="7508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398808-CACB-4D57-B47C-FA9ED4C6B5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1928" y="1726229"/>
            <a:ext cx="5346761" cy="4272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5D827C-F934-4178-9CD7-46FB4C56F5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877" y="1030439"/>
            <a:ext cx="5307110" cy="28786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48FA24-1C5B-459C-8491-C52FE3B79D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4840" y="3909103"/>
            <a:ext cx="4370323" cy="3001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BEBBF8-87B0-4E5B-8BF5-B5450F5041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5192" y="4209251"/>
            <a:ext cx="3351148" cy="2858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55BD0C-885F-4E2B-A163-51E6B29296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6976" y="826164"/>
            <a:ext cx="3019425" cy="5964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9AE3D3-04F2-4DC7-8884-1E44AD21C7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6792" y="4897085"/>
            <a:ext cx="2376773" cy="7706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6C5060-86E5-4AB4-9C6F-863D1A168B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03414" y="1434474"/>
            <a:ext cx="456900" cy="2917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D54290-B194-4B53-932D-EE2EE9CE3A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6936" y="4541662"/>
            <a:ext cx="456900" cy="289003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3E56DE6-AE1B-4EB6-BA81-A5407D5ADAE0}"/>
              </a:ext>
            </a:extLst>
          </p:cNvPr>
          <p:cNvSpPr/>
          <p:nvPr/>
        </p:nvSpPr>
        <p:spPr>
          <a:xfrm>
            <a:off x="447864" y="1781303"/>
            <a:ext cx="4664825" cy="6815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E0FC41-3FF3-4911-B83A-D2F21EEDC8F3}"/>
              </a:ext>
            </a:extLst>
          </p:cNvPr>
          <p:cNvSpPr/>
          <p:nvPr/>
        </p:nvSpPr>
        <p:spPr>
          <a:xfrm>
            <a:off x="519535" y="4631046"/>
            <a:ext cx="3867628" cy="193678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6DB553-F455-48D5-B070-9DC18E58A0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4193" y="4803126"/>
            <a:ext cx="3506194" cy="1729196"/>
          </a:xfrm>
          <a:prstGeom prst="rect">
            <a:avLst/>
          </a:prstGeom>
        </p:spPr>
      </p:pic>
      <p:pic>
        <p:nvPicPr>
          <p:cNvPr id="22" name="X_[17-13]_hanasu1">
            <a:hlinkClick r:id="" action="ppaction://media"/>
            <a:extLst>
              <a:ext uri="{FF2B5EF4-FFF2-40B4-BE49-F238E27FC236}">
                <a16:creationId xmlns:a16="http://schemas.microsoft.com/office/drawing/2014/main" id="{55F58BCE-3372-4C43-9167-BAE898A0DA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899800" y="2024984"/>
            <a:ext cx="487363" cy="487363"/>
          </a:xfrm>
          <a:prstGeom prst="rect">
            <a:avLst/>
          </a:prstGeom>
        </p:spPr>
      </p:pic>
      <p:pic>
        <p:nvPicPr>
          <p:cNvPr id="23" name="X_[17-14]_hanasu2">
            <a:hlinkClick r:id="" action="ppaction://media"/>
            <a:extLst>
              <a:ext uri="{FF2B5EF4-FFF2-40B4-BE49-F238E27FC236}">
                <a16:creationId xmlns:a16="http://schemas.microsoft.com/office/drawing/2014/main" id="{ED187B4A-296E-46AA-8F26-A007776254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265025" y="17604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0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35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398808-CACB-4D57-B47C-FA9ED4C6B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7715" y="2206435"/>
            <a:ext cx="4958723" cy="39627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55BD0C-885F-4E2B-A163-51E6B2929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966" y="1339784"/>
            <a:ext cx="2800292" cy="5531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6C5060-86E5-4AB4-9C6F-863D1A168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355" y="1914680"/>
            <a:ext cx="456900" cy="2917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D54290-B194-4B53-932D-EE2EE9CE3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559217">
            <a:off x="6901614" y="4869056"/>
            <a:ext cx="423741" cy="26802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FFA9535-F411-49E7-9BB5-71B6250A9A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5367172"/>
            <a:ext cx="2204280" cy="714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43C3FA-BA50-4150-816F-975048C7AD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38" y="317687"/>
            <a:ext cx="3908189" cy="7619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A4B096-8081-4AF5-A267-74CB0E2080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038" y="1190776"/>
            <a:ext cx="5545749" cy="5300135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9E3F7C-7D82-47B4-B5F5-88A55CA3F9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982" y="1233999"/>
            <a:ext cx="4231610" cy="17554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D6B798-C6C9-4312-8A2B-DC2BC1C117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982" y="3045638"/>
            <a:ext cx="4231610" cy="10051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9E12A7-69CE-41FF-92D4-86FC4A7DC5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1835" y="3973666"/>
            <a:ext cx="5214941" cy="13935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2E2F1B7-F7A2-478F-916A-14DD49B626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8073" y="5393393"/>
            <a:ext cx="5178703" cy="102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75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398808-CACB-4D57-B47C-FA9ED4C6B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28" y="1726229"/>
            <a:ext cx="5346761" cy="42728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55BD0C-885F-4E2B-A163-51E6B2929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976" y="826164"/>
            <a:ext cx="3019425" cy="5964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6C5060-86E5-4AB4-9C6F-863D1A168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414" y="1434474"/>
            <a:ext cx="456900" cy="2917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D54290-B194-4B53-932D-EE2EE9CE3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936" y="4541662"/>
            <a:ext cx="456900" cy="28900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E26B3C0-74E6-4A57-A1EE-4B706CB831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677" y="279575"/>
            <a:ext cx="5240136" cy="7508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E212983-B6B2-4E4B-801F-A23C944758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877" y="1030439"/>
            <a:ext cx="5307110" cy="28786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EC41003-DD59-4602-8383-87C4271787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4840" y="3909103"/>
            <a:ext cx="4370323" cy="30014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BFA326-1DF6-4CFE-9A7E-2E6926BE77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5192" y="4209251"/>
            <a:ext cx="3351148" cy="28585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FFA9535-F411-49E7-9BB5-71B6250A9A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6792" y="4897085"/>
            <a:ext cx="2376773" cy="770639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40C46EE-AB6D-4562-B897-6BA0F1EC2320}"/>
              </a:ext>
            </a:extLst>
          </p:cNvPr>
          <p:cNvSpPr/>
          <p:nvPr/>
        </p:nvSpPr>
        <p:spPr>
          <a:xfrm>
            <a:off x="447863" y="3142695"/>
            <a:ext cx="5648137" cy="14230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458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232B-ABEF-4FC7-9806-80072A8E0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229" y="643466"/>
            <a:ext cx="8377542" cy="557106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37B671-98FB-4631-94D4-7EA173CD98CD}"/>
              </a:ext>
            </a:extLst>
          </p:cNvPr>
          <p:cNvSpPr/>
          <p:nvPr/>
        </p:nvSpPr>
        <p:spPr>
          <a:xfrm>
            <a:off x="1907228" y="2015230"/>
            <a:ext cx="8377543" cy="7279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660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43E2EC0-49E6-4757-A6DE-9C84B156F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36980"/>
            <a:ext cx="10905066" cy="2017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F1EFC0-1D75-4973-BF54-C0E0EC315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699" y="2875077"/>
            <a:ext cx="8988213" cy="309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782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DD4D5A-9B99-40B0-87F8-011F839C5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49" y="638701"/>
            <a:ext cx="8609133" cy="221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784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8FC3BE-E55E-4835-B202-9E1FCC5FE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77" y="314259"/>
            <a:ext cx="4367258" cy="6534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4FAFC8-1F8E-4CBE-B71D-5DF1F55DF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423" y="314259"/>
            <a:ext cx="2916708" cy="29545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111665-9B37-44D5-A97D-F09DC66E7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1927" y="314259"/>
            <a:ext cx="2927039" cy="29545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CF0A4D-E56B-4100-8C97-25B52F37E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040" y="3360605"/>
            <a:ext cx="2961474" cy="29511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0D2059-CCC9-4C8C-89D5-93BA6E908C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1927" y="3325992"/>
            <a:ext cx="2970804" cy="31999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57E32A-8F7F-4C1E-AF37-A0ABE11787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277" y="1031616"/>
            <a:ext cx="3605444" cy="17856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FCB46E-A185-40C6-8CE9-6D0BD0DB21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279" y="2808216"/>
            <a:ext cx="1686004" cy="17716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50E3FC-1BD5-470B-9659-70376BB758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1328" y="2817230"/>
            <a:ext cx="1686004" cy="177895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54DE4AE-91A8-48EF-82AE-AAA5DE1394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277" y="4631811"/>
            <a:ext cx="3605444" cy="177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028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CDEDC3-D5DA-4959-B736-4083E494B99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4B5329-DC79-44D9-BDFA-F1840E231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77" y="314259"/>
            <a:ext cx="4367258" cy="653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C4281B-2D74-4150-9105-42FA0CA99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77" y="1031616"/>
            <a:ext cx="3605444" cy="17856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254FC4-B719-4E77-8CCD-3C150F17F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79" y="2808216"/>
            <a:ext cx="1686004" cy="1771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D8F732-EE96-48CD-985C-1F50C32A2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328" y="2817230"/>
            <a:ext cx="1686004" cy="17789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A4F03C-813A-45CA-A38C-6817271B99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77" y="4631811"/>
            <a:ext cx="3605444" cy="17716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49FF-DE90-490F-8ED3-68E0B5AF24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8187" y="668928"/>
            <a:ext cx="5449371" cy="55201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A7EA9F-FFD5-4934-806C-2024E0040C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7332" y="3909863"/>
            <a:ext cx="1580225" cy="15780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732016-C918-4681-88DF-7393511258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6334" y="3909863"/>
            <a:ext cx="1580225" cy="158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CDEDC3-D5DA-4959-B736-4083E494B99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68C0A1-ED21-4389-AC78-39F07020D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510" y="668928"/>
            <a:ext cx="5546506" cy="55987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4B5329-DC79-44D9-BDFA-F1840E231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77" y="314259"/>
            <a:ext cx="4367258" cy="653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C4281B-2D74-4150-9105-42FA0CA99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77" y="1031616"/>
            <a:ext cx="3605444" cy="17856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254FC4-B719-4E77-8CCD-3C150F17F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79" y="2808216"/>
            <a:ext cx="1686004" cy="1771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D8F732-EE96-48CD-985C-1F50C32A24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1328" y="2817230"/>
            <a:ext cx="1686004" cy="17789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A4F03C-813A-45CA-A38C-6817271B99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277" y="4631811"/>
            <a:ext cx="3605444" cy="17716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AF9AD7-7FFA-4249-A89A-699A623A6A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385" y="3946212"/>
            <a:ext cx="1606807" cy="161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192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CDEDC3-D5DA-4959-B736-4083E494B99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A4CDF8-7293-4C20-875E-801DDB164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423" y="668928"/>
            <a:ext cx="5565135" cy="55457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4B5329-DC79-44D9-BDFA-F1840E231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77" y="314259"/>
            <a:ext cx="4367258" cy="653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C4281B-2D74-4150-9105-42FA0CA99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77" y="1031616"/>
            <a:ext cx="3605444" cy="17856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254FC4-B719-4E77-8CCD-3C150F17F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79" y="2808216"/>
            <a:ext cx="1686004" cy="1771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D8F732-EE96-48CD-985C-1F50C32A24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1328" y="2817230"/>
            <a:ext cx="1686004" cy="17789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A4F03C-813A-45CA-A38C-6817271B99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277" y="4631811"/>
            <a:ext cx="3605444" cy="17716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C6A783-F2A6-4835-8910-AEDE378B3A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3024" y="4152912"/>
            <a:ext cx="1644206" cy="164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9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CDEDC3-D5DA-4959-B736-4083E494B99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73667B-07EF-4F45-A3D5-14D003C60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661" y="467437"/>
            <a:ext cx="5498897" cy="59231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4B5329-DC79-44D9-BDFA-F1840E231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77" y="314259"/>
            <a:ext cx="4367258" cy="653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C4281B-2D74-4150-9105-42FA0CA99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77" y="1031616"/>
            <a:ext cx="3605444" cy="17856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254FC4-B719-4E77-8CCD-3C150F17F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79" y="2808216"/>
            <a:ext cx="1686004" cy="1771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D8F732-EE96-48CD-985C-1F50C32A24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1328" y="2817230"/>
            <a:ext cx="1686004" cy="17789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A4F03C-813A-45CA-A38C-6817271B99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277" y="4631811"/>
            <a:ext cx="3605444" cy="17716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C0BF25-7B78-44A3-BDCB-393328C0FF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2438" y="4279037"/>
            <a:ext cx="1597980" cy="1597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A9951F-3D9D-4905-B959-7EC4F5949C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8318" y="4279037"/>
            <a:ext cx="1573835" cy="15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9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65693D-5168-41AE-BE2F-9F6C418CF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33" y="387264"/>
            <a:ext cx="10120544" cy="132523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0B06009-28AA-4415-A1C6-5667A340B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33" y="2510309"/>
            <a:ext cx="2916708" cy="2954587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BEEEFFD-2A9A-4730-A786-C99335A15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516" y="2510308"/>
            <a:ext cx="2927039" cy="2954587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396147-752F-4B9E-A1B6-73FFC103F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291" y="2513752"/>
            <a:ext cx="2961474" cy="2951143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6DCE79A2-937F-4A6C-BF15-84B86BDEE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501" y="2492837"/>
            <a:ext cx="2970804" cy="319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87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48BC37-F643-48F6-AFFC-593D89ED811E}"/>
              </a:ext>
            </a:extLst>
          </p:cNvPr>
          <p:cNvSpPr/>
          <p:nvPr/>
        </p:nvSpPr>
        <p:spPr>
          <a:xfrm>
            <a:off x="267215" y="223686"/>
            <a:ext cx="11657570" cy="641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なみ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1308280E-75C3-415E-9E1F-11A932E12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04" y="3119756"/>
            <a:ext cx="3368621" cy="3412369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F2C7A7CE-1039-4956-BEAC-2BFA64E76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62" y="5127463"/>
            <a:ext cx="976842" cy="975508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25A1A730-F869-473A-B102-E9FCE7605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278" y="5133202"/>
            <a:ext cx="976844" cy="97818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0D1CD3F3-9921-4C2F-A8EE-9CCF6BE2B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893" y="3126575"/>
            <a:ext cx="3075119" cy="3104061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75D5F1D9-11E7-46A1-B8A5-8D7592D194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2351" y="4890295"/>
            <a:ext cx="973206" cy="975872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4950174F-3251-4C49-B8FE-2F963CCC42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701" y="3100925"/>
            <a:ext cx="3262357" cy="3250976"/>
          </a:xfrm>
          <a:prstGeom prst="rect">
            <a:avLst/>
          </a:prstGeom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6C9B0A36-2F11-425B-8DDD-4AAEC7F626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7785" y="5108631"/>
            <a:ext cx="1023910" cy="1023910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D4B21EB9-4A93-4617-9627-813AB57F46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6649" y="3117431"/>
            <a:ext cx="3018136" cy="3250977"/>
          </a:xfrm>
          <a:prstGeom prst="rect">
            <a:avLst/>
          </a:prstGeom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id="{B63E5198-303A-408B-8B9F-9B4A8F9860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36102" y="5179158"/>
            <a:ext cx="870451" cy="870451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A767D4CD-0BDE-4FFB-BBF6-6A13CA14BD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41319" y="5230002"/>
            <a:ext cx="857298" cy="870451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A57ADE7-2A3A-44CE-A83A-A858C103EF48}"/>
              </a:ext>
            </a:extLst>
          </p:cNvPr>
          <p:cNvCxnSpPr>
            <a:cxnSpLocks/>
          </p:cNvCxnSpPr>
          <p:nvPr/>
        </p:nvCxnSpPr>
        <p:spPr>
          <a:xfrm>
            <a:off x="1090848" y="4678606"/>
            <a:ext cx="12573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353CEE3B-AB21-43A5-AC01-549C89CB4F11}"/>
              </a:ext>
            </a:extLst>
          </p:cNvPr>
          <p:cNvCxnSpPr>
            <a:cxnSpLocks/>
          </p:cNvCxnSpPr>
          <p:nvPr/>
        </p:nvCxnSpPr>
        <p:spPr>
          <a:xfrm>
            <a:off x="3662351" y="4543529"/>
            <a:ext cx="18110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1690D51E-DBE7-41CB-8036-3B7A017B8504}"/>
              </a:ext>
            </a:extLst>
          </p:cNvPr>
          <p:cNvCxnSpPr>
            <a:cxnSpLocks/>
          </p:cNvCxnSpPr>
          <p:nvPr/>
        </p:nvCxnSpPr>
        <p:spPr>
          <a:xfrm>
            <a:off x="6909740" y="4593099"/>
            <a:ext cx="20926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ED791A59-24FE-454C-90DE-E9D2749BB6E3}"/>
              </a:ext>
            </a:extLst>
          </p:cNvPr>
          <p:cNvCxnSpPr>
            <a:cxnSpLocks/>
          </p:cNvCxnSpPr>
          <p:nvPr/>
        </p:nvCxnSpPr>
        <p:spPr>
          <a:xfrm>
            <a:off x="10236102" y="4865533"/>
            <a:ext cx="12573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B3DA0134-92B8-498C-A7CB-2720EE2D710A}"/>
              </a:ext>
            </a:extLst>
          </p:cNvPr>
          <p:cNvCxnSpPr>
            <a:cxnSpLocks/>
          </p:cNvCxnSpPr>
          <p:nvPr/>
        </p:nvCxnSpPr>
        <p:spPr>
          <a:xfrm>
            <a:off x="1409362" y="4840531"/>
            <a:ext cx="9387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CBF7EA1F-268D-4233-B5A4-6CB348B15EEB}"/>
              </a:ext>
            </a:extLst>
          </p:cNvPr>
          <p:cNvCxnSpPr>
            <a:cxnSpLocks/>
          </p:cNvCxnSpPr>
          <p:nvPr/>
        </p:nvCxnSpPr>
        <p:spPr>
          <a:xfrm>
            <a:off x="1813278" y="5021506"/>
            <a:ext cx="9387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1D30B5B8-2D62-4C0C-8C00-816B6D5D922C}"/>
              </a:ext>
            </a:extLst>
          </p:cNvPr>
          <p:cNvCxnSpPr>
            <a:cxnSpLocks/>
          </p:cNvCxnSpPr>
          <p:nvPr/>
        </p:nvCxnSpPr>
        <p:spPr>
          <a:xfrm>
            <a:off x="5087075" y="4686404"/>
            <a:ext cx="9387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C93B943E-6E3B-4EEB-8B90-A573A30342D8}"/>
              </a:ext>
            </a:extLst>
          </p:cNvPr>
          <p:cNvCxnSpPr>
            <a:cxnSpLocks/>
          </p:cNvCxnSpPr>
          <p:nvPr/>
        </p:nvCxnSpPr>
        <p:spPr>
          <a:xfrm>
            <a:off x="4948389" y="4848329"/>
            <a:ext cx="9387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50A8F4CD-AA04-45A3-B979-A7E905C8F142}"/>
              </a:ext>
            </a:extLst>
          </p:cNvPr>
          <p:cNvCxnSpPr>
            <a:cxnSpLocks/>
          </p:cNvCxnSpPr>
          <p:nvPr/>
        </p:nvCxnSpPr>
        <p:spPr>
          <a:xfrm>
            <a:off x="7168282" y="4926474"/>
            <a:ext cx="9387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72560EA6-C5EC-4888-99BD-7542FEB88FD8}"/>
              </a:ext>
            </a:extLst>
          </p:cNvPr>
          <p:cNvCxnSpPr>
            <a:cxnSpLocks/>
          </p:cNvCxnSpPr>
          <p:nvPr/>
        </p:nvCxnSpPr>
        <p:spPr>
          <a:xfrm>
            <a:off x="7436747" y="5108631"/>
            <a:ext cx="9387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294F80C9-8F00-4837-B248-BDEF19F1D44B}"/>
              </a:ext>
            </a:extLst>
          </p:cNvPr>
          <p:cNvCxnSpPr>
            <a:cxnSpLocks/>
          </p:cNvCxnSpPr>
          <p:nvPr/>
        </p:nvCxnSpPr>
        <p:spPr>
          <a:xfrm>
            <a:off x="9259831" y="4990695"/>
            <a:ext cx="9387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0498879D-EDBF-4214-BC3D-E39DFB0B3AEE}"/>
              </a:ext>
            </a:extLst>
          </p:cNvPr>
          <p:cNvCxnSpPr>
            <a:cxnSpLocks/>
          </p:cNvCxnSpPr>
          <p:nvPr/>
        </p:nvCxnSpPr>
        <p:spPr>
          <a:xfrm>
            <a:off x="9582680" y="5122008"/>
            <a:ext cx="9387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>
            <a:extLst>
              <a:ext uri="{FF2B5EF4-FFF2-40B4-BE49-F238E27FC236}">
                <a16:creationId xmlns:a16="http://schemas.microsoft.com/office/drawing/2014/main" id="{5C729149-66F8-49CA-A804-C7DD749C2B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2572" y="629578"/>
            <a:ext cx="10120544" cy="13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7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38B655-E451-40F8-9C3C-861546E4115B}"/>
              </a:ext>
            </a:extLst>
          </p:cNvPr>
          <p:cNvSpPr/>
          <p:nvPr/>
        </p:nvSpPr>
        <p:spPr>
          <a:xfrm>
            <a:off x="1289852" y="1319159"/>
            <a:ext cx="9540906" cy="468214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1D7690-CDB3-4D5B-B08D-6BD764C8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889" y="638719"/>
            <a:ext cx="2449206" cy="1185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5BAC3F-8742-41EC-A1CD-942F9FF24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804" y="2006162"/>
            <a:ext cx="6382249" cy="357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045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55D4F8-C46B-45BB-BB61-198E62BFFFF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8B655-E451-40F8-9C3C-861546E4115B}"/>
              </a:ext>
            </a:extLst>
          </p:cNvPr>
          <p:cNvSpPr/>
          <p:nvPr/>
        </p:nvSpPr>
        <p:spPr>
          <a:xfrm>
            <a:off x="1289852" y="1319159"/>
            <a:ext cx="9540906" cy="468214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1D7690-CDB3-4D5B-B08D-6BD764C8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889" y="638719"/>
            <a:ext cx="2449206" cy="1185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5BAC3F-8742-41EC-A1CD-942F9FF24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804" y="2006162"/>
            <a:ext cx="6382249" cy="3578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46632B-BFE9-4288-B7E1-B8EEA327605C}"/>
              </a:ext>
            </a:extLst>
          </p:cNvPr>
          <p:cNvSpPr txBox="1"/>
          <p:nvPr/>
        </p:nvSpPr>
        <p:spPr>
          <a:xfrm>
            <a:off x="4927106" y="3167389"/>
            <a:ext cx="1580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でした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19780D-3BA7-4B56-8C3B-EB5802327964}"/>
              </a:ext>
            </a:extLst>
          </p:cNvPr>
          <p:cNvSpPr txBox="1"/>
          <p:nvPr/>
        </p:nvSpPr>
        <p:spPr>
          <a:xfrm>
            <a:off x="5270192" y="3778557"/>
            <a:ext cx="1580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でした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C44C4A-8A9B-4500-A5D9-3142FB372286}"/>
              </a:ext>
            </a:extLst>
          </p:cNvPr>
          <p:cNvSpPr txBox="1"/>
          <p:nvPr/>
        </p:nvSpPr>
        <p:spPr>
          <a:xfrm>
            <a:off x="6060305" y="5025588"/>
            <a:ext cx="1760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なかった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8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751D10F-1289-494A-BBB6-F3DF2E5C2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08594"/>
            <a:ext cx="10905066" cy="23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872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F8B7DE-1E81-4B7A-9AFC-3BD957EA2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7B9277-697B-49BB-A2EA-3EFEB9B2F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691" y="416738"/>
            <a:ext cx="2354483" cy="972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4B601C-37DF-4777-A06B-FFBD780AE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469" y="1389198"/>
            <a:ext cx="8058605" cy="19562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BEEBCF-3C9D-4B14-B38E-CD01408C9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549" y="3428999"/>
            <a:ext cx="7328516" cy="305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773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F8B7DE-1E81-4B7A-9AFC-3BD957EA2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A73DE8-65FE-4972-9387-F62FAEBB6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94" y="646493"/>
            <a:ext cx="3343631" cy="16044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A71D48-E2C5-40FA-A415-3C9153B67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033" y="2502516"/>
            <a:ext cx="10278669" cy="324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580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F8B7DE-1E81-4B7A-9AFC-3BD957EA2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CB8453-8BFC-4EDF-92D7-86CA863DB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94" y="646493"/>
            <a:ext cx="3343631" cy="16044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2166D8-7E93-44FB-98A2-1E359768B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9219" y="2488369"/>
            <a:ext cx="6433603" cy="394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1003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F8B7DE-1E81-4B7A-9AFC-3BD957EA2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6E771B-3C6A-496D-AF95-C739C945F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116" y="734809"/>
            <a:ext cx="9679768" cy="538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638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A94871-FC55-4026-801C-199A2C180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6FB153-E7D1-46AB-8FE1-E25BD409F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115" y="1745865"/>
            <a:ext cx="9679768" cy="336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53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232B-ABEF-4FC7-9806-80072A8E0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798" y="381662"/>
            <a:ext cx="8795145" cy="584877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37B671-98FB-4631-94D4-7EA173CD98CD}"/>
              </a:ext>
            </a:extLst>
          </p:cNvPr>
          <p:cNvSpPr/>
          <p:nvPr/>
        </p:nvSpPr>
        <p:spPr>
          <a:xfrm>
            <a:off x="1624798" y="2593615"/>
            <a:ext cx="8795145" cy="7124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955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B1D91D-8F1B-4DD0-8804-937E89779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10" y="445314"/>
            <a:ext cx="10905066" cy="19901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BB3ED1-C723-4D56-90BE-9A14DF958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22" y="2743936"/>
            <a:ext cx="10681841" cy="36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949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C148E7-9417-4F4A-9207-A7CCC9202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766058"/>
            <a:ext cx="7936868" cy="205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591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D8582F-F8C3-4E49-8A4E-9DEC8F7BA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73" y="324982"/>
            <a:ext cx="3008656" cy="652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C3CF13-A5B6-47C1-851E-2729E1ED7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619" y="1059319"/>
            <a:ext cx="4590453" cy="45162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EBD1B8-52D7-457E-94C6-5B2611AA4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7626" y="918886"/>
            <a:ext cx="2256875" cy="4584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72E66A-060A-4C64-9859-51277F61E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5227" y="4580322"/>
            <a:ext cx="2120635" cy="18453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9485C7-C7E9-4856-9F07-D4645EA76B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7626" y="324982"/>
            <a:ext cx="2820869" cy="5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020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AE270A-DF38-45AA-B001-3F090930DFF5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D8582F-F8C3-4E49-8A4E-9DEC8F7BA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73" y="324982"/>
            <a:ext cx="3008656" cy="652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C3CF13-A5B6-47C1-851E-2729E1ED7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619" y="1059319"/>
            <a:ext cx="4590453" cy="45162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EBD1B8-52D7-457E-94C6-5B2611AA4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7626" y="918886"/>
            <a:ext cx="2256875" cy="4584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72E66A-060A-4C64-9859-51277F61E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5227" y="4580322"/>
            <a:ext cx="2120635" cy="18453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9485C7-C7E9-4856-9F07-D4645EA76B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7626" y="324982"/>
            <a:ext cx="2820869" cy="5842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352E23-E224-4D1A-88B0-080775F23CAE}"/>
              </a:ext>
            </a:extLst>
          </p:cNvPr>
          <p:cNvSpPr txBox="1"/>
          <p:nvPr/>
        </p:nvSpPr>
        <p:spPr>
          <a:xfrm>
            <a:off x="1112750" y="5712461"/>
            <a:ext cx="4316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おとなは</a:t>
            </a:r>
            <a:r>
              <a:rPr lang="en-US" altLang="ja-JP" sz="2400" b="1" dirty="0">
                <a:solidFill>
                  <a:srgbClr val="FF0000"/>
                </a:solidFill>
              </a:rPr>
              <a:t>1880</a:t>
            </a:r>
            <a:r>
              <a:rPr lang="ja-JP" altLang="en-US" sz="2400" b="1" dirty="0">
                <a:solidFill>
                  <a:srgbClr val="FF0000"/>
                </a:solidFill>
              </a:rPr>
              <a:t>円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en-US" altLang="ja-JP" sz="2400" b="1" dirty="0">
                <a:solidFill>
                  <a:srgbClr val="FF0000"/>
                </a:solidFill>
              </a:rPr>
              <a:t>4</a:t>
            </a:r>
            <a:r>
              <a:rPr lang="ja-JP" altLang="en-US" sz="2400" b="1" dirty="0">
                <a:solidFill>
                  <a:srgbClr val="FF0000"/>
                </a:solidFill>
              </a:rPr>
              <a:t>じ いこうは</a:t>
            </a:r>
            <a:r>
              <a:rPr lang="en-US" altLang="ja-JP" sz="2400" b="1" dirty="0">
                <a:solidFill>
                  <a:srgbClr val="FF0000"/>
                </a:solidFill>
              </a:rPr>
              <a:t>1310</a:t>
            </a:r>
            <a:r>
              <a:rPr lang="ja-JP" altLang="en-US" sz="2400" b="1" dirty="0">
                <a:solidFill>
                  <a:srgbClr val="FF0000"/>
                </a:solidFill>
              </a:rPr>
              <a:t>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767F44-2DD5-4D43-B7A8-4AA8CFA5BA8F}"/>
              </a:ext>
            </a:extLst>
          </p:cNvPr>
          <p:cNvSpPr txBox="1"/>
          <p:nvPr/>
        </p:nvSpPr>
        <p:spPr>
          <a:xfrm>
            <a:off x="8763000" y="5666294"/>
            <a:ext cx="323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おとなは</a:t>
            </a:r>
            <a:r>
              <a:rPr lang="en-US" altLang="ja-JP" sz="2400" b="1" dirty="0">
                <a:solidFill>
                  <a:srgbClr val="FF0000"/>
                </a:solidFill>
              </a:rPr>
              <a:t>500</a:t>
            </a:r>
            <a:r>
              <a:rPr lang="ja-JP" altLang="en-US" sz="2400" b="1">
                <a:solidFill>
                  <a:srgbClr val="FF0000"/>
                </a:solidFill>
              </a:rPr>
              <a:t>円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63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974332-B195-4925-98E9-686563406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346" y="309605"/>
            <a:ext cx="4833531" cy="766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3D3677-A216-4677-B831-BDF7D9C29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46" y="1093870"/>
            <a:ext cx="3568755" cy="5346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C557F1-75F5-474D-AC67-BAF8E7E73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234" y="309605"/>
            <a:ext cx="2609966" cy="4349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FF6F9A-A711-4A7A-94D4-3E48E2CF6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234" y="841453"/>
            <a:ext cx="3444902" cy="559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12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725A0F-305B-4D96-94EA-AE5A374AF4A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974332-B195-4925-98E9-686563406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346" y="309605"/>
            <a:ext cx="4833531" cy="766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3D3677-A216-4677-B831-BDF7D9C29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46" y="1093870"/>
            <a:ext cx="3568755" cy="53463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C1FA59-D297-4066-BCC1-1E43F2C5F780}"/>
              </a:ext>
            </a:extLst>
          </p:cNvPr>
          <p:cNvSpPr txBox="1"/>
          <p:nvPr/>
        </p:nvSpPr>
        <p:spPr>
          <a:xfrm>
            <a:off x="4583565" y="3074795"/>
            <a:ext cx="7411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90</a:t>
            </a:r>
            <a:r>
              <a:rPr lang="ja-JP" altLang="en-US" sz="2400" b="1" dirty="0">
                <a:solidFill>
                  <a:srgbClr val="FF0000"/>
                </a:solidFill>
              </a:rPr>
              <a:t>分（ドリンクつき）：</a:t>
            </a:r>
            <a:r>
              <a:rPr lang="en-US" altLang="ja-JP" sz="2400" b="1" dirty="0">
                <a:solidFill>
                  <a:srgbClr val="FF0000"/>
                </a:solidFill>
              </a:rPr>
              <a:t>1980</a:t>
            </a:r>
            <a:r>
              <a:rPr lang="ja-JP" altLang="en-US" sz="2400" b="1" dirty="0">
                <a:solidFill>
                  <a:srgbClr val="FF0000"/>
                </a:solidFill>
              </a:rPr>
              <a:t>円＋</a:t>
            </a:r>
            <a:r>
              <a:rPr lang="en-US" altLang="ja-JP" sz="2400" b="1" dirty="0">
                <a:solidFill>
                  <a:srgbClr val="FF0000"/>
                </a:solidFill>
              </a:rPr>
              <a:t>1000</a:t>
            </a:r>
            <a:r>
              <a:rPr lang="ja-JP" altLang="en-US" sz="2400" b="1" dirty="0">
                <a:solidFill>
                  <a:srgbClr val="FF0000"/>
                </a:solidFill>
              </a:rPr>
              <a:t>円＝</a:t>
            </a:r>
            <a:r>
              <a:rPr lang="en-US" altLang="ja-JP" sz="2400" b="1" dirty="0">
                <a:solidFill>
                  <a:srgbClr val="FF0000"/>
                </a:solidFill>
              </a:rPr>
              <a:t>2980</a:t>
            </a:r>
            <a:r>
              <a:rPr lang="ja-JP" altLang="en-US" sz="2400" b="1" dirty="0">
                <a:solidFill>
                  <a:srgbClr val="FF0000"/>
                </a:solidFill>
              </a:rPr>
              <a:t>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F20D95-1E51-4DFF-8372-97B7EB176BD0}"/>
              </a:ext>
            </a:extLst>
          </p:cNvPr>
          <p:cNvSpPr txBox="1"/>
          <p:nvPr/>
        </p:nvSpPr>
        <p:spPr>
          <a:xfrm>
            <a:off x="4583566" y="3657205"/>
            <a:ext cx="7411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120</a:t>
            </a:r>
            <a:r>
              <a:rPr lang="ja-JP" altLang="en-US" sz="2400" b="1" dirty="0">
                <a:solidFill>
                  <a:srgbClr val="FF0000"/>
                </a:solidFill>
              </a:rPr>
              <a:t>分（ドリンクなし）：</a:t>
            </a:r>
            <a:r>
              <a:rPr lang="en-US" altLang="ja-JP" sz="2400" b="1" dirty="0">
                <a:solidFill>
                  <a:srgbClr val="FF0000"/>
                </a:solidFill>
              </a:rPr>
              <a:t>2980</a:t>
            </a:r>
            <a:r>
              <a:rPr lang="ja-JP" altLang="en-US" sz="2400" b="1" dirty="0">
                <a:solidFill>
                  <a:srgbClr val="FF0000"/>
                </a:solidFill>
              </a:rPr>
              <a:t>円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13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C0BAA-1A51-4B6C-9B9C-D77D53D88DA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408F6-9001-46E1-972C-ACBCBC6FB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23" y="309605"/>
            <a:ext cx="2609966" cy="4349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87AC55-586C-4472-A019-AD5382525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23" y="841453"/>
            <a:ext cx="3444902" cy="55987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B5ECB2-E207-48B6-887D-6B8C7FCA39AE}"/>
              </a:ext>
            </a:extLst>
          </p:cNvPr>
          <p:cNvSpPr txBox="1"/>
          <p:nvPr/>
        </p:nvSpPr>
        <p:spPr>
          <a:xfrm>
            <a:off x="4496445" y="2267775"/>
            <a:ext cx="7411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</a:t>
            </a:r>
            <a:r>
              <a:rPr lang="ja-JP" altLang="en-US" sz="2400" b="1" dirty="0">
                <a:solidFill>
                  <a:srgbClr val="FF0000"/>
                </a:solidFill>
              </a:rPr>
              <a:t>時間だけ：</a:t>
            </a:r>
            <a:r>
              <a:rPr lang="en-US" altLang="ja-JP" sz="2400" b="1" dirty="0">
                <a:solidFill>
                  <a:srgbClr val="FF0000"/>
                </a:solidFill>
              </a:rPr>
              <a:t>250</a:t>
            </a:r>
            <a:r>
              <a:rPr lang="ja-JP" altLang="en-US" sz="2400" b="1" dirty="0">
                <a:solidFill>
                  <a:srgbClr val="FF0000"/>
                </a:solidFill>
              </a:rPr>
              <a:t>円（きほんりょうきん</a:t>
            </a:r>
            <a:r>
              <a:rPr lang="en-US" altLang="ja-JP" sz="2400" b="1" dirty="0">
                <a:solidFill>
                  <a:srgbClr val="FF0000"/>
                </a:solidFill>
              </a:rPr>
              <a:t>30</a:t>
            </a:r>
            <a:r>
              <a:rPr lang="ja-JP" altLang="en-US" sz="2400" b="1" dirty="0">
                <a:solidFill>
                  <a:srgbClr val="FF0000"/>
                </a:solidFill>
              </a:rPr>
              <a:t>分）＋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en-US" altLang="ja-JP" sz="2400" b="1" dirty="0">
                <a:solidFill>
                  <a:srgbClr val="FF0000"/>
                </a:solidFill>
              </a:rPr>
              <a:t>240</a:t>
            </a:r>
            <a:r>
              <a:rPr lang="ja-JP" altLang="en-US" sz="2400" b="1" dirty="0">
                <a:solidFill>
                  <a:srgbClr val="FF0000"/>
                </a:solidFill>
              </a:rPr>
              <a:t>円（えんちょうりょうきん</a:t>
            </a:r>
            <a:r>
              <a:rPr lang="en-US" altLang="ja-JP" sz="2400" b="1" dirty="0">
                <a:solidFill>
                  <a:srgbClr val="FF0000"/>
                </a:solidFill>
              </a:rPr>
              <a:t>10</a:t>
            </a:r>
            <a:r>
              <a:rPr lang="ja-JP" altLang="en-US" sz="2400" b="1" dirty="0">
                <a:solidFill>
                  <a:srgbClr val="FF0000"/>
                </a:solidFill>
              </a:rPr>
              <a:t>分</a:t>
            </a:r>
            <a:r>
              <a:rPr lang="en-US" altLang="ja-JP" sz="2400" b="1" dirty="0">
                <a:solidFill>
                  <a:srgbClr val="FF0000"/>
                </a:solidFill>
              </a:rPr>
              <a:t>80</a:t>
            </a:r>
            <a:r>
              <a:rPr lang="ja-JP" altLang="en-US" sz="2400" b="1" dirty="0">
                <a:solidFill>
                  <a:srgbClr val="FF0000"/>
                </a:solidFill>
              </a:rPr>
              <a:t>円</a:t>
            </a:r>
            <a:r>
              <a:rPr lang="en-US" altLang="ja-JP" sz="2400" b="1" dirty="0">
                <a:solidFill>
                  <a:srgbClr val="FF0000"/>
                </a:solidFill>
              </a:rPr>
              <a:t>×3</a:t>
            </a:r>
            <a:r>
              <a:rPr lang="ja-JP" altLang="en-US" sz="2400" b="1" dirty="0">
                <a:solidFill>
                  <a:srgbClr val="FF0000"/>
                </a:solidFill>
              </a:rPr>
              <a:t>＝</a:t>
            </a:r>
            <a:r>
              <a:rPr lang="en-US" altLang="ja-JP" sz="2400" b="1" dirty="0">
                <a:solidFill>
                  <a:srgbClr val="FF0000"/>
                </a:solidFill>
              </a:rPr>
              <a:t>490</a:t>
            </a:r>
            <a:r>
              <a:rPr lang="ja-JP" altLang="en-US" sz="2400" b="1" dirty="0">
                <a:solidFill>
                  <a:srgbClr val="FF0000"/>
                </a:solidFill>
              </a:rPr>
              <a:t>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10C071-47DF-4546-857A-1C496DD0581A}"/>
              </a:ext>
            </a:extLst>
          </p:cNvPr>
          <p:cNvSpPr txBox="1"/>
          <p:nvPr/>
        </p:nvSpPr>
        <p:spPr>
          <a:xfrm>
            <a:off x="4496445" y="3332247"/>
            <a:ext cx="6913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3</a:t>
            </a:r>
            <a:r>
              <a:rPr lang="ja-JP" altLang="en-US" sz="2400" b="1" dirty="0">
                <a:solidFill>
                  <a:srgbClr val="FF0000"/>
                </a:solidFill>
              </a:rPr>
              <a:t>時間パック：かぎつきブースせき</a:t>
            </a:r>
            <a:r>
              <a:rPr lang="en-US" altLang="ja-JP" sz="2400" b="1" dirty="0">
                <a:solidFill>
                  <a:srgbClr val="FF0000"/>
                </a:solidFill>
              </a:rPr>
              <a:t>1100</a:t>
            </a:r>
            <a:r>
              <a:rPr lang="ja-JP" altLang="en-US" sz="2400" b="1" dirty="0">
                <a:solidFill>
                  <a:srgbClr val="FF0000"/>
                </a:solidFill>
              </a:rPr>
              <a:t>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5BBC44-755D-48C5-9448-BA0DA6B21BD4}"/>
              </a:ext>
            </a:extLst>
          </p:cNvPr>
          <p:cNvSpPr txBox="1"/>
          <p:nvPr/>
        </p:nvSpPr>
        <p:spPr>
          <a:xfrm>
            <a:off x="4496445" y="4027387"/>
            <a:ext cx="6731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18</a:t>
            </a:r>
            <a:r>
              <a:rPr lang="ja-JP" altLang="en-US" sz="2400" b="1" dirty="0">
                <a:solidFill>
                  <a:srgbClr val="FF0000"/>
                </a:solidFill>
              </a:rPr>
              <a:t>：</a:t>
            </a:r>
            <a:r>
              <a:rPr lang="en-US" altLang="ja-JP" sz="2400" b="1" dirty="0">
                <a:solidFill>
                  <a:srgbClr val="FF0000"/>
                </a:solidFill>
              </a:rPr>
              <a:t>00</a:t>
            </a:r>
            <a:r>
              <a:rPr lang="ja-JP" altLang="en-US" sz="2400" b="1" dirty="0">
                <a:solidFill>
                  <a:srgbClr val="FF0000"/>
                </a:solidFill>
              </a:rPr>
              <a:t>から</a:t>
            </a:r>
            <a:r>
              <a:rPr lang="en-US" altLang="ja-JP" sz="2400" b="1" dirty="0">
                <a:solidFill>
                  <a:srgbClr val="FF0000"/>
                </a:solidFill>
              </a:rPr>
              <a:t>6</a:t>
            </a:r>
            <a:r>
              <a:rPr lang="ja-JP" altLang="en-US" sz="2400" b="1" dirty="0">
                <a:solidFill>
                  <a:srgbClr val="FF0000"/>
                </a:solidFill>
              </a:rPr>
              <a:t>時間りよう：ナイトパック</a:t>
            </a:r>
            <a:r>
              <a:rPr lang="en-US" altLang="ja-JP" sz="2400" b="1" dirty="0">
                <a:solidFill>
                  <a:srgbClr val="FF0000"/>
                </a:solidFill>
              </a:rPr>
              <a:t>8</a:t>
            </a:r>
            <a:r>
              <a:rPr lang="ja-JP" altLang="en-US" sz="2400" b="1" dirty="0">
                <a:solidFill>
                  <a:srgbClr val="FF0000"/>
                </a:solidFill>
              </a:rPr>
              <a:t>時間、かぎつき こしつ</a:t>
            </a:r>
            <a:r>
              <a:rPr lang="en-US" altLang="ja-JP" sz="2400" b="1" dirty="0">
                <a:solidFill>
                  <a:srgbClr val="FF0000"/>
                </a:solidFill>
              </a:rPr>
              <a:t>2000</a:t>
            </a:r>
            <a:r>
              <a:rPr lang="ja-JP" altLang="en-US" sz="2400" b="1" dirty="0">
                <a:solidFill>
                  <a:srgbClr val="FF0000"/>
                </a:solidFill>
              </a:rPr>
              <a:t>円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68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232B-ABEF-4FC7-9806-80072A8E0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229" y="643466"/>
            <a:ext cx="8377542" cy="557106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37B671-98FB-4631-94D4-7EA173CD98CD}"/>
              </a:ext>
            </a:extLst>
          </p:cNvPr>
          <p:cNvSpPr/>
          <p:nvPr/>
        </p:nvSpPr>
        <p:spPr>
          <a:xfrm>
            <a:off x="1907230" y="3429000"/>
            <a:ext cx="8377542" cy="7523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222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8C49460-DE01-4B01-8264-961A0D813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64191"/>
            <a:ext cx="10905066" cy="2017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485E8A-D562-479D-91CF-94DD9EC13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4146265"/>
            <a:ext cx="10905066" cy="154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748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5C2063-C171-45BE-B7CE-175229308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090" y="574876"/>
            <a:ext cx="9780741" cy="206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367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878D06-4F2C-49CE-B05E-61CE9C743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14" y="287688"/>
            <a:ext cx="2960065" cy="15622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4F1E8A-BD9A-4D16-8736-FC5D3DF4E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433" y="223708"/>
            <a:ext cx="4737488" cy="64105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5B0E91-C7D7-443A-ACDC-A35EB150F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330" y="1048271"/>
            <a:ext cx="2723345" cy="1494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6837C8-F049-4CF5-A4D0-3512D0FEFC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264" y="2543176"/>
            <a:ext cx="2852161" cy="4023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4066CB-B141-452F-AD80-D441B7D526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1425" y="3131377"/>
            <a:ext cx="1726000" cy="14949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F063B0-A64C-4737-9BC5-AE25456A3F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7556" y="4465410"/>
            <a:ext cx="2181548" cy="14981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8A7BC2-A8B4-4021-8F1F-0C54DAE5C5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8702" y="586230"/>
            <a:ext cx="1298348" cy="34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818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83A239-47EB-44C6-92A5-3C756B8DF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61" y="256578"/>
            <a:ext cx="9820275" cy="9312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E3FA44-2762-4046-828C-8F2E650EA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206" y="1385658"/>
            <a:ext cx="3827138" cy="514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790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C0BAA-1A51-4B6C-9B9C-D77D53D88DA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627C532-9587-4A4B-BABC-8F0BAF0A0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61" y="256578"/>
            <a:ext cx="9820275" cy="931281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27DB5C6-DA8A-4761-B6E8-6F26C6985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206" y="1385658"/>
            <a:ext cx="3827138" cy="514949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F6B2866-68A2-4444-ADC5-DB4DAC938A20}"/>
              </a:ext>
            </a:extLst>
          </p:cNvPr>
          <p:cNvSpPr txBox="1"/>
          <p:nvPr/>
        </p:nvSpPr>
        <p:spPr>
          <a:xfrm>
            <a:off x="6138407" y="1725433"/>
            <a:ext cx="3132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（れい）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AACBF19-4F83-4EEE-9070-7093F14DB31D}"/>
              </a:ext>
            </a:extLst>
          </p:cNvPr>
          <p:cNvSpPr txBox="1"/>
          <p:nvPr/>
        </p:nvSpPr>
        <p:spPr>
          <a:xfrm>
            <a:off x="6195391" y="2339009"/>
            <a:ext cx="4220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今日はとてもたのしかったです。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FB0DCA1-AEBB-4A0F-956E-7EB62C3770B7}"/>
              </a:ext>
            </a:extLst>
          </p:cNvPr>
          <p:cNvSpPr txBox="1"/>
          <p:nvPr/>
        </p:nvSpPr>
        <p:spPr>
          <a:xfrm>
            <a:off x="6195391" y="2947285"/>
            <a:ext cx="4220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今、家につきました。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CDF3652-1D8F-4DA7-A494-B0589E148E25}"/>
              </a:ext>
            </a:extLst>
          </p:cNvPr>
          <p:cNvSpPr txBox="1"/>
          <p:nvPr/>
        </p:nvSpPr>
        <p:spPr>
          <a:xfrm>
            <a:off x="6195390" y="3524619"/>
            <a:ext cx="4220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また、いっしょに行きましょう。</a:t>
            </a:r>
          </a:p>
        </p:txBody>
      </p:sp>
    </p:spTree>
    <p:extLst>
      <p:ext uri="{BB962C8B-B14F-4D97-AF65-F5344CB8AC3E}">
        <p14:creationId xmlns:p14="http://schemas.microsoft.com/office/powerpoint/2010/main" val="41684217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48232B-ABEF-4FC7-9806-80072A8E0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81" y="341906"/>
            <a:ext cx="8819059" cy="586467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37B671-98FB-4631-94D4-7EA173CD98CD}"/>
              </a:ext>
            </a:extLst>
          </p:cNvPr>
          <p:cNvSpPr/>
          <p:nvPr/>
        </p:nvSpPr>
        <p:spPr>
          <a:xfrm>
            <a:off x="1584981" y="4059335"/>
            <a:ext cx="8819059" cy="8877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34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168</Words>
  <Application>Microsoft Office PowerPoint</Application>
  <PresentationFormat>ワイド画面</PresentationFormat>
  <Paragraphs>54</Paragraphs>
  <Slides>79</Slides>
  <Notes>1</Notes>
  <HiddenSlides>0</HiddenSlides>
  <MMClips>44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79</vt:i4>
      </vt:variant>
    </vt:vector>
  </HeadingPairs>
  <TitlesOfParts>
    <vt:vector size="84" baseType="lpstr">
      <vt:lpstr>游ゴシック</vt:lpstr>
      <vt:lpstr>Arial</vt:lpstr>
      <vt:lpstr>Calibri</vt:lpstr>
      <vt:lpstr>Calibri Light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27</cp:revision>
  <dcterms:created xsi:type="dcterms:W3CDTF">2021-09-23T04:09:59Z</dcterms:created>
  <dcterms:modified xsi:type="dcterms:W3CDTF">2023-04-21T02:55:46Z</dcterms:modified>
</cp:coreProperties>
</file>