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6" r:id="rId2"/>
    <p:sldId id="257" r:id="rId3"/>
    <p:sldId id="260" r:id="rId4"/>
    <p:sldId id="261" r:id="rId5"/>
    <p:sldId id="263" r:id="rId6"/>
    <p:sldId id="262" r:id="rId7"/>
    <p:sldId id="358" r:id="rId8"/>
    <p:sldId id="359" r:id="rId9"/>
    <p:sldId id="360" r:id="rId10"/>
    <p:sldId id="264" r:id="rId11"/>
    <p:sldId id="364" r:id="rId12"/>
    <p:sldId id="265" r:id="rId13"/>
    <p:sldId id="267" r:id="rId14"/>
    <p:sldId id="266" r:id="rId15"/>
    <p:sldId id="268" r:id="rId16"/>
    <p:sldId id="269" r:id="rId17"/>
    <p:sldId id="270" r:id="rId18"/>
    <p:sldId id="271" r:id="rId19"/>
    <p:sldId id="272" r:id="rId20"/>
    <p:sldId id="275" r:id="rId21"/>
    <p:sldId id="276" r:id="rId22"/>
    <p:sldId id="273" r:id="rId23"/>
    <p:sldId id="274" r:id="rId24"/>
    <p:sldId id="278" r:id="rId25"/>
    <p:sldId id="277" r:id="rId26"/>
    <p:sldId id="279" r:id="rId27"/>
    <p:sldId id="280" r:id="rId28"/>
    <p:sldId id="283" r:id="rId29"/>
    <p:sldId id="258" r:id="rId30"/>
    <p:sldId id="281" r:id="rId31"/>
    <p:sldId id="284" r:id="rId32"/>
    <p:sldId id="259" r:id="rId33"/>
    <p:sldId id="285" r:id="rId34"/>
    <p:sldId id="286" r:id="rId35"/>
    <p:sldId id="287" r:id="rId36"/>
    <p:sldId id="288" r:id="rId37"/>
    <p:sldId id="290" r:id="rId38"/>
    <p:sldId id="291" r:id="rId39"/>
    <p:sldId id="292" r:id="rId40"/>
    <p:sldId id="293" r:id="rId41"/>
    <p:sldId id="295" r:id="rId42"/>
    <p:sldId id="296" r:id="rId43"/>
    <p:sldId id="297" r:id="rId44"/>
    <p:sldId id="298" r:id="rId45"/>
    <p:sldId id="299" r:id="rId46"/>
    <p:sldId id="302" r:id="rId47"/>
    <p:sldId id="303" r:id="rId48"/>
    <p:sldId id="300" r:id="rId49"/>
    <p:sldId id="301" r:id="rId50"/>
    <p:sldId id="304" r:id="rId51"/>
    <p:sldId id="305" r:id="rId52"/>
    <p:sldId id="306" r:id="rId53"/>
    <p:sldId id="307" r:id="rId54"/>
    <p:sldId id="282" r:id="rId55"/>
    <p:sldId id="308" r:id="rId56"/>
    <p:sldId id="328" r:id="rId57"/>
    <p:sldId id="289" r:id="rId58"/>
    <p:sldId id="309" r:id="rId59"/>
    <p:sldId id="329" r:id="rId60"/>
    <p:sldId id="330" r:id="rId61"/>
    <p:sldId id="331" r:id="rId62"/>
    <p:sldId id="334" r:id="rId63"/>
    <p:sldId id="332" r:id="rId64"/>
    <p:sldId id="336" r:id="rId65"/>
    <p:sldId id="337" r:id="rId66"/>
    <p:sldId id="338" r:id="rId67"/>
    <p:sldId id="333" r:id="rId68"/>
    <p:sldId id="339" r:id="rId69"/>
    <p:sldId id="341" r:id="rId70"/>
    <p:sldId id="340" r:id="rId71"/>
    <p:sldId id="343" r:id="rId72"/>
    <p:sldId id="342" r:id="rId73"/>
    <p:sldId id="345" r:id="rId74"/>
    <p:sldId id="344" r:id="rId75"/>
    <p:sldId id="346" r:id="rId76"/>
    <p:sldId id="347" r:id="rId77"/>
    <p:sldId id="349" r:id="rId78"/>
    <p:sldId id="350" r:id="rId79"/>
    <p:sldId id="348" r:id="rId80"/>
    <p:sldId id="352" r:id="rId81"/>
    <p:sldId id="351" r:id="rId82"/>
    <p:sldId id="353" r:id="rId83"/>
    <p:sldId id="361" r:id="rId84"/>
    <p:sldId id="354" r:id="rId85"/>
    <p:sldId id="357" r:id="rId86"/>
    <p:sldId id="325" r:id="rId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075431-22CF-4097-BA75-D7286F6BE82D}" v="28" dt="2023-04-21T02:54:27.5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65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5DF4EEF1-B0A7-4B75-B3E3-B60AACE0DCD0}"/>
    <pc:docChg chg="custSel delSld modSld">
      <pc:chgData name="Takehara Kazuyo" userId="6c1305eccc517997" providerId="LiveId" clId="{5DF4EEF1-B0A7-4B75-B3E3-B60AACE0DCD0}" dt="2022-04-01T03:02:49.812" v="8" actId="2696"/>
      <pc:docMkLst>
        <pc:docMk/>
      </pc:docMkLst>
      <pc:sldChg chg="modSp mod">
        <pc:chgData name="Takehara Kazuyo" userId="6c1305eccc517997" providerId="LiveId" clId="{5DF4EEF1-B0A7-4B75-B3E3-B60AACE0DCD0}" dt="2022-03-09T08:22:44.444" v="1" actId="207"/>
        <pc:sldMkLst>
          <pc:docMk/>
          <pc:sldMk cId="561395206" sldId="260"/>
        </pc:sldMkLst>
        <pc:spChg chg="mod">
          <ac:chgData name="Takehara Kazuyo" userId="6c1305eccc517997" providerId="LiveId" clId="{5DF4EEF1-B0A7-4B75-B3E3-B60AACE0DCD0}" dt="2022-03-09T08:22:44.444" v="1" actId="207"/>
          <ac:spMkLst>
            <pc:docMk/>
            <pc:sldMk cId="561395206" sldId="260"/>
            <ac:spMk id="7" creationId="{5380B3EC-06D1-414E-8FC1-4A9AE0ABD6B2}"/>
          </ac:spMkLst>
        </pc:spChg>
        <pc:spChg chg="mod">
          <ac:chgData name="Takehara Kazuyo" userId="6c1305eccc517997" providerId="LiveId" clId="{5DF4EEF1-B0A7-4B75-B3E3-B60AACE0DCD0}" dt="2022-03-09T08:22:44.444" v="1" actId="207"/>
          <ac:spMkLst>
            <pc:docMk/>
            <pc:sldMk cId="561395206" sldId="260"/>
            <ac:spMk id="9" creationId="{1F345986-074A-42D1-B8F6-9B7ED13AAA96}"/>
          </ac:spMkLst>
        </pc:spChg>
        <pc:spChg chg="mod">
          <ac:chgData name="Takehara Kazuyo" userId="6c1305eccc517997" providerId="LiveId" clId="{5DF4EEF1-B0A7-4B75-B3E3-B60AACE0DCD0}" dt="2022-03-09T08:22:44.444" v="1" actId="207"/>
          <ac:spMkLst>
            <pc:docMk/>
            <pc:sldMk cId="561395206" sldId="260"/>
            <ac:spMk id="11" creationId="{A734BCC7-4509-41C2-A111-4EF3F36F5AE3}"/>
          </ac:spMkLst>
        </pc:spChg>
        <pc:spChg chg="mod">
          <ac:chgData name="Takehara Kazuyo" userId="6c1305eccc517997" providerId="LiveId" clId="{5DF4EEF1-B0A7-4B75-B3E3-B60AACE0DCD0}" dt="2022-03-09T08:22:44.444" v="1" actId="207"/>
          <ac:spMkLst>
            <pc:docMk/>
            <pc:sldMk cId="561395206" sldId="260"/>
            <ac:spMk id="13" creationId="{C765B87D-6836-4231-BBD7-A43205FFCFE2}"/>
          </ac:spMkLst>
        </pc:spChg>
        <pc:spChg chg="mod">
          <ac:chgData name="Takehara Kazuyo" userId="6c1305eccc517997" providerId="LiveId" clId="{5DF4EEF1-B0A7-4B75-B3E3-B60AACE0DCD0}" dt="2022-03-09T08:22:44.444" v="1" actId="207"/>
          <ac:spMkLst>
            <pc:docMk/>
            <pc:sldMk cId="561395206" sldId="260"/>
            <ac:spMk id="15" creationId="{2AF38069-5A3B-407B-A4B1-8C47D136D5F4}"/>
          </ac:spMkLst>
        </pc:spChg>
        <pc:spChg chg="mod">
          <ac:chgData name="Takehara Kazuyo" userId="6c1305eccc517997" providerId="LiveId" clId="{5DF4EEF1-B0A7-4B75-B3E3-B60AACE0DCD0}" dt="2022-03-09T08:22:44.444" v="1" actId="207"/>
          <ac:spMkLst>
            <pc:docMk/>
            <pc:sldMk cId="561395206" sldId="260"/>
            <ac:spMk id="17" creationId="{4E46CBDB-B50A-460B-B22D-5F7F6E0CB2FC}"/>
          </ac:spMkLst>
        </pc:spChg>
      </pc:sldChg>
      <pc:sldChg chg="modSp mod">
        <pc:chgData name="Takehara Kazuyo" userId="6c1305eccc517997" providerId="LiveId" clId="{5DF4EEF1-B0A7-4B75-B3E3-B60AACE0DCD0}" dt="2022-03-09T08:22:49.953" v="3" actId="207"/>
        <pc:sldMkLst>
          <pc:docMk/>
          <pc:sldMk cId="2721775316" sldId="261"/>
        </pc:sldMkLst>
        <pc:spChg chg="mod">
          <ac:chgData name="Takehara Kazuyo" userId="6c1305eccc517997" providerId="LiveId" clId="{5DF4EEF1-B0A7-4B75-B3E3-B60AACE0DCD0}" dt="2022-03-09T08:22:49.953" v="3" actId="207"/>
          <ac:spMkLst>
            <pc:docMk/>
            <pc:sldMk cId="2721775316" sldId="261"/>
            <ac:spMk id="7" creationId="{C232BEE3-8C2C-491A-A4E5-B8CFEE46CF4D}"/>
          </ac:spMkLst>
        </pc:spChg>
        <pc:spChg chg="mod">
          <ac:chgData name="Takehara Kazuyo" userId="6c1305eccc517997" providerId="LiveId" clId="{5DF4EEF1-B0A7-4B75-B3E3-B60AACE0DCD0}" dt="2022-03-09T08:22:49.953" v="3" actId="207"/>
          <ac:spMkLst>
            <pc:docMk/>
            <pc:sldMk cId="2721775316" sldId="261"/>
            <ac:spMk id="9" creationId="{04699BEA-DF96-4849-BD07-C2CE27E5ADAF}"/>
          </ac:spMkLst>
        </pc:spChg>
        <pc:spChg chg="mod">
          <ac:chgData name="Takehara Kazuyo" userId="6c1305eccc517997" providerId="LiveId" clId="{5DF4EEF1-B0A7-4B75-B3E3-B60AACE0DCD0}" dt="2022-03-09T08:22:49.953" v="3" actId="207"/>
          <ac:spMkLst>
            <pc:docMk/>
            <pc:sldMk cId="2721775316" sldId="261"/>
            <ac:spMk id="11" creationId="{18EED54B-EF0C-4439-B1F4-682763E20FBD}"/>
          </ac:spMkLst>
        </pc:spChg>
        <pc:spChg chg="mod">
          <ac:chgData name="Takehara Kazuyo" userId="6c1305eccc517997" providerId="LiveId" clId="{5DF4EEF1-B0A7-4B75-B3E3-B60AACE0DCD0}" dt="2022-03-09T08:22:49.953" v="3" actId="207"/>
          <ac:spMkLst>
            <pc:docMk/>
            <pc:sldMk cId="2721775316" sldId="261"/>
            <ac:spMk id="13" creationId="{76E72B74-567E-404B-BAD2-A785A6D65AC6}"/>
          </ac:spMkLst>
        </pc:spChg>
      </pc:sldChg>
      <pc:sldChg chg="modSp mod">
        <pc:chgData name="Takehara Kazuyo" userId="6c1305eccc517997" providerId="LiveId" clId="{5DF4EEF1-B0A7-4B75-B3E3-B60AACE0DCD0}" dt="2022-03-09T08:23:01.806" v="5" actId="207"/>
        <pc:sldMkLst>
          <pc:docMk/>
          <pc:sldMk cId="3645062770" sldId="358"/>
        </pc:sldMkLst>
        <pc:graphicFrameChg chg="modGraphic">
          <ac:chgData name="Takehara Kazuyo" userId="6c1305eccc517997" providerId="LiveId" clId="{5DF4EEF1-B0A7-4B75-B3E3-B60AACE0DCD0}" dt="2022-03-09T08:23:01.806" v="5" actId="207"/>
          <ac:graphicFrameMkLst>
            <pc:docMk/>
            <pc:sldMk cId="3645062770" sldId="358"/>
            <ac:graphicFrameMk id="6" creationId="{D1399CA2-996B-4DDF-A504-91A1F555B359}"/>
          </ac:graphicFrameMkLst>
        </pc:graphicFrameChg>
      </pc:sldChg>
      <pc:sldChg chg="modSp mod">
        <pc:chgData name="Takehara Kazuyo" userId="6c1305eccc517997" providerId="LiveId" clId="{5DF4EEF1-B0A7-4B75-B3E3-B60AACE0DCD0}" dt="2022-03-09T08:23:13.301" v="7" actId="207"/>
        <pc:sldMkLst>
          <pc:docMk/>
          <pc:sldMk cId="1023058550" sldId="359"/>
        </pc:sldMkLst>
        <pc:graphicFrameChg chg="modGraphic">
          <ac:chgData name="Takehara Kazuyo" userId="6c1305eccc517997" providerId="LiveId" clId="{5DF4EEF1-B0A7-4B75-B3E3-B60AACE0DCD0}" dt="2022-03-09T08:23:13.301" v="7" actId="207"/>
          <ac:graphicFrameMkLst>
            <pc:docMk/>
            <pc:sldMk cId="1023058550" sldId="359"/>
            <ac:graphicFrameMk id="4" creationId="{4153D6AE-105D-403A-8D00-4CE84ECFB1CB}"/>
          </ac:graphicFrameMkLst>
        </pc:graphicFrameChg>
      </pc:sldChg>
      <pc:sldChg chg="del">
        <pc:chgData name="Takehara Kazuyo" userId="6c1305eccc517997" providerId="LiveId" clId="{5DF4EEF1-B0A7-4B75-B3E3-B60AACE0DCD0}" dt="2022-04-01T03:02:49.812" v="8" actId="2696"/>
        <pc:sldMkLst>
          <pc:docMk/>
          <pc:sldMk cId="856887592" sldId="362"/>
        </pc:sldMkLst>
      </pc:sldChg>
    </pc:docChg>
  </pc:docChgLst>
  <pc:docChgLst>
    <pc:chgData name="Kazuyo Takehara" userId="fa7eaadb-9681-4610-86a8-8be5debccd15" providerId="ADAL" clId="{D4075431-22CF-4097-BA75-D7286F6BE82D}"/>
    <pc:docChg chg="undo custSel addSld delSld modSld">
      <pc:chgData name="Kazuyo Takehara" userId="fa7eaadb-9681-4610-86a8-8be5debccd15" providerId="ADAL" clId="{D4075431-22CF-4097-BA75-D7286F6BE82D}" dt="2023-04-21T02:54:54.232" v="82"/>
      <pc:docMkLst>
        <pc:docMk/>
      </pc:docMkLst>
      <pc:sldChg chg="modSp mod">
        <pc:chgData name="Kazuyo Takehara" userId="fa7eaadb-9681-4610-86a8-8be5debccd15" providerId="ADAL" clId="{D4075431-22CF-4097-BA75-D7286F6BE82D}" dt="2023-04-19T04:18:42.612" v="21" actId="1076"/>
        <pc:sldMkLst>
          <pc:docMk/>
          <pc:sldMk cId="893662620" sldId="262"/>
        </pc:sldMkLst>
        <pc:picChg chg="mod">
          <ac:chgData name="Kazuyo Takehara" userId="fa7eaadb-9681-4610-86a8-8be5debccd15" providerId="ADAL" clId="{D4075431-22CF-4097-BA75-D7286F6BE82D}" dt="2023-04-19T04:18:39.726" v="20" actId="1076"/>
          <ac:picMkLst>
            <pc:docMk/>
            <pc:sldMk cId="893662620" sldId="262"/>
            <ac:picMk id="16" creationId="{489AD836-153C-4C8E-8B3C-2EFB754C1618}"/>
          </ac:picMkLst>
        </pc:picChg>
        <pc:picChg chg="mod">
          <ac:chgData name="Kazuyo Takehara" userId="fa7eaadb-9681-4610-86a8-8be5debccd15" providerId="ADAL" clId="{D4075431-22CF-4097-BA75-D7286F6BE82D}" dt="2023-04-19T04:18:42.612" v="21" actId="1076"/>
          <ac:picMkLst>
            <pc:docMk/>
            <pc:sldMk cId="893662620" sldId="262"/>
            <ac:picMk id="18" creationId="{A75EE042-FB3D-4E06-B962-E9245D039F26}"/>
          </ac:picMkLst>
        </pc:picChg>
      </pc:sldChg>
      <pc:sldChg chg="modSp mod modAnim">
        <pc:chgData name="Kazuyo Takehara" userId="fa7eaadb-9681-4610-86a8-8be5debccd15" providerId="ADAL" clId="{D4075431-22CF-4097-BA75-D7286F6BE82D}" dt="2023-04-19T04:20:18.582" v="36" actId="14100"/>
        <pc:sldMkLst>
          <pc:docMk/>
          <pc:sldMk cId="1725343739" sldId="266"/>
        </pc:sldMkLst>
        <pc:spChg chg="mod">
          <ac:chgData name="Kazuyo Takehara" userId="fa7eaadb-9681-4610-86a8-8be5debccd15" providerId="ADAL" clId="{D4075431-22CF-4097-BA75-D7286F6BE82D}" dt="2023-04-19T04:19:54.443" v="28" actId="120"/>
          <ac:spMkLst>
            <pc:docMk/>
            <pc:sldMk cId="1725343739" sldId="266"/>
            <ac:spMk id="20" creationId="{56C43DA1-3A56-460F-B58A-E3DFF441551F}"/>
          </ac:spMkLst>
        </pc:spChg>
        <pc:spChg chg="mod">
          <ac:chgData name="Kazuyo Takehara" userId="fa7eaadb-9681-4610-86a8-8be5debccd15" providerId="ADAL" clId="{D4075431-22CF-4097-BA75-D7286F6BE82D}" dt="2023-04-19T04:20:18.582" v="36" actId="14100"/>
          <ac:spMkLst>
            <pc:docMk/>
            <pc:sldMk cId="1725343739" sldId="266"/>
            <ac:spMk id="21" creationId="{46F08387-42C5-4346-B8C2-7AB26F39ED85}"/>
          </ac:spMkLst>
        </pc:spChg>
        <pc:spChg chg="mod">
          <ac:chgData name="Kazuyo Takehara" userId="fa7eaadb-9681-4610-86a8-8be5debccd15" providerId="ADAL" clId="{D4075431-22CF-4097-BA75-D7286F6BE82D}" dt="2023-04-19T04:20:05.182" v="32" actId="1076"/>
          <ac:spMkLst>
            <pc:docMk/>
            <pc:sldMk cId="1725343739" sldId="266"/>
            <ac:spMk id="22" creationId="{6CFAD5E8-8D53-4E7E-B9FC-5B24522F2C2E}"/>
          </ac:spMkLst>
        </pc:spChg>
      </pc:sldChg>
      <pc:sldChg chg="modSp mod">
        <pc:chgData name="Kazuyo Takehara" userId="fa7eaadb-9681-4610-86a8-8be5debccd15" providerId="ADAL" clId="{D4075431-22CF-4097-BA75-D7286F6BE82D}" dt="2023-04-19T04:19:15.807" v="25" actId="1076"/>
        <pc:sldMkLst>
          <pc:docMk/>
          <pc:sldMk cId="805744274" sldId="267"/>
        </pc:sldMkLst>
        <pc:picChg chg="mod">
          <ac:chgData name="Kazuyo Takehara" userId="fa7eaadb-9681-4610-86a8-8be5debccd15" providerId="ADAL" clId="{D4075431-22CF-4097-BA75-D7286F6BE82D}" dt="2023-04-19T04:19:11.738" v="24" actId="1076"/>
          <ac:picMkLst>
            <pc:docMk/>
            <pc:sldMk cId="805744274" sldId="267"/>
            <ac:picMk id="15" creationId="{222AADFF-85F8-4E68-8D6F-3B1729A28F5B}"/>
          </ac:picMkLst>
        </pc:picChg>
        <pc:picChg chg="mod">
          <ac:chgData name="Kazuyo Takehara" userId="fa7eaadb-9681-4610-86a8-8be5debccd15" providerId="ADAL" clId="{D4075431-22CF-4097-BA75-D7286F6BE82D}" dt="2023-04-19T04:19:15.807" v="25" actId="1076"/>
          <ac:picMkLst>
            <pc:docMk/>
            <pc:sldMk cId="805744274" sldId="267"/>
            <ac:picMk id="16" creationId="{CA0243D2-9C48-4E00-A31D-D7F240A95C98}"/>
          </ac:picMkLst>
        </pc:picChg>
      </pc:sldChg>
      <pc:sldChg chg="modSp">
        <pc:chgData name="Kazuyo Takehara" userId="fa7eaadb-9681-4610-86a8-8be5debccd15" providerId="ADAL" clId="{D4075431-22CF-4097-BA75-D7286F6BE82D}" dt="2023-04-19T04:20:38.127" v="37" actId="20577"/>
        <pc:sldMkLst>
          <pc:docMk/>
          <pc:sldMk cId="2498966557" sldId="273"/>
        </pc:sldMkLst>
        <pc:spChg chg="mod">
          <ac:chgData name="Kazuyo Takehara" userId="fa7eaadb-9681-4610-86a8-8be5debccd15" providerId="ADAL" clId="{D4075431-22CF-4097-BA75-D7286F6BE82D}" dt="2023-04-19T04:20:38.127" v="37" actId="20577"/>
          <ac:spMkLst>
            <pc:docMk/>
            <pc:sldMk cId="2498966557" sldId="273"/>
            <ac:spMk id="9" creationId="{FB677172-D834-4EE3-A10A-4C05F39B800A}"/>
          </ac:spMkLst>
        </pc:spChg>
      </pc:sldChg>
      <pc:sldChg chg="modSp">
        <pc:chgData name="Kazuyo Takehara" userId="fa7eaadb-9681-4610-86a8-8be5debccd15" providerId="ADAL" clId="{D4075431-22CF-4097-BA75-D7286F6BE82D}" dt="2023-04-19T04:20:46.615" v="39" actId="20577"/>
        <pc:sldMkLst>
          <pc:docMk/>
          <pc:sldMk cId="2438218114" sldId="274"/>
        </pc:sldMkLst>
        <pc:spChg chg="mod">
          <ac:chgData name="Kazuyo Takehara" userId="fa7eaadb-9681-4610-86a8-8be5debccd15" providerId="ADAL" clId="{D4075431-22CF-4097-BA75-D7286F6BE82D}" dt="2023-04-19T04:20:43.873" v="38" actId="20577"/>
          <ac:spMkLst>
            <pc:docMk/>
            <pc:sldMk cId="2438218114" sldId="274"/>
            <ac:spMk id="7" creationId="{8DBC9B59-11DC-4399-9574-8F1B6A011159}"/>
          </ac:spMkLst>
        </pc:spChg>
        <pc:spChg chg="mod">
          <ac:chgData name="Kazuyo Takehara" userId="fa7eaadb-9681-4610-86a8-8be5debccd15" providerId="ADAL" clId="{D4075431-22CF-4097-BA75-D7286F6BE82D}" dt="2023-04-19T04:20:46.615" v="39" actId="20577"/>
          <ac:spMkLst>
            <pc:docMk/>
            <pc:sldMk cId="2438218114" sldId="274"/>
            <ac:spMk id="11" creationId="{769EE179-0E59-4C63-BB1B-34070D5DF7B1}"/>
          </ac:spMkLst>
        </pc:spChg>
      </pc:sldChg>
      <pc:sldChg chg="modSp mod">
        <pc:chgData name="Kazuyo Takehara" userId="fa7eaadb-9681-4610-86a8-8be5debccd15" providerId="ADAL" clId="{D4075431-22CF-4097-BA75-D7286F6BE82D}" dt="2023-04-19T04:21:02.102" v="43" actId="1076"/>
        <pc:sldMkLst>
          <pc:docMk/>
          <pc:sldMk cId="1357140063" sldId="277"/>
        </pc:sldMkLst>
        <pc:picChg chg="mod">
          <ac:chgData name="Kazuyo Takehara" userId="fa7eaadb-9681-4610-86a8-8be5debccd15" providerId="ADAL" clId="{D4075431-22CF-4097-BA75-D7286F6BE82D}" dt="2023-04-19T04:20:59.882" v="42" actId="1076"/>
          <ac:picMkLst>
            <pc:docMk/>
            <pc:sldMk cId="1357140063" sldId="277"/>
            <ac:picMk id="8" creationId="{73FCC0C9-DBCB-424B-98C5-E2AE33AF4572}"/>
          </ac:picMkLst>
        </pc:picChg>
        <pc:picChg chg="mod">
          <ac:chgData name="Kazuyo Takehara" userId="fa7eaadb-9681-4610-86a8-8be5debccd15" providerId="ADAL" clId="{D4075431-22CF-4097-BA75-D7286F6BE82D}" dt="2023-04-19T04:21:02.102" v="43" actId="1076"/>
          <ac:picMkLst>
            <pc:docMk/>
            <pc:sldMk cId="1357140063" sldId="277"/>
            <ac:picMk id="9" creationId="{84D5A1FA-CC83-4802-A9EE-145D4F5BCA2E}"/>
          </ac:picMkLst>
        </pc:picChg>
      </pc:sldChg>
      <pc:sldChg chg="modSp mod">
        <pc:chgData name="Kazuyo Takehara" userId="fa7eaadb-9681-4610-86a8-8be5debccd15" providerId="ADAL" clId="{D4075431-22CF-4097-BA75-D7286F6BE82D}" dt="2023-04-19T04:20:55.794" v="41" actId="1076"/>
        <pc:sldMkLst>
          <pc:docMk/>
          <pc:sldMk cId="3070184630" sldId="278"/>
        </pc:sldMkLst>
        <pc:picChg chg="mod">
          <ac:chgData name="Kazuyo Takehara" userId="fa7eaadb-9681-4610-86a8-8be5debccd15" providerId="ADAL" clId="{D4075431-22CF-4097-BA75-D7286F6BE82D}" dt="2023-04-19T04:20:52.886" v="40" actId="1076"/>
          <ac:picMkLst>
            <pc:docMk/>
            <pc:sldMk cId="3070184630" sldId="278"/>
            <ac:picMk id="8" creationId="{73FCC0C9-DBCB-424B-98C5-E2AE33AF4572}"/>
          </ac:picMkLst>
        </pc:picChg>
        <pc:picChg chg="mod">
          <ac:chgData name="Kazuyo Takehara" userId="fa7eaadb-9681-4610-86a8-8be5debccd15" providerId="ADAL" clId="{D4075431-22CF-4097-BA75-D7286F6BE82D}" dt="2023-04-19T04:20:55.794" v="41" actId="1076"/>
          <ac:picMkLst>
            <pc:docMk/>
            <pc:sldMk cId="3070184630" sldId="278"/>
            <ac:picMk id="9" creationId="{84D5A1FA-CC83-4802-A9EE-145D4F5BCA2E}"/>
          </ac:picMkLst>
        </pc:picChg>
      </pc:sldChg>
      <pc:sldChg chg="modSp mod">
        <pc:chgData name="Kazuyo Takehara" userId="fa7eaadb-9681-4610-86a8-8be5debccd15" providerId="ADAL" clId="{D4075431-22CF-4097-BA75-D7286F6BE82D}" dt="2023-04-19T04:30:33.636" v="49" actId="120"/>
        <pc:sldMkLst>
          <pc:docMk/>
          <pc:sldMk cId="4119167284" sldId="282"/>
        </pc:sldMkLst>
        <pc:spChg chg="mod">
          <ac:chgData name="Kazuyo Takehara" userId="fa7eaadb-9681-4610-86a8-8be5debccd15" providerId="ADAL" clId="{D4075431-22CF-4097-BA75-D7286F6BE82D}" dt="2023-04-19T04:30:33.636" v="49" actId="120"/>
          <ac:spMkLst>
            <pc:docMk/>
            <pc:sldMk cId="4119167284" sldId="282"/>
            <ac:spMk id="13" creationId="{A593337D-0482-418F-8672-684D903A5849}"/>
          </ac:spMkLst>
        </pc:spChg>
      </pc:sldChg>
      <pc:sldChg chg="modSp mod">
        <pc:chgData name="Kazuyo Takehara" userId="fa7eaadb-9681-4610-86a8-8be5debccd15" providerId="ADAL" clId="{D4075431-22CF-4097-BA75-D7286F6BE82D}" dt="2023-04-19T01:38:53.088" v="19" actId="1076"/>
        <pc:sldMkLst>
          <pc:docMk/>
          <pc:sldMk cId="844406342" sldId="292"/>
        </pc:sldMkLst>
        <pc:picChg chg="mod">
          <ac:chgData name="Kazuyo Takehara" userId="fa7eaadb-9681-4610-86a8-8be5debccd15" providerId="ADAL" clId="{D4075431-22CF-4097-BA75-D7286F6BE82D}" dt="2023-04-19T01:38:53.088" v="19" actId="1076"/>
          <ac:picMkLst>
            <pc:docMk/>
            <pc:sldMk cId="844406342" sldId="292"/>
            <ac:picMk id="9" creationId="{3EC7F9E2-0CD5-42A1-A217-D9EAD2528DF6}"/>
          </ac:picMkLst>
        </pc:picChg>
      </pc:sldChg>
      <pc:sldChg chg="modSp mod">
        <pc:chgData name="Kazuyo Takehara" userId="fa7eaadb-9681-4610-86a8-8be5debccd15" providerId="ADAL" clId="{D4075431-22CF-4097-BA75-D7286F6BE82D}" dt="2023-04-19T01:38:35.749" v="18" actId="1076"/>
        <pc:sldMkLst>
          <pc:docMk/>
          <pc:sldMk cId="3788637039" sldId="293"/>
        </pc:sldMkLst>
        <pc:picChg chg="mod">
          <ac:chgData name="Kazuyo Takehara" userId="fa7eaadb-9681-4610-86a8-8be5debccd15" providerId="ADAL" clId="{D4075431-22CF-4097-BA75-D7286F6BE82D}" dt="2023-04-19T01:38:35.749" v="18" actId="1076"/>
          <ac:picMkLst>
            <pc:docMk/>
            <pc:sldMk cId="3788637039" sldId="293"/>
            <ac:picMk id="8" creationId="{F9307D10-D055-4C0C-845D-87CB031F91B6}"/>
          </ac:picMkLst>
        </pc:picChg>
        <pc:picChg chg="mod">
          <ac:chgData name="Kazuyo Takehara" userId="fa7eaadb-9681-4610-86a8-8be5debccd15" providerId="ADAL" clId="{D4075431-22CF-4097-BA75-D7286F6BE82D}" dt="2023-04-19T01:38:33.900" v="17" actId="1076"/>
          <ac:picMkLst>
            <pc:docMk/>
            <pc:sldMk cId="3788637039" sldId="293"/>
            <ac:picMk id="9" creationId="{3EC7F9E2-0CD5-42A1-A217-D9EAD2528DF6}"/>
          </ac:picMkLst>
        </pc:picChg>
      </pc:sldChg>
      <pc:sldChg chg="modSp mod">
        <pc:chgData name="Kazuyo Takehara" userId="fa7eaadb-9681-4610-86a8-8be5debccd15" providerId="ADAL" clId="{D4075431-22CF-4097-BA75-D7286F6BE82D}" dt="2023-04-19T04:31:16.556" v="59" actId="1076"/>
        <pc:sldMkLst>
          <pc:docMk/>
          <pc:sldMk cId="3359829382" sldId="332"/>
        </pc:sldMkLst>
        <pc:picChg chg="mod">
          <ac:chgData name="Kazuyo Takehara" userId="fa7eaadb-9681-4610-86a8-8be5debccd15" providerId="ADAL" clId="{D4075431-22CF-4097-BA75-D7286F6BE82D}" dt="2023-04-19T04:31:13.966" v="58" actId="1076"/>
          <ac:picMkLst>
            <pc:docMk/>
            <pc:sldMk cId="3359829382" sldId="332"/>
            <ac:picMk id="7" creationId="{164C726B-2738-457A-BE89-43B3163333AE}"/>
          </ac:picMkLst>
        </pc:picChg>
        <pc:picChg chg="mod">
          <ac:chgData name="Kazuyo Takehara" userId="fa7eaadb-9681-4610-86a8-8be5debccd15" providerId="ADAL" clId="{D4075431-22CF-4097-BA75-D7286F6BE82D}" dt="2023-04-19T04:31:07.325" v="54" actId="1076"/>
          <ac:picMkLst>
            <pc:docMk/>
            <pc:sldMk cId="3359829382" sldId="332"/>
            <ac:picMk id="8" creationId="{516D5332-5879-44B7-9A5F-01432621B397}"/>
          </ac:picMkLst>
        </pc:picChg>
        <pc:picChg chg="mod">
          <ac:chgData name="Kazuyo Takehara" userId="fa7eaadb-9681-4610-86a8-8be5debccd15" providerId="ADAL" clId="{D4075431-22CF-4097-BA75-D7286F6BE82D}" dt="2023-04-19T04:31:16.556" v="59" actId="1076"/>
          <ac:picMkLst>
            <pc:docMk/>
            <pc:sldMk cId="3359829382" sldId="332"/>
            <ac:picMk id="9" creationId="{487B5E77-D7F6-40C9-A1D1-E0B18B59D34D}"/>
          </ac:picMkLst>
        </pc:picChg>
        <pc:picChg chg="mod">
          <ac:chgData name="Kazuyo Takehara" userId="fa7eaadb-9681-4610-86a8-8be5debccd15" providerId="ADAL" clId="{D4075431-22CF-4097-BA75-D7286F6BE82D}" dt="2023-04-19T04:31:11.142" v="56" actId="1076"/>
          <ac:picMkLst>
            <pc:docMk/>
            <pc:sldMk cId="3359829382" sldId="332"/>
            <ac:picMk id="10" creationId="{8FF5A61A-D430-4263-B100-C869FF1A95B4}"/>
          </ac:picMkLst>
        </pc:picChg>
      </pc:sldChg>
      <pc:sldChg chg="modSp mod">
        <pc:chgData name="Kazuyo Takehara" userId="fa7eaadb-9681-4610-86a8-8be5debccd15" providerId="ADAL" clId="{D4075431-22CF-4097-BA75-D7286F6BE82D}" dt="2023-04-19T04:31:02.863" v="53" actId="1076"/>
        <pc:sldMkLst>
          <pc:docMk/>
          <pc:sldMk cId="488179055" sldId="334"/>
        </pc:sldMkLst>
        <pc:picChg chg="mod">
          <ac:chgData name="Kazuyo Takehara" userId="fa7eaadb-9681-4610-86a8-8be5debccd15" providerId="ADAL" clId="{D4075431-22CF-4097-BA75-D7286F6BE82D}" dt="2023-04-19T04:31:00.374" v="52" actId="1076"/>
          <ac:picMkLst>
            <pc:docMk/>
            <pc:sldMk cId="488179055" sldId="334"/>
            <ac:picMk id="2" creationId="{1DFED5D5-CE35-4435-A385-A1851BA2B192}"/>
          </ac:picMkLst>
        </pc:picChg>
        <pc:picChg chg="mod">
          <ac:chgData name="Kazuyo Takehara" userId="fa7eaadb-9681-4610-86a8-8be5debccd15" providerId="ADAL" clId="{D4075431-22CF-4097-BA75-D7286F6BE82D}" dt="2023-04-19T04:30:53.013" v="50" actId="1076"/>
          <ac:picMkLst>
            <pc:docMk/>
            <pc:sldMk cId="488179055" sldId="334"/>
            <ac:picMk id="4" creationId="{3F34FD65-0424-47E3-BA5A-9DB19A2112F0}"/>
          </ac:picMkLst>
        </pc:picChg>
        <pc:picChg chg="mod">
          <ac:chgData name="Kazuyo Takehara" userId="fa7eaadb-9681-4610-86a8-8be5debccd15" providerId="ADAL" clId="{D4075431-22CF-4097-BA75-D7286F6BE82D}" dt="2023-04-19T04:31:02.863" v="53" actId="1076"/>
          <ac:picMkLst>
            <pc:docMk/>
            <pc:sldMk cId="488179055" sldId="334"/>
            <ac:picMk id="6" creationId="{6DF8DDD7-9431-46C2-869C-475FAB908A57}"/>
          </ac:picMkLst>
        </pc:picChg>
        <pc:picChg chg="mod">
          <ac:chgData name="Kazuyo Takehara" userId="fa7eaadb-9681-4610-86a8-8be5debccd15" providerId="ADAL" clId="{D4075431-22CF-4097-BA75-D7286F6BE82D}" dt="2023-04-19T04:30:57.975" v="51" actId="1076"/>
          <ac:picMkLst>
            <pc:docMk/>
            <pc:sldMk cId="488179055" sldId="334"/>
            <ac:picMk id="8" creationId="{F555E959-35C7-4BE6-804D-26FAD97C7B20}"/>
          </ac:picMkLst>
        </pc:picChg>
      </pc:sldChg>
      <pc:sldChg chg="addSp modSp mod">
        <pc:chgData name="Kazuyo Takehara" userId="fa7eaadb-9681-4610-86a8-8be5debccd15" providerId="ADAL" clId="{D4075431-22CF-4097-BA75-D7286F6BE82D}" dt="2023-04-21T02:54:54.232" v="82"/>
        <pc:sldMkLst>
          <pc:docMk/>
          <pc:sldMk cId="554856975" sldId="339"/>
        </pc:sldMkLst>
        <pc:spChg chg="add mod">
          <ac:chgData name="Kazuyo Takehara" userId="fa7eaadb-9681-4610-86a8-8be5debccd15" providerId="ADAL" clId="{D4075431-22CF-4097-BA75-D7286F6BE82D}" dt="2023-04-21T02:54:32.080" v="81" actId="1076"/>
          <ac:spMkLst>
            <pc:docMk/>
            <pc:sldMk cId="554856975" sldId="339"/>
            <ac:spMk id="5" creationId="{E0F58CC8-1AE7-4583-8BD5-3F8201DC84E1}"/>
          </ac:spMkLst>
        </pc:spChg>
        <pc:spChg chg="add mod">
          <ac:chgData name="Kazuyo Takehara" userId="fa7eaadb-9681-4610-86a8-8be5debccd15" providerId="ADAL" clId="{D4075431-22CF-4097-BA75-D7286F6BE82D}" dt="2023-04-21T02:54:54.232" v="82"/>
          <ac:spMkLst>
            <pc:docMk/>
            <pc:sldMk cId="554856975" sldId="339"/>
            <ac:spMk id="6" creationId="{BEFC60DB-E336-43F2-A2CE-00772D0982D4}"/>
          </ac:spMkLst>
        </pc:spChg>
        <pc:picChg chg="add mod">
          <ac:chgData name="Kazuyo Takehara" userId="fa7eaadb-9681-4610-86a8-8be5debccd15" providerId="ADAL" clId="{D4075431-22CF-4097-BA75-D7286F6BE82D}" dt="2023-04-21T02:54:32.080" v="81" actId="1076"/>
          <ac:picMkLst>
            <pc:docMk/>
            <pc:sldMk cId="554856975" sldId="339"/>
            <ac:picMk id="4" creationId="{E67FF835-3047-4550-B290-BCE59C839706}"/>
          </ac:picMkLst>
        </pc:picChg>
      </pc:sldChg>
      <pc:sldChg chg="modSp mod">
        <pc:chgData name="Kazuyo Takehara" userId="fa7eaadb-9681-4610-86a8-8be5debccd15" providerId="ADAL" clId="{D4075431-22CF-4097-BA75-D7286F6BE82D}" dt="2023-04-19T04:31:49.071" v="61" actId="1076"/>
        <pc:sldMkLst>
          <pc:docMk/>
          <pc:sldMk cId="3510960302" sldId="346"/>
        </pc:sldMkLst>
        <pc:picChg chg="mod">
          <ac:chgData name="Kazuyo Takehara" userId="fa7eaadb-9681-4610-86a8-8be5debccd15" providerId="ADAL" clId="{D4075431-22CF-4097-BA75-D7286F6BE82D}" dt="2023-04-19T04:31:49.071" v="61" actId="1076"/>
          <ac:picMkLst>
            <pc:docMk/>
            <pc:sldMk cId="3510960302" sldId="346"/>
            <ac:picMk id="18" creationId="{254C7DC2-F83B-4877-97E6-7DADC438DF93}"/>
          </ac:picMkLst>
        </pc:picChg>
        <pc:picChg chg="mod">
          <ac:chgData name="Kazuyo Takehara" userId="fa7eaadb-9681-4610-86a8-8be5debccd15" providerId="ADAL" clId="{D4075431-22CF-4097-BA75-D7286F6BE82D}" dt="2023-04-19T04:31:45.648" v="60" actId="1076"/>
          <ac:picMkLst>
            <pc:docMk/>
            <pc:sldMk cId="3510960302" sldId="346"/>
            <ac:picMk id="19" creationId="{8A8938D8-10D3-4B3B-BE74-DB988E10AFCB}"/>
          </ac:picMkLst>
        </pc:picChg>
      </pc:sldChg>
      <pc:sldChg chg="modSp mod">
        <pc:chgData name="Kazuyo Takehara" userId="fa7eaadb-9681-4610-86a8-8be5debccd15" providerId="ADAL" clId="{D4075431-22CF-4097-BA75-D7286F6BE82D}" dt="2023-04-19T04:31:59.898" v="64" actId="1076"/>
        <pc:sldMkLst>
          <pc:docMk/>
          <pc:sldMk cId="4121626331" sldId="347"/>
        </pc:sldMkLst>
        <pc:picChg chg="mod">
          <ac:chgData name="Kazuyo Takehara" userId="fa7eaadb-9681-4610-86a8-8be5debccd15" providerId="ADAL" clId="{D4075431-22CF-4097-BA75-D7286F6BE82D}" dt="2023-04-19T04:31:58.044" v="63" actId="1076"/>
          <ac:picMkLst>
            <pc:docMk/>
            <pc:sldMk cId="4121626331" sldId="347"/>
            <ac:picMk id="7" creationId="{2257722E-F8B8-4C17-BC60-096076767C95}"/>
          </ac:picMkLst>
        </pc:picChg>
        <pc:picChg chg="mod">
          <ac:chgData name="Kazuyo Takehara" userId="fa7eaadb-9681-4610-86a8-8be5debccd15" providerId="ADAL" clId="{D4075431-22CF-4097-BA75-D7286F6BE82D}" dt="2023-04-19T04:31:59.898" v="64" actId="1076"/>
          <ac:picMkLst>
            <pc:docMk/>
            <pc:sldMk cId="4121626331" sldId="347"/>
            <ac:picMk id="8" creationId="{C616DE46-C10F-4831-81A8-98438F5A97E7}"/>
          </ac:picMkLst>
        </pc:picChg>
      </pc:sldChg>
      <pc:sldChg chg="modSp mod">
        <pc:chgData name="Kazuyo Takehara" userId="fa7eaadb-9681-4610-86a8-8be5debccd15" providerId="ADAL" clId="{D4075431-22CF-4097-BA75-D7286F6BE82D}" dt="2023-04-19T04:32:07.893" v="66" actId="1076"/>
        <pc:sldMkLst>
          <pc:docMk/>
          <pc:sldMk cId="2039655152" sldId="349"/>
        </pc:sldMkLst>
        <pc:picChg chg="mod">
          <ac:chgData name="Kazuyo Takehara" userId="fa7eaadb-9681-4610-86a8-8be5debccd15" providerId="ADAL" clId="{D4075431-22CF-4097-BA75-D7286F6BE82D}" dt="2023-04-19T04:32:07.893" v="66" actId="1076"/>
          <ac:picMkLst>
            <pc:docMk/>
            <pc:sldMk cId="2039655152" sldId="349"/>
            <ac:picMk id="18" creationId="{254C7DC2-F83B-4877-97E6-7DADC438DF93}"/>
          </ac:picMkLst>
        </pc:picChg>
        <pc:picChg chg="mod">
          <ac:chgData name="Kazuyo Takehara" userId="fa7eaadb-9681-4610-86a8-8be5debccd15" providerId="ADAL" clId="{D4075431-22CF-4097-BA75-D7286F6BE82D}" dt="2023-04-19T04:32:05.443" v="65" actId="1076"/>
          <ac:picMkLst>
            <pc:docMk/>
            <pc:sldMk cId="2039655152" sldId="349"/>
            <ac:picMk id="19" creationId="{8A8938D8-10D3-4B3B-BE74-DB988E10AFCB}"/>
          </ac:picMkLst>
        </pc:picChg>
      </pc:sldChg>
      <pc:sldChg chg="modSp mod">
        <pc:chgData name="Kazuyo Takehara" userId="fa7eaadb-9681-4610-86a8-8be5debccd15" providerId="ADAL" clId="{D4075431-22CF-4097-BA75-D7286F6BE82D}" dt="2023-04-19T04:32:17.715" v="69" actId="1076"/>
        <pc:sldMkLst>
          <pc:docMk/>
          <pc:sldMk cId="2401673417" sldId="350"/>
        </pc:sldMkLst>
        <pc:picChg chg="mod">
          <ac:chgData name="Kazuyo Takehara" userId="fa7eaadb-9681-4610-86a8-8be5debccd15" providerId="ADAL" clId="{D4075431-22CF-4097-BA75-D7286F6BE82D}" dt="2023-04-19T04:32:15.545" v="68" actId="1076"/>
          <ac:picMkLst>
            <pc:docMk/>
            <pc:sldMk cId="2401673417" sldId="350"/>
            <ac:picMk id="7" creationId="{2257722E-F8B8-4C17-BC60-096076767C95}"/>
          </ac:picMkLst>
        </pc:picChg>
        <pc:picChg chg="mod">
          <ac:chgData name="Kazuyo Takehara" userId="fa7eaadb-9681-4610-86a8-8be5debccd15" providerId="ADAL" clId="{D4075431-22CF-4097-BA75-D7286F6BE82D}" dt="2023-04-19T04:32:17.715" v="69" actId="1076"/>
          <ac:picMkLst>
            <pc:docMk/>
            <pc:sldMk cId="2401673417" sldId="350"/>
            <ac:picMk id="8" creationId="{C616DE46-C10F-4831-81A8-98438F5A97E7}"/>
          </ac:picMkLst>
        </pc:picChg>
      </pc:sldChg>
      <pc:sldChg chg="modSp mod">
        <pc:chgData name="Kazuyo Takehara" userId="fa7eaadb-9681-4610-86a8-8be5debccd15" providerId="ADAL" clId="{D4075431-22CF-4097-BA75-D7286F6BE82D}" dt="2023-04-19T04:32:55.885" v="79" actId="14100"/>
        <pc:sldMkLst>
          <pc:docMk/>
          <pc:sldMk cId="1550575772" sldId="354"/>
        </pc:sldMkLst>
        <pc:spChg chg="mod">
          <ac:chgData name="Kazuyo Takehara" userId="fa7eaadb-9681-4610-86a8-8be5debccd15" providerId="ADAL" clId="{D4075431-22CF-4097-BA75-D7286F6BE82D}" dt="2023-04-19T04:32:55.885" v="79" actId="14100"/>
          <ac:spMkLst>
            <pc:docMk/>
            <pc:sldMk cId="1550575772" sldId="354"/>
            <ac:spMk id="12" creationId="{E07CC07E-B921-4BC5-9953-9AE6CFDD9C8E}"/>
          </ac:spMkLst>
        </pc:spChg>
        <pc:spChg chg="mod">
          <ac:chgData name="Kazuyo Takehara" userId="fa7eaadb-9681-4610-86a8-8be5debccd15" providerId="ADAL" clId="{D4075431-22CF-4097-BA75-D7286F6BE82D}" dt="2023-04-19T04:32:42.674" v="73" actId="120"/>
          <ac:spMkLst>
            <pc:docMk/>
            <pc:sldMk cId="1550575772" sldId="354"/>
            <ac:spMk id="17" creationId="{D0F09B36-4132-4BC7-8468-4D860277BB3F}"/>
          </ac:spMkLst>
        </pc:spChg>
        <pc:picChg chg="mod">
          <ac:chgData name="Kazuyo Takehara" userId="fa7eaadb-9681-4610-86a8-8be5debccd15" providerId="ADAL" clId="{D4075431-22CF-4097-BA75-D7286F6BE82D}" dt="2023-04-19T04:32:46.886" v="75" actId="1076"/>
          <ac:picMkLst>
            <pc:docMk/>
            <pc:sldMk cId="1550575772" sldId="354"/>
            <ac:picMk id="7" creationId="{5A803AA7-BD58-4329-BAA0-A6E7502E234D}"/>
          </ac:picMkLst>
        </pc:picChg>
      </pc:sldChg>
      <pc:sldChg chg="addSp delSp modSp mod modAnim">
        <pc:chgData name="Kazuyo Takehara" userId="fa7eaadb-9681-4610-86a8-8be5debccd15" providerId="ADAL" clId="{D4075431-22CF-4097-BA75-D7286F6BE82D}" dt="2023-04-19T01:23:47.499" v="9"/>
        <pc:sldMkLst>
          <pc:docMk/>
          <pc:sldMk cId="3645062770" sldId="358"/>
        </pc:sldMkLst>
        <pc:picChg chg="add del mod">
          <ac:chgData name="Kazuyo Takehara" userId="fa7eaadb-9681-4610-86a8-8be5debccd15" providerId="ADAL" clId="{D4075431-22CF-4097-BA75-D7286F6BE82D}" dt="2023-04-19T01:23:47.499" v="9"/>
          <ac:picMkLst>
            <pc:docMk/>
            <pc:sldMk cId="3645062770" sldId="358"/>
            <ac:picMk id="7" creationId="{0A99FC5A-79AE-49A6-B5F9-B59ED0555EBB}"/>
          </ac:picMkLst>
        </pc:picChg>
        <pc:picChg chg="add del mod">
          <ac:chgData name="Kazuyo Takehara" userId="fa7eaadb-9681-4610-86a8-8be5debccd15" providerId="ADAL" clId="{D4075431-22CF-4097-BA75-D7286F6BE82D}" dt="2023-04-19T01:23:47.499" v="9"/>
          <ac:picMkLst>
            <pc:docMk/>
            <pc:sldMk cId="3645062770" sldId="358"/>
            <ac:picMk id="8" creationId="{756F4CE6-C5A5-464D-8C49-9C68446946CF}"/>
          </ac:picMkLst>
        </pc:picChg>
      </pc:sldChg>
      <pc:sldChg chg="addSp delSp modSp mod modAnim">
        <pc:chgData name="Kazuyo Takehara" userId="fa7eaadb-9681-4610-86a8-8be5debccd15" providerId="ADAL" clId="{D4075431-22CF-4097-BA75-D7286F6BE82D}" dt="2023-04-19T01:23:46.126" v="7"/>
        <pc:sldMkLst>
          <pc:docMk/>
          <pc:sldMk cId="1023058550" sldId="359"/>
        </pc:sldMkLst>
        <pc:picChg chg="add del mod">
          <ac:chgData name="Kazuyo Takehara" userId="fa7eaadb-9681-4610-86a8-8be5debccd15" providerId="ADAL" clId="{D4075431-22CF-4097-BA75-D7286F6BE82D}" dt="2023-04-19T01:23:46.126" v="7"/>
          <ac:picMkLst>
            <pc:docMk/>
            <pc:sldMk cId="1023058550" sldId="359"/>
            <ac:picMk id="8" creationId="{DA13ADC2-155A-4B7A-B6B9-B4AE7F63431F}"/>
          </ac:picMkLst>
        </pc:picChg>
        <pc:picChg chg="add del mod">
          <ac:chgData name="Kazuyo Takehara" userId="fa7eaadb-9681-4610-86a8-8be5debccd15" providerId="ADAL" clId="{D4075431-22CF-4097-BA75-D7286F6BE82D}" dt="2023-04-19T01:23:46.126" v="7"/>
          <ac:picMkLst>
            <pc:docMk/>
            <pc:sldMk cId="1023058550" sldId="359"/>
            <ac:picMk id="9" creationId="{2E882644-10A9-49AA-AD4A-FF22661D7D07}"/>
          </ac:picMkLst>
        </pc:picChg>
      </pc:sldChg>
      <pc:sldChg chg="modSp mod">
        <pc:chgData name="Kazuyo Takehara" userId="fa7eaadb-9681-4610-86a8-8be5debccd15" providerId="ADAL" clId="{D4075431-22CF-4097-BA75-D7286F6BE82D}" dt="2023-04-19T04:18:54.185" v="23" actId="1076"/>
        <pc:sldMkLst>
          <pc:docMk/>
          <pc:sldMk cId="3663624193" sldId="360"/>
        </pc:sldMkLst>
        <pc:picChg chg="mod">
          <ac:chgData name="Kazuyo Takehara" userId="fa7eaadb-9681-4610-86a8-8be5debccd15" providerId="ADAL" clId="{D4075431-22CF-4097-BA75-D7286F6BE82D}" dt="2023-04-19T04:18:51.910" v="22" actId="1076"/>
          <ac:picMkLst>
            <pc:docMk/>
            <pc:sldMk cId="3663624193" sldId="360"/>
            <ac:picMk id="16" creationId="{489AD836-153C-4C8E-8B3C-2EFB754C1618}"/>
          </ac:picMkLst>
        </pc:picChg>
        <pc:picChg chg="mod">
          <ac:chgData name="Kazuyo Takehara" userId="fa7eaadb-9681-4610-86a8-8be5debccd15" providerId="ADAL" clId="{D4075431-22CF-4097-BA75-D7286F6BE82D}" dt="2023-04-19T04:18:54.185" v="23" actId="1076"/>
          <ac:picMkLst>
            <pc:docMk/>
            <pc:sldMk cId="3663624193" sldId="360"/>
            <ac:picMk id="18" creationId="{A75EE042-FB3D-4E06-B962-E9245D039F26}"/>
          </ac:picMkLst>
        </pc:picChg>
      </pc:sldChg>
      <pc:sldChg chg="del">
        <pc:chgData name="Kazuyo Takehara" userId="fa7eaadb-9681-4610-86a8-8be5debccd15" providerId="ADAL" clId="{D4075431-22CF-4097-BA75-D7286F6BE82D}" dt="2023-04-19T01:24:47.569" v="15" actId="2696"/>
        <pc:sldMkLst>
          <pc:docMk/>
          <pc:sldMk cId="3939490223" sldId="363"/>
        </pc:sldMkLst>
      </pc:sldChg>
      <pc:sldChg chg="add del">
        <pc:chgData name="Kazuyo Takehara" userId="fa7eaadb-9681-4610-86a8-8be5debccd15" providerId="ADAL" clId="{D4075431-22CF-4097-BA75-D7286F6BE82D}" dt="2023-04-19T01:24:23.928" v="11"/>
        <pc:sldMkLst>
          <pc:docMk/>
          <pc:sldMk cId="1560304023" sldId="364"/>
        </pc:sldMkLst>
      </pc:sldChg>
      <pc:sldChg chg="addSp delSp modSp mod delAnim modAnim">
        <pc:chgData name="Kazuyo Takehara" userId="fa7eaadb-9681-4610-86a8-8be5debccd15" providerId="ADAL" clId="{D4075431-22CF-4097-BA75-D7286F6BE82D}" dt="2023-04-19T01:24:43.463" v="14"/>
        <pc:sldMkLst>
          <pc:docMk/>
          <pc:sldMk cId="2085013089" sldId="364"/>
        </pc:sldMkLst>
        <pc:spChg chg="del">
          <ac:chgData name="Kazuyo Takehara" userId="fa7eaadb-9681-4610-86a8-8be5debccd15" providerId="ADAL" clId="{D4075431-22CF-4097-BA75-D7286F6BE82D}" dt="2023-04-19T01:24:33.577" v="12" actId="478"/>
          <ac:spMkLst>
            <pc:docMk/>
            <pc:sldMk cId="2085013089" sldId="364"/>
            <ac:spMk id="19" creationId="{733C0A84-AB08-4D68-A184-384D37C046E5}"/>
          </ac:spMkLst>
        </pc:spChg>
        <pc:spChg chg="del">
          <ac:chgData name="Kazuyo Takehara" userId="fa7eaadb-9681-4610-86a8-8be5debccd15" providerId="ADAL" clId="{D4075431-22CF-4097-BA75-D7286F6BE82D}" dt="2023-04-19T01:24:33.577" v="12" actId="478"/>
          <ac:spMkLst>
            <pc:docMk/>
            <pc:sldMk cId="2085013089" sldId="364"/>
            <ac:spMk id="20" creationId="{56C43DA1-3A56-460F-B58A-E3DFF441551F}"/>
          </ac:spMkLst>
        </pc:spChg>
        <pc:spChg chg="del">
          <ac:chgData name="Kazuyo Takehara" userId="fa7eaadb-9681-4610-86a8-8be5debccd15" providerId="ADAL" clId="{D4075431-22CF-4097-BA75-D7286F6BE82D}" dt="2023-04-19T01:24:33.577" v="12" actId="478"/>
          <ac:spMkLst>
            <pc:docMk/>
            <pc:sldMk cId="2085013089" sldId="364"/>
            <ac:spMk id="21" creationId="{46F08387-42C5-4346-B8C2-7AB26F39ED85}"/>
          </ac:spMkLst>
        </pc:spChg>
        <pc:spChg chg="del">
          <ac:chgData name="Kazuyo Takehara" userId="fa7eaadb-9681-4610-86a8-8be5debccd15" providerId="ADAL" clId="{D4075431-22CF-4097-BA75-D7286F6BE82D}" dt="2023-04-19T01:24:33.577" v="12" actId="478"/>
          <ac:spMkLst>
            <pc:docMk/>
            <pc:sldMk cId="2085013089" sldId="364"/>
            <ac:spMk id="22" creationId="{6CFAD5E8-8D53-4E7E-B9FC-5B24522F2C2E}"/>
          </ac:spMkLst>
        </pc:spChg>
        <pc:spChg chg="add mod">
          <ac:chgData name="Kazuyo Takehara" userId="fa7eaadb-9681-4610-86a8-8be5debccd15" providerId="ADAL" clId="{D4075431-22CF-4097-BA75-D7286F6BE82D}" dt="2023-04-19T01:24:43.463" v="14"/>
          <ac:spMkLst>
            <pc:docMk/>
            <pc:sldMk cId="2085013089" sldId="364"/>
            <ac:spMk id="26" creationId="{65585A4F-A82F-4236-9749-95AD16A48BFC}"/>
          </ac:spMkLst>
        </pc:spChg>
        <pc:spChg chg="add mod">
          <ac:chgData name="Kazuyo Takehara" userId="fa7eaadb-9681-4610-86a8-8be5debccd15" providerId="ADAL" clId="{D4075431-22CF-4097-BA75-D7286F6BE82D}" dt="2023-04-19T01:24:43.463" v="14"/>
          <ac:spMkLst>
            <pc:docMk/>
            <pc:sldMk cId="2085013089" sldId="364"/>
            <ac:spMk id="27" creationId="{9AB1ACB6-2DA7-49FC-AFFC-55BD3547AFE7}"/>
          </ac:spMkLst>
        </pc:spChg>
        <pc:spChg chg="add mod">
          <ac:chgData name="Kazuyo Takehara" userId="fa7eaadb-9681-4610-86a8-8be5debccd15" providerId="ADAL" clId="{D4075431-22CF-4097-BA75-D7286F6BE82D}" dt="2023-04-19T01:24:43.463" v="14"/>
          <ac:spMkLst>
            <pc:docMk/>
            <pc:sldMk cId="2085013089" sldId="364"/>
            <ac:spMk id="28" creationId="{46D11E9D-1F9F-4C5D-8937-EA80CAAA7330}"/>
          </ac:spMkLst>
        </pc:spChg>
        <pc:spChg chg="add mod">
          <ac:chgData name="Kazuyo Takehara" userId="fa7eaadb-9681-4610-86a8-8be5debccd15" providerId="ADAL" clId="{D4075431-22CF-4097-BA75-D7286F6BE82D}" dt="2023-04-19T01:24:43.463" v="14"/>
          <ac:spMkLst>
            <pc:docMk/>
            <pc:sldMk cId="2085013089" sldId="364"/>
            <ac:spMk id="29" creationId="{84431978-41DA-44A3-AB1D-B53CA888EC8F}"/>
          </ac:spMkLst>
        </pc:spChg>
        <pc:spChg chg="add mod">
          <ac:chgData name="Kazuyo Takehara" userId="fa7eaadb-9681-4610-86a8-8be5debccd15" providerId="ADAL" clId="{D4075431-22CF-4097-BA75-D7286F6BE82D}" dt="2023-04-19T01:24:43.463" v="14"/>
          <ac:spMkLst>
            <pc:docMk/>
            <pc:sldMk cId="2085013089" sldId="364"/>
            <ac:spMk id="30" creationId="{2FF73176-A7E5-454E-A8EB-037D3EC85A58}"/>
          </ac:spMkLst>
        </pc:spChg>
        <pc:spChg chg="add mod">
          <ac:chgData name="Kazuyo Takehara" userId="fa7eaadb-9681-4610-86a8-8be5debccd15" providerId="ADAL" clId="{D4075431-22CF-4097-BA75-D7286F6BE82D}" dt="2023-04-19T01:24:43.463" v="14"/>
          <ac:spMkLst>
            <pc:docMk/>
            <pc:sldMk cId="2085013089" sldId="364"/>
            <ac:spMk id="31" creationId="{B3A7BFD3-9E5B-4AD7-9864-B1E33177FED0}"/>
          </ac:spMkLst>
        </pc:spChg>
        <pc:spChg chg="add mod">
          <ac:chgData name="Kazuyo Takehara" userId="fa7eaadb-9681-4610-86a8-8be5debccd15" providerId="ADAL" clId="{D4075431-22CF-4097-BA75-D7286F6BE82D}" dt="2023-04-19T01:24:43.463" v="14"/>
          <ac:spMkLst>
            <pc:docMk/>
            <pc:sldMk cId="2085013089" sldId="364"/>
            <ac:spMk id="32" creationId="{BA2D8EEE-F2D8-4965-98B9-BE1D66F288E8}"/>
          </ac:spMkLst>
        </pc:spChg>
        <pc:spChg chg="add mod">
          <ac:chgData name="Kazuyo Takehara" userId="fa7eaadb-9681-4610-86a8-8be5debccd15" providerId="ADAL" clId="{D4075431-22CF-4097-BA75-D7286F6BE82D}" dt="2023-04-19T01:24:43.463" v="14"/>
          <ac:spMkLst>
            <pc:docMk/>
            <pc:sldMk cId="2085013089" sldId="364"/>
            <ac:spMk id="33" creationId="{EE73A2D5-7CAF-4EA3-9C16-330DF905A38F}"/>
          </ac:spMkLst>
        </pc:spChg>
        <pc:spChg chg="add mod">
          <ac:chgData name="Kazuyo Takehara" userId="fa7eaadb-9681-4610-86a8-8be5debccd15" providerId="ADAL" clId="{D4075431-22CF-4097-BA75-D7286F6BE82D}" dt="2023-04-19T01:24:43.463" v="14"/>
          <ac:spMkLst>
            <pc:docMk/>
            <pc:sldMk cId="2085013089" sldId="364"/>
            <ac:spMk id="34" creationId="{DAF4B06F-DDFE-4EC2-9D46-F01588035D2B}"/>
          </ac:spMkLst>
        </pc:spChg>
        <pc:spChg chg="add mod">
          <ac:chgData name="Kazuyo Takehara" userId="fa7eaadb-9681-4610-86a8-8be5debccd15" providerId="ADAL" clId="{D4075431-22CF-4097-BA75-D7286F6BE82D}" dt="2023-04-19T01:24:43.463" v="14"/>
          <ac:spMkLst>
            <pc:docMk/>
            <pc:sldMk cId="2085013089" sldId="364"/>
            <ac:spMk id="35" creationId="{15CC2476-826A-47C6-BF71-A253515111B3}"/>
          </ac:spMkLst>
        </pc:spChg>
        <pc:picChg chg="del">
          <ac:chgData name="Kazuyo Takehara" userId="fa7eaadb-9681-4610-86a8-8be5debccd15" providerId="ADAL" clId="{D4075431-22CF-4097-BA75-D7286F6BE82D}" dt="2023-04-19T01:24:33.577" v="12" actId="478"/>
          <ac:picMkLst>
            <pc:docMk/>
            <pc:sldMk cId="2085013089" sldId="364"/>
            <ac:picMk id="3" creationId="{79168835-BA23-4EF9-8110-DB2CB1D82205}"/>
          </ac:picMkLst>
        </pc:picChg>
        <pc:picChg chg="del">
          <ac:chgData name="Kazuyo Takehara" userId="fa7eaadb-9681-4610-86a8-8be5debccd15" providerId="ADAL" clId="{D4075431-22CF-4097-BA75-D7286F6BE82D}" dt="2023-04-19T01:24:33.577" v="12" actId="478"/>
          <ac:picMkLst>
            <pc:docMk/>
            <pc:sldMk cId="2085013089" sldId="364"/>
            <ac:picMk id="5" creationId="{2FBF99D9-1003-4D13-8A31-0DE6E940B044}"/>
          </ac:picMkLst>
        </pc:picChg>
        <pc:picChg chg="del">
          <ac:chgData name="Kazuyo Takehara" userId="fa7eaadb-9681-4610-86a8-8be5debccd15" providerId="ADAL" clId="{D4075431-22CF-4097-BA75-D7286F6BE82D}" dt="2023-04-19T01:24:33.577" v="12" actId="478"/>
          <ac:picMkLst>
            <pc:docMk/>
            <pc:sldMk cId="2085013089" sldId="364"/>
            <ac:picMk id="7" creationId="{6ABD1C76-5F6C-4BB1-8D2D-45A7CFF86B4E}"/>
          </ac:picMkLst>
        </pc:picChg>
        <pc:picChg chg="del">
          <ac:chgData name="Kazuyo Takehara" userId="fa7eaadb-9681-4610-86a8-8be5debccd15" providerId="ADAL" clId="{D4075431-22CF-4097-BA75-D7286F6BE82D}" dt="2023-04-19T01:24:35.297" v="13" actId="478"/>
          <ac:picMkLst>
            <pc:docMk/>
            <pc:sldMk cId="2085013089" sldId="364"/>
            <ac:picMk id="9" creationId="{46D4D6BA-2AD8-48DF-8A8C-68D8150F1077}"/>
          </ac:picMkLst>
        </pc:picChg>
        <pc:picChg chg="del">
          <ac:chgData name="Kazuyo Takehara" userId="fa7eaadb-9681-4610-86a8-8be5debccd15" providerId="ADAL" clId="{D4075431-22CF-4097-BA75-D7286F6BE82D}" dt="2023-04-19T01:24:33.577" v="12" actId="478"/>
          <ac:picMkLst>
            <pc:docMk/>
            <pc:sldMk cId="2085013089" sldId="364"/>
            <ac:picMk id="11" creationId="{E9123338-0119-48EC-AF30-EE4A27D58E4E}"/>
          </ac:picMkLst>
        </pc:picChg>
        <pc:picChg chg="del">
          <ac:chgData name="Kazuyo Takehara" userId="fa7eaadb-9681-4610-86a8-8be5debccd15" providerId="ADAL" clId="{D4075431-22CF-4097-BA75-D7286F6BE82D}" dt="2023-04-19T01:24:33.577" v="12" actId="478"/>
          <ac:picMkLst>
            <pc:docMk/>
            <pc:sldMk cId="2085013089" sldId="364"/>
            <ac:picMk id="13" creationId="{F862FFB7-FB78-4796-9F37-0C8ACE652ABE}"/>
          </ac:picMkLst>
        </pc:picChg>
        <pc:picChg chg="del">
          <ac:chgData name="Kazuyo Takehara" userId="fa7eaadb-9681-4610-86a8-8be5debccd15" providerId="ADAL" clId="{D4075431-22CF-4097-BA75-D7286F6BE82D}" dt="2023-04-19T01:24:33.577" v="12" actId="478"/>
          <ac:picMkLst>
            <pc:docMk/>
            <pc:sldMk cId="2085013089" sldId="364"/>
            <ac:picMk id="15" creationId="{222AADFF-85F8-4E68-8D6F-3B1729A28F5B}"/>
          </ac:picMkLst>
        </pc:picChg>
        <pc:picChg chg="del">
          <ac:chgData name="Kazuyo Takehara" userId="fa7eaadb-9681-4610-86a8-8be5debccd15" providerId="ADAL" clId="{D4075431-22CF-4097-BA75-D7286F6BE82D}" dt="2023-04-19T01:24:33.577" v="12" actId="478"/>
          <ac:picMkLst>
            <pc:docMk/>
            <pc:sldMk cId="2085013089" sldId="364"/>
            <ac:picMk id="16" creationId="{CA0243D2-9C48-4E00-A31D-D7F240A95C98}"/>
          </ac:picMkLst>
        </pc:picChg>
        <pc:picChg chg="del">
          <ac:chgData name="Kazuyo Takehara" userId="fa7eaadb-9681-4610-86a8-8be5debccd15" providerId="ADAL" clId="{D4075431-22CF-4097-BA75-D7286F6BE82D}" dt="2023-04-19T01:24:33.577" v="12" actId="478"/>
          <ac:picMkLst>
            <pc:docMk/>
            <pc:sldMk cId="2085013089" sldId="364"/>
            <ac:picMk id="17" creationId="{6E9C5E9C-24B9-434F-A661-25E82DDD735A}"/>
          </ac:picMkLst>
        </pc:picChg>
        <pc:picChg chg="del">
          <ac:chgData name="Kazuyo Takehara" userId="fa7eaadb-9681-4610-86a8-8be5debccd15" providerId="ADAL" clId="{D4075431-22CF-4097-BA75-D7286F6BE82D}" dt="2023-04-19T01:24:33.577" v="12" actId="478"/>
          <ac:picMkLst>
            <pc:docMk/>
            <pc:sldMk cId="2085013089" sldId="364"/>
            <ac:picMk id="18" creationId="{01D95966-9100-464E-9F99-2B8EAEBEB145}"/>
          </ac:picMkLst>
        </pc:picChg>
        <pc:picChg chg="add mod">
          <ac:chgData name="Kazuyo Takehara" userId="fa7eaadb-9681-4610-86a8-8be5debccd15" providerId="ADAL" clId="{D4075431-22CF-4097-BA75-D7286F6BE82D}" dt="2023-04-19T01:24:43.463" v="14"/>
          <ac:picMkLst>
            <pc:docMk/>
            <pc:sldMk cId="2085013089" sldId="364"/>
            <ac:picMk id="23" creationId="{F49E8415-CAC7-499F-A59D-A66D85040B2F}"/>
          </ac:picMkLst>
        </pc:picChg>
        <pc:picChg chg="add mod">
          <ac:chgData name="Kazuyo Takehara" userId="fa7eaadb-9681-4610-86a8-8be5debccd15" providerId="ADAL" clId="{D4075431-22CF-4097-BA75-D7286F6BE82D}" dt="2023-04-19T01:24:43.463" v="14"/>
          <ac:picMkLst>
            <pc:docMk/>
            <pc:sldMk cId="2085013089" sldId="364"/>
            <ac:picMk id="24" creationId="{43CF2DE3-7314-4148-B39C-E9757B9FB254}"/>
          </ac:picMkLst>
        </pc:picChg>
        <pc:picChg chg="add mod">
          <ac:chgData name="Kazuyo Takehara" userId="fa7eaadb-9681-4610-86a8-8be5debccd15" providerId="ADAL" clId="{D4075431-22CF-4097-BA75-D7286F6BE82D}" dt="2023-04-19T01:24:43.463" v="14"/>
          <ac:picMkLst>
            <pc:docMk/>
            <pc:sldMk cId="2085013089" sldId="364"/>
            <ac:picMk id="25" creationId="{50595C1F-2AA7-4A6F-86C2-F1F2123E1B8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8796F-95F3-4FEE-85F5-A2C24C9A4A46}" type="datetimeFigureOut">
              <a:rPr kumimoji="1" lang="ja-JP" altLang="en-US" smtClean="0"/>
              <a:t>2023/4/21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6ED7E-07EB-4973-A11E-8876AB1405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277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2C494-24FE-4089-842E-C1274F0D2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50F897-70C4-4E3D-BEDE-C277646415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18323-280E-40B6-A1EC-B5796DC3A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62B8E-5CE0-40BB-9ADA-0B9EBA82D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5F4B4-F173-40A3-8230-98545DD8D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91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7519A-BFEC-422C-A0A9-B0BFC3C46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4C927-27D8-4BA5-9357-4C191A41D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06148-7365-42CE-8546-91A61280C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B608E-B847-42EB-BE52-BDAB2EEB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68BC0-93BE-4A8B-BA55-C6222C4D6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19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5BC9D-74D4-4261-AE5D-EEC4EDBDB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8C21FE-EDEA-4731-B242-1CB6C32BD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50110-C9F6-4BB6-AACE-D4ECB2374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374A1-8CEA-49B1-B757-17190D1B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4597D-9F0B-44A4-A37D-E2100C41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57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B2CD-37C7-4003-9A66-A8E0E98CC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B5AF6-1BA8-424A-8D7A-FCEEA9A7F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23DE2-CF9E-47B5-A902-FA969F255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0D0D1-6235-499F-9DB2-D54BC00B9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9A738B-E10F-412A-8260-B17D9AE5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65D2A-BC87-4DB5-8EAD-57DE1C9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82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1FF4-1757-436C-A9FA-24443F8B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F3595-E88D-4251-9C85-47A108910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1CBB4-E12B-46D3-969B-1DD873E854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9060A7-C0E1-4B99-AFFD-E74B25757E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01E498-561E-4477-A9EE-01BD91DEC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FB095D-29DA-4F54-A2A2-84503D5D3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BA4A14-FC45-477B-8A75-C3C2CCD12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4B60C1-4740-4241-B42C-024770EC7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78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78080-38F1-4CE0-B818-C1C720EA2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E6D597-CF4B-4E24-9424-E1B88C02B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83F814-3117-452C-A2C7-5152AFF1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FE124-2B64-4B81-9D80-30D714A6B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5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AE71D-DF91-4DB6-8363-FD732EBA5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3EFA22-9975-4C84-9ADE-E25DF73DF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F38495-1875-48BC-812E-5F27A94DD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27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09849-BAB6-461B-93BC-5F3FAF292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5181F-789B-4E9E-8B30-0125E6B6C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01172-1435-4848-A0CF-95F1075524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B046D2-C113-4D3A-9317-379CB1DE3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CD4265-FB36-44C8-8071-F9B14F40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EBB994-3D84-4586-9B7A-A9931ED8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6F6F3-C096-43A0-AEFB-01136AC90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52085D-64E9-4CF5-91EF-FDE8AC0127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CA378-A0DC-4FE0-A0F7-3CDAA69CD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45B00-19AB-4CBF-B31C-451C842C2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22CD2-25F2-4DEB-9993-C5CA652EF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18522-13A6-4E9A-BB9E-04878744B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6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A854-4139-4C02-8D56-6780D1025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BD282C-2B34-48F8-9216-FBE0DBC722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9CF19-2FBC-4C2C-922D-7847CBBD5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6C695-4CCA-4E79-A1F5-ABE711AEA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FAF21-EEA5-4F6C-B5B3-5D7E784C4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34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E6C582-294B-4C01-806D-3BC8ACC51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F8F5EA-7449-419A-894D-EC2D7640E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A2CFA-CA3E-4737-932B-1404FD81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508DB-DBA0-4E87-8473-3AC01930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261EA-0070-4EC7-9109-0A5971E99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2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4AC140-2C00-4F30-9A16-7695C3F23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AA766-50B8-4C9F-B18F-8A8CE5C64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A6F37-841F-433D-B02F-53C7E054A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427F2-E446-4BD6-BF23-BD8BA9DB48C7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0028F-D4BC-4848-BBD5-EF2E85DD8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12466-6271-4389-8081-1F13BA94A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F13E6-054F-4CF2-A5DA-BA24238EB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24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openxmlformats.org/officeDocument/2006/relationships/image" Target="../media/image12.png"/><Relationship Id="rId3" Type="http://schemas.microsoft.com/office/2007/relationships/media" Target="../media/media3.mp3"/><Relationship Id="rId7" Type="http://schemas.microsoft.com/office/2007/relationships/media" Target="../media/media5.mp3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6" Type="http://schemas.openxmlformats.org/officeDocument/2006/relationships/image" Target="../media/image10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5.png"/><Relationship Id="rId5" Type="http://schemas.microsoft.com/office/2007/relationships/media" Target="../media/media4.mp3"/><Relationship Id="rId15" Type="http://schemas.openxmlformats.org/officeDocument/2006/relationships/image" Target="../media/image14.png"/><Relationship Id="rId10" Type="http://schemas.openxmlformats.org/officeDocument/2006/relationships/image" Target="../media/image4.png"/><Relationship Id="rId4" Type="http://schemas.openxmlformats.org/officeDocument/2006/relationships/audio" Target="../media/media3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openxmlformats.org/officeDocument/2006/relationships/image" Target="../media/image12.png"/><Relationship Id="rId3" Type="http://schemas.microsoft.com/office/2007/relationships/media" Target="../media/media3.mp3"/><Relationship Id="rId7" Type="http://schemas.microsoft.com/office/2007/relationships/media" Target="../media/media5.mp3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6" Type="http://schemas.openxmlformats.org/officeDocument/2006/relationships/image" Target="../media/image10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5.png"/><Relationship Id="rId5" Type="http://schemas.microsoft.com/office/2007/relationships/media" Target="../media/media4.mp3"/><Relationship Id="rId15" Type="http://schemas.openxmlformats.org/officeDocument/2006/relationships/image" Target="../media/image14.png"/><Relationship Id="rId10" Type="http://schemas.openxmlformats.org/officeDocument/2006/relationships/image" Target="../media/image4.png"/><Relationship Id="rId4" Type="http://schemas.openxmlformats.org/officeDocument/2006/relationships/audio" Target="../media/media3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22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21.png"/><Relationship Id="rId2" Type="http://schemas.openxmlformats.org/officeDocument/2006/relationships/audio" Target="../media/media7.mp3"/><Relationship Id="rId16" Type="http://schemas.openxmlformats.org/officeDocument/2006/relationships/image" Target="../media/image10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20.png"/><Relationship Id="rId5" Type="http://schemas.microsoft.com/office/2007/relationships/media" Target="../media/media9.mp3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22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21.png"/><Relationship Id="rId2" Type="http://schemas.openxmlformats.org/officeDocument/2006/relationships/audio" Target="../media/media7.mp3"/><Relationship Id="rId16" Type="http://schemas.openxmlformats.org/officeDocument/2006/relationships/image" Target="../media/image10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20.png"/><Relationship Id="rId5" Type="http://schemas.microsoft.com/office/2007/relationships/media" Target="../media/media9.mp3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10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27.png"/><Relationship Id="rId5" Type="http://schemas.microsoft.com/office/2007/relationships/media" Target="../media/media9.mp3"/><Relationship Id="rId10" Type="http://schemas.openxmlformats.org/officeDocument/2006/relationships/image" Target="../media/image26.png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12.mp3"/><Relationship Id="rId7" Type="http://schemas.openxmlformats.org/officeDocument/2006/relationships/image" Target="../media/image3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2.mp3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14.mp3"/><Relationship Id="rId7" Type="http://schemas.openxmlformats.org/officeDocument/2006/relationships/image" Target="../media/image33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4.mp3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12.mp3"/><Relationship Id="rId7" Type="http://schemas.openxmlformats.org/officeDocument/2006/relationships/image" Target="../media/image3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2.mp3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14.mp3"/><Relationship Id="rId7" Type="http://schemas.openxmlformats.org/officeDocument/2006/relationships/image" Target="../media/image33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4.mp3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10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5.png"/><Relationship Id="rId5" Type="http://schemas.microsoft.com/office/2007/relationships/media" Target="../media/media13.mp3"/><Relationship Id="rId10" Type="http://schemas.openxmlformats.org/officeDocument/2006/relationships/image" Target="../media/image34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10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5.png"/><Relationship Id="rId5" Type="http://schemas.microsoft.com/office/2007/relationships/media" Target="../media/media13.mp3"/><Relationship Id="rId10" Type="http://schemas.openxmlformats.org/officeDocument/2006/relationships/image" Target="../media/image34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10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3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8.png"/><Relationship Id="rId5" Type="http://schemas.microsoft.com/office/2007/relationships/media" Target="../media/media13.mp3"/><Relationship Id="rId10" Type="http://schemas.openxmlformats.org/officeDocument/2006/relationships/image" Target="../media/image37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10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10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10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3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8.png"/><Relationship Id="rId5" Type="http://schemas.microsoft.com/office/2007/relationships/media" Target="../media/media13.mp3"/><Relationship Id="rId10" Type="http://schemas.openxmlformats.org/officeDocument/2006/relationships/image" Target="../media/image37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microsoft.com/office/2007/relationships/media" Target="../media/media17.mp3"/><Relationship Id="rId7" Type="http://schemas.openxmlformats.org/officeDocument/2006/relationships/image" Target="../media/image73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7.mp3"/><Relationship Id="rId9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microsoft.com/office/2007/relationships/media" Target="../media/media17.mp3"/><Relationship Id="rId7" Type="http://schemas.openxmlformats.org/officeDocument/2006/relationships/image" Target="../media/image72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6.png"/><Relationship Id="rId4" Type="http://schemas.openxmlformats.org/officeDocument/2006/relationships/audio" Target="../media/media17.mp3"/><Relationship Id="rId9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72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73.png"/><Relationship Id="rId9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10.png"/><Relationship Id="rId3" Type="http://schemas.microsoft.com/office/2007/relationships/media" Target="../media/media19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audio" Target="../media/media18.mp3"/><Relationship Id="rId16" Type="http://schemas.openxmlformats.org/officeDocument/2006/relationships/image" Target="../media/image89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84.png"/><Relationship Id="rId5" Type="http://schemas.microsoft.com/office/2007/relationships/media" Target="../media/media20.mp3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audio" Target="../media/media19.mp3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10.png"/><Relationship Id="rId3" Type="http://schemas.microsoft.com/office/2007/relationships/media" Target="../media/media22.mp3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81.png"/><Relationship Id="rId11" Type="http://schemas.openxmlformats.org/officeDocument/2006/relationships/image" Target="../media/image9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4.png"/><Relationship Id="rId4" Type="http://schemas.openxmlformats.org/officeDocument/2006/relationships/audio" Target="../media/media22.mp3"/><Relationship Id="rId9" Type="http://schemas.openxmlformats.org/officeDocument/2006/relationships/image" Target="../media/image9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10.png"/><Relationship Id="rId3" Type="http://schemas.microsoft.com/office/2007/relationships/media" Target="../media/media19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audio" Target="../media/media18.mp3"/><Relationship Id="rId16" Type="http://schemas.openxmlformats.org/officeDocument/2006/relationships/image" Target="../media/image89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84.png"/><Relationship Id="rId5" Type="http://schemas.microsoft.com/office/2007/relationships/media" Target="../media/media20.mp3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audio" Target="../media/media19.mp3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10.png"/><Relationship Id="rId3" Type="http://schemas.microsoft.com/office/2007/relationships/media" Target="../media/media22.mp3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81.png"/><Relationship Id="rId11" Type="http://schemas.openxmlformats.org/officeDocument/2006/relationships/image" Target="../media/image9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4.png"/><Relationship Id="rId4" Type="http://schemas.openxmlformats.org/officeDocument/2006/relationships/audio" Target="../media/media22.mp3"/><Relationship Id="rId9" Type="http://schemas.openxmlformats.org/officeDocument/2006/relationships/image" Target="../media/image9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microsoft.com/office/2007/relationships/media" Target="../media/media19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5" Type="http://schemas.microsoft.com/office/2007/relationships/media" Target="../media/media20.mp3"/><Relationship Id="rId10" Type="http://schemas.openxmlformats.org/officeDocument/2006/relationships/image" Target="../media/image10.png"/><Relationship Id="rId4" Type="http://schemas.openxmlformats.org/officeDocument/2006/relationships/audio" Target="../media/media19.mp3"/><Relationship Id="rId9" Type="http://schemas.openxmlformats.org/officeDocument/2006/relationships/image" Target="../media/image99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media" Target="../media/media22.mp3"/><Relationship Id="rId7" Type="http://schemas.openxmlformats.org/officeDocument/2006/relationships/image" Target="../media/image10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0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2.mp3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0.png"/><Relationship Id="rId5" Type="http://schemas.openxmlformats.org/officeDocument/2006/relationships/image" Target="../media/image10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0.png"/><Relationship Id="rId5" Type="http://schemas.openxmlformats.org/officeDocument/2006/relationships/image" Target="../media/image10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microsoft.com/office/2007/relationships/media" Target="../media/media19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5" Type="http://schemas.microsoft.com/office/2007/relationships/media" Target="../media/media20.mp3"/><Relationship Id="rId10" Type="http://schemas.openxmlformats.org/officeDocument/2006/relationships/image" Target="../media/image10.png"/><Relationship Id="rId4" Type="http://schemas.openxmlformats.org/officeDocument/2006/relationships/audio" Target="../media/media19.mp3"/><Relationship Id="rId9" Type="http://schemas.openxmlformats.org/officeDocument/2006/relationships/image" Target="../media/image99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media" Target="../media/media22.mp3"/><Relationship Id="rId7" Type="http://schemas.openxmlformats.org/officeDocument/2006/relationships/image" Target="../media/image10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0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2.mp3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0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p3"/><Relationship Id="rId13" Type="http://schemas.openxmlformats.org/officeDocument/2006/relationships/image" Target="../media/image10.png"/><Relationship Id="rId3" Type="http://schemas.microsoft.com/office/2007/relationships/media" Target="../media/media26.mp3"/><Relationship Id="rId7" Type="http://schemas.microsoft.com/office/2007/relationships/media" Target="../media/media28.mp3"/><Relationship Id="rId12" Type="http://schemas.openxmlformats.org/officeDocument/2006/relationships/image" Target="../media/image115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114.png"/><Relationship Id="rId5" Type="http://schemas.microsoft.com/office/2007/relationships/media" Target="../media/media27.mp3"/><Relationship Id="rId10" Type="http://schemas.openxmlformats.org/officeDocument/2006/relationships/image" Target="../media/image113.png"/><Relationship Id="rId4" Type="http://schemas.openxmlformats.org/officeDocument/2006/relationships/audio" Target="../media/media26.mp3"/><Relationship Id="rId9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p3"/><Relationship Id="rId13" Type="http://schemas.openxmlformats.org/officeDocument/2006/relationships/image" Target="../media/image76.png"/><Relationship Id="rId3" Type="http://schemas.microsoft.com/office/2007/relationships/media" Target="../media/media26.mp3"/><Relationship Id="rId7" Type="http://schemas.microsoft.com/office/2007/relationships/media" Target="../media/media28.mp3"/><Relationship Id="rId12" Type="http://schemas.openxmlformats.org/officeDocument/2006/relationships/image" Target="../media/image115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114.png"/><Relationship Id="rId5" Type="http://schemas.microsoft.com/office/2007/relationships/media" Target="../media/media27.mp3"/><Relationship Id="rId10" Type="http://schemas.openxmlformats.org/officeDocument/2006/relationships/image" Target="../media/image116.png"/><Relationship Id="rId4" Type="http://schemas.openxmlformats.org/officeDocument/2006/relationships/audio" Target="../media/media26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3" Type="http://schemas.openxmlformats.org/officeDocument/2006/relationships/image" Target="../media/image115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kCYMZ4KNWdY&amp;list=PLQSZ7ToXZ9JLnMrsrVU1NHrI4AiaGKFmF&amp;index=8" TargetMode="Externa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5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5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9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9" Type="http://schemas.openxmlformats.org/officeDocument/2006/relationships/image" Target="../media/image1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9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9" Type="http://schemas.openxmlformats.org/officeDocument/2006/relationships/image" Target="../media/image1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5.png"/><Relationship Id="rId12" Type="http://schemas.openxmlformats.org/officeDocument/2006/relationships/image" Target="../media/image10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1.png"/><Relationship Id="rId9" Type="http://schemas.openxmlformats.org/officeDocument/2006/relationships/image" Target="../media/image147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microsoft.com/office/2007/relationships/media" Target="../media/media31.mp3"/><Relationship Id="rId7" Type="http://schemas.openxmlformats.org/officeDocument/2006/relationships/image" Target="../media/image151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50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54.png"/><Relationship Id="rId4" Type="http://schemas.openxmlformats.org/officeDocument/2006/relationships/audio" Target="../media/media31.mp3"/><Relationship Id="rId9" Type="http://schemas.openxmlformats.org/officeDocument/2006/relationships/image" Target="../media/image153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microsoft.com/office/2007/relationships/media" Target="../media/media33.mp3"/><Relationship Id="rId7" Type="http://schemas.openxmlformats.org/officeDocument/2006/relationships/image" Target="../media/image156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155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54.png"/><Relationship Id="rId4" Type="http://schemas.openxmlformats.org/officeDocument/2006/relationships/audio" Target="../media/media33.mp3"/><Relationship Id="rId9" Type="http://schemas.openxmlformats.org/officeDocument/2006/relationships/image" Target="../media/image15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microsoft.com/office/2007/relationships/media" Target="../media/media31.mp3"/><Relationship Id="rId7" Type="http://schemas.openxmlformats.org/officeDocument/2006/relationships/image" Target="../media/image150.png"/><Relationship Id="rId12" Type="http://schemas.openxmlformats.org/officeDocument/2006/relationships/image" Target="../media/image76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57.png"/><Relationship Id="rId11" Type="http://schemas.openxmlformats.org/officeDocument/2006/relationships/image" Target="../media/image154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audio" Target="../media/media31.mp3"/><Relationship Id="rId9" Type="http://schemas.openxmlformats.org/officeDocument/2006/relationships/image" Target="../media/image15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microsoft.com/office/2007/relationships/media" Target="../media/media33.mp3"/><Relationship Id="rId7" Type="http://schemas.openxmlformats.org/officeDocument/2006/relationships/image" Target="../media/image156.png"/><Relationship Id="rId12" Type="http://schemas.openxmlformats.org/officeDocument/2006/relationships/image" Target="../media/image10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155.png"/><Relationship Id="rId11" Type="http://schemas.openxmlformats.org/officeDocument/2006/relationships/image" Target="../media/image7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54.png"/><Relationship Id="rId4" Type="http://schemas.openxmlformats.org/officeDocument/2006/relationships/audio" Target="../media/media33.mp3"/><Relationship Id="rId9" Type="http://schemas.openxmlformats.org/officeDocument/2006/relationships/image" Target="../media/image15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7" Type="http://schemas.openxmlformats.org/officeDocument/2006/relationships/image" Target="../media/image156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ED9E8D-AFB7-4D17-8DC0-1B92A138B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CC52AC-5222-4F8E-8A66-55C3D6518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548" y="0"/>
            <a:ext cx="9765776" cy="42648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3FD8C8-10EB-4236-A2FD-988C84A27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062" y="4507204"/>
            <a:ext cx="10531876" cy="186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48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26BA57-89D9-4FD7-9F4B-E3016139B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943" y="559324"/>
            <a:ext cx="1934642" cy="6722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C19FB7-4ECD-4A78-83D5-6C140D793C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675" y="1322322"/>
            <a:ext cx="1095178" cy="3939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772F6D-A92A-4E1B-B0B1-05FDFA632F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524" y="797903"/>
            <a:ext cx="1183271" cy="3742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D68C8A-CEFE-4798-AD1E-D0BE5C0CAB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524" y="1519275"/>
            <a:ext cx="5997036" cy="14370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1F0A6-3B4F-4ACD-B7AD-5B9B3196D9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6524" y="3179539"/>
            <a:ext cx="6424078" cy="21521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988886-F007-458F-8415-CA1BFB0707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583" y="2046362"/>
            <a:ext cx="3500003" cy="1613202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2615C9F-6DFF-43F6-B649-85E0CF9F71A3}"/>
              </a:ext>
            </a:extLst>
          </p:cNvPr>
          <p:cNvSpPr/>
          <p:nvPr/>
        </p:nvSpPr>
        <p:spPr>
          <a:xfrm>
            <a:off x="729821" y="2046362"/>
            <a:ext cx="3426781" cy="8331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X_[16-01]_kotoba1">
            <a:hlinkClick r:id="" action="ppaction://media"/>
            <a:extLst>
              <a:ext uri="{FF2B5EF4-FFF2-40B4-BE49-F238E27FC236}">
                <a16:creationId xmlns:a16="http://schemas.microsoft.com/office/drawing/2014/main" id="{30E82AB7-76F7-440E-AFB2-896278E2FF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17586" y="21030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4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7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91D433-393A-40F8-850D-F553C1502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357" y="509051"/>
            <a:ext cx="1934642" cy="672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401460-9DF1-4B57-9232-0A6E17799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089" y="1193172"/>
            <a:ext cx="1095178" cy="3939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52BCA2-D520-4B92-84A3-042C96D72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511" y="1598911"/>
            <a:ext cx="1183271" cy="3742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41ADFD-74D5-40AA-88AA-FE4D19053D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4489" y="2172934"/>
            <a:ext cx="9183021" cy="22004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80B3EC-06D1-414E-8FC1-4A9AE0ABD6B2}"/>
              </a:ext>
            </a:extLst>
          </p:cNvPr>
          <p:cNvSpPr txBox="1"/>
          <p:nvPr/>
        </p:nvSpPr>
        <p:spPr>
          <a:xfrm>
            <a:off x="1160412" y="4525553"/>
            <a:ext cx="17839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មួយយ៉េន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345986-074A-42D1-B8F6-9B7ED13AAA96}"/>
              </a:ext>
            </a:extLst>
          </p:cNvPr>
          <p:cNvSpPr txBox="1"/>
          <p:nvPr/>
        </p:nvSpPr>
        <p:spPr>
          <a:xfrm>
            <a:off x="2682649" y="4515504"/>
            <a:ext cx="17839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ប្រាំយ៉េន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34BCC7-4509-41C2-A111-4EF3F36F5AE3}"/>
              </a:ext>
            </a:extLst>
          </p:cNvPr>
          <p:cNvSpPr txBox="1"/>
          <p:nvPr/>
        </p:nvSpPr>
        <p:spPr>
          <a:xfrm>
            <a:off x="3919622" y="4515504"/>
            <a:ext cx="17839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ដប់យ៉េន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65B87D-6836-4231-BBD7-A43205FFCFE2}"/>
              </a:ext>
            </a:extLst>
          </p:cNvPr>
          <p:cNvSpPr txBox="1"/>
          <p:nvPr/>
        </p:nvSpPr>
        <p:spPr>
          <a:xfrm>
            <a:off x="5204018" y="4540510"/>
            <a:ext cx="17839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ហាសិបយ៉េន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F38069-5A3B-407B-A4B1-8C47D136D5F4}"/>
              </a:ext>
            </a:extLst>
          </p:cNvPr>
          <p:cNvSpPr txBox="1"/>
          <p:nvPr/>
        </p:nvSpPr>
        <p:spPr>
          <a:xfrm>
            <a:off x="6833406" y="4519525"/>
            <a:ext cx="17839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មួយរយយ៉េន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46CBDB-B50A-460B-B22D-5F7F6E0CB2FC}"/>
              </a:ext>
            </a:extLst>
          </p:cNvPr>
          <p:cNvSpPr txBox="1"/>
          <p:nvPr/>
        </p:nvSpPr>
        <p:spPr>
          <a:xfrm>
            <a:off x="8855209" y="4515504"/>
            <a:ext cx="17839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ប្រាំរយយ៉េន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39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DE836C-8D48-4B77-84C7-97FFA67C0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357" y="509051"/>
            <a:ext cx="1934642" cy="672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A0BB29-9AB3-4A93-B00E-028CE7DF7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089" y="1193172"/>
            <a:ext cx="1095178" cy="3939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5CE82C-0E9E-40A0-B3F1-E5FBEF405C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511" y="1598911"/>
            <a:ext cx="1183271" cy="3742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63466F-9051-45DA-8947-4B03B0CEC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5658" y="2271075"/>
            <a:ext cx="9291852" cy="31128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32BEE3-8C2C-491A-A4E5-B8CFEE46CF4D}"/>
              </a:ext>
            </a:extLst>
          </p:cNvPr>
          <p:cNvSpPr txBox="1"/>
          <p:nvPr/>
        </p:nvSpPr>
        <p:spPr>
          <a:xfrm>
            <a:off x="1498105" y="5497167"/>
            <a:ext cx="2110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មួយពាន់យ៉េន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699BEA-DF96-4849-BD07-C2CE27E5ADAF}"/>
              </a:ext>
            </a:extLst>
          </p:cNvPr>
          <p:cNvSpPr txBox="1"/>
          <p:nvPr/>
        </p:nvSpPr>
        <p:spPr>
          <a:xfrm>
            <a:off x="3845139" y="5497167"/>
            <a:ext cx="2110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ពីរពាន់យ៉េន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EED54B-EF0C-4439-B1F4-682763E20FBD}"/>
              </a:ext>
            </a:extLst>
          </p:cNvPr>
          <p:cNvSpPr txBox="1"/>
          <p:nvPr/>
        </p:nvSpPr>
        <p:spPr>
          <a:xfrm>
            <a:off x="6298706" y="5497167"/>
            <a:ext cx="2110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ប្រាំពាន់យ៉េន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E72B74-567E-404B-BAD2-A785A6D65AC6}"/>
              </a:ext>
            </a:extLst>
          </p:cNvPr>
          <p:cNvSpPr txBox="1"/>
          <p:nvPr/>
        </p:nvSpPr>
        <p:spPr>
          <a:xfrm>
            <a:off x="8842160" y="5497167"/>
            <a:ext cx="2127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មួយម៉ឺនយ៉េន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77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26BA57-89D9-4FD7-9F4B-E3016139B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015" y="461759"/>
            <a:ext cx="1934642" cy="6722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C19FB7-4ECD-4A78-83D5-6C140D793C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47" y="1231612"/>
            <a:ext cx="1095178" cy="3939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772F6D-A92A-4E1B-B0B1-05FDFA632F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524" y="797903"/>
            <a:ext cx="1183271" cy="3742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D68C8A-CEFE-4798-AD1E-D0BE5C0CAB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524" y="1519275"/>
            <a:ext cx="5997036" cy="14370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1F0A6-3B4F-4ACD-B7AD-5B9B3196D9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6524" y="3179539"/>
            <a:ext cx="6424078" cy="21521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988886-F007-458F-8415-CA1BFB0707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723" y="1937050"/>
            <a:ext cx="3500003" cy="1613202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2615C9F-6DFF-43F6-B649-85E0CF9F71A3}"/>
              </a:ext>
            </a:extLst>
          </p:cNvPr>
          <p:cNvSpPr/>
          <p:nvPr/>
        </p:nvSpPr>
        <p:spPr>
          <a:xfrm>
            <a:off x="661398" y="2721761"/>
            <a:ext cx="4012708" cy="8155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X_[16-01]_kotoba1">
            <a:hlinkClick r:id="" action="ppaction://media"/>
            <a:extLst>
              <a:ext uri="{FF2B5EF4-FFF2-40B4-BE49-F238E27FC236}">
                <a16:creationId xmlns:a16="http://schemas.microsoft.com/office/drawing/2014/main" id="{30E82AB7-76F7-440E-AFB2-896278E2FF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59271" y="19941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2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7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AE9213-2D42-4D41-9D14-96B3058085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7431" y="415503"/>
            <a:ext cx="1934642" cy="672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79988C-9A1D-455F-9A7D-52FD16AB0B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6407" y="1134519"/>
            <a:ext cx="1095178" cy="393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D6681F-D7E2-4570-82FC-B4E5DCFBB37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12803" y="590129"/>
            <a:ext cx="3931113" cy="4574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93966C-E0C7-417A-9B28-644277D0BC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88236" y="1621271"/>
            <a:ext cx="3661282" cy="40956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4502F9-4FF0-4845-9E18-AE7D5F6AA5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83262" y="1621271"/>
            <a:ext cx="3672563" cy="44852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D51A78-C5C5-4487-BE72-3578766A05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6918" y="1965888"/>
            <a:ext cx="2823455" cy="170321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760B7D7-2EFB-477D-A8F7-F87CA88B9B93}"/>
              </a:ext>
            </a:extLst>
          </p:cNvPr>
          <p:cNvSpPr/>
          <p:nvPr/>
        </p:nvSpPr>
        <p:spPr>
          <a:xfrm>
            <a:off x="636175" y="1936092"/>
            <a:ext cx="3122431" cy="9368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16-02]_kotoba2_number1">
            <a:hlinkClick r:id="" action="ppaction://media"/>
            <a:extLst>
              <a:ext uri="{FF2B5EF4-FFF2-40B4-BE49-F238E27FC236}">
                <a16:creationId xmlns:a16="http://schemas.microsoft.com/office/drawing/2014/main" id="{CD55026E-DE2F-4B4B-8D75-673B2844A2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973171" y="1087792"/>
            <a:ext cx="487363" cy="487363"/>
          </a:xfrm>
          <a:prstGeom prst="rect">
            <a:avLst/>
          </a:prstGeom>
        </p:spPr>
      </p:pic>
      <p:pic>
        <p:nvPicPr>
          <p:cNvPr id="16" name="X_[16-03]_kotoba2_price1">
            <a:hlinkClick r:id="" action="ppaction://media"/>
            <a:extLst>
              <a:ext uri="{FF2B5EF4-FFF2-40B4-BE49-F238E27FC236}">
                <a16:creationId xmlns:a16="http://schemas.microsoft.com/office/drawing/2014/main" id="{489AD836-153C-4C8E-8B3C-2EFB754C16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395899" y="1917164"/>
            <a:ext cx="487363" cy="487363"/>
          </a:xfrm>
          <a:prstGeom prst="rect">
            <a:avLst/>
          </a:prstGeom>
        </p:spPr>
      </p:pic>
      <p:pic>
        <p:nvPicPr>
          <p:cNvPr id="17" name="X_[16-04]_kotoba2_number2">
            <a:hlinkClick r:id="" action="ppaction://media"/>
            <a:extLst>
              <a:ext uri="{FF2B5EF4-FFF2-40B4-BE49-F238E27FC236}">
                <a16:creationId xmlns:a16="http://schemas.microsoft.com/office/drawing/2014/main" id="{A28FAA36-974F-4471-973A-F24112D625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773646" y="1087791"/>
            <a:ext cx="487363" cy="487363"/>
          </a:xfrm>
          <a:prstGeom prst="rect">
            <a:avLst/>
          </a:prstGeom>
        </p:spPr>
      </p:pic>
      <p:pic>
        <p:nvPicPr>
          <p:cNvPr id="18" name="X_[16-05]_kotoba2_price2">
            <a:hlinkClick r:id="" action="ppaction://media"/>
            <a:extLst>
              <a:ext uri="{FF2B5EF4-FFF2-40B4-BE49-F238E27FC236}">
                <a16:creationId xmlns:a16="http://schemas.microsoft.com/office/drawing/2014/main" id="{A75EE042-FB3D-4E06-B962-E9245D039F2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221400" y="19658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66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1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87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32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99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A0BE58E-7BF2-49FA-8499-79A94FE60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99" y="2253278"/>
            <a:ext cx="3661282" cy="4095671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1399CA2-996B-4DDF-A504-91A1F555B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994155"/>
              </p:ext>
            </p:extLst>
          </p:nvPr>
        </p:nvGraphicFramePr>
        <p:xfrm>
          <a:off x="6330750" y="2962275"/>
          <a:ext cx="4213860" cy="3386673"/>
        </p:xfrm>
        <a:graphic>
          <a:graphicData uri="http://schemas.openxmlformats.org/drawingml/2006/table">
            <a:tbl>
              <a:tblPr/>
              <a:tblGrid>
                <a:gridCol w="4213860">
                  <a:extLst>
                    <a:ext uri="{9D8B030D-6E8A-4147-A177-3AD203B41FA5}">
                      <a16:colId xmlns:a16="http://schemas.microsoft.com/office/drawing/2014/main" val="2216412606"/>
                    </a:ext>
                  </a:extLst>
                </a:gridCol>
              </a:tblGrid>
              <a:tr h="3762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 dirty="0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មួយរយ/មួយរយយ៉េន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3491043"/>
                  </a:ext>
                </a:extLst>
              </a:tr>
              <a:tr h="3762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ពីររយ/ពីររយយ៉េន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8770438"/>
                  </a:ext>
                </a:extLst>
              </a:tr>
              <a:tr h="3762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 dirty="0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បីរយ/បីរយយ៉េន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8299600"/>
                  </a:ext>
                </a:extLst>
              </a:tr>
              <a:tr h="3762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បួនរយ/បួនរយយ៉េន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5618390"/>
                  </a:ext>
                </a:extLst>
              </a:tr>
              <a:tr h="3762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ប្រាំរយ/ប្រាំរយយ៉េន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7201411"/>
                  </a:ext>
                </a:extLst>
              </a:tr>
              <a:tr h="3762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ប្រាំមួយរយ/ប្រាំមួយរយយ៉េន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7337850"/>
                  </a:ext>
                </a:extLst>
              </a:tr>
              <a:tr h="3762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ប្រាំពីររយ/ប្រាំពីររយយ៉េន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2180492"/>
                  </a:ext>
                </a:extLst>
              </a:tr>
              <a:tr h="3762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ប្រាំបីរយ/ប្រាំបីរយយ៉េន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1457910"/>
                  </a:ext>
                </a:extLst>
              </a:tr>
              <a:tr h="3762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 dirty="0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ប្រាំបួនរយ/ប្រាំបួនរយយ៉េន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0978719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37BC7E2B-C63F-4A0E-BDEB-D82849B2A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42" y="304591"/>
            <a:ext cx="1934642" cy="6722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129982-2169-4212-B779-B7A6CA5CE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174" y="988712"/>
            <a:ext cx="1095178" cy="3939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A12DE56-BEF8-46B0-B66A-FF9B3B92C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42" y="1394451"/>
            <a:ext cx="3931113" cy="45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62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91D433-393A-40F8-850D-F553C1502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42" y="304591"/>
            <a:ext cx="1934642" cy="672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401460-9DF1-4B57-9232-0A6E17799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74" y="988712"/>
            <a:ext cx="1095178" cy="3939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6FD737-B96A-4EFF-A186-0B680A4BD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42" y="1394451"/>
            <a:ext cx="3931113" cy="4574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7DAE0A-8665-495C-80FC-96752096A8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466" y="1979416"/>
            <a:ext cx="3672563" cy="4485216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153D6AE-105D-403A-8D00-4CE84ECFB1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203190"/>
              </p:ext>
            </p:extLst>
          </p:nvPr>
        </p:nvGraphicFramePr>
        <p:xfrm>
          <a:off x="6280655" y="2740662"/>
          <a:ext cx="4248261" cy="3723970"/>
        </p:xfrm>
        <a:graphic>
          <a:graphicData uri="http://schemas.openxmlformats.org/drawingml/2006/table">
            <a:tbl>
              <a:tblPr/>
              <a:tblGrid>
                <a:gridCol w="4248261">
                  <a:extLst>
                    <a:ext uri="{9D8B030D-6E8A-4147-A177-3AD203B41FA5}">
                      <a16:colId xmlns:a16="http://schemas.microsoft.com/office/drawing/2014/main" val="3868619906"/>
                    </a:ext>
                  </a:extLst>
                </a:gridCol>
              </a:tblGrid>
              <a:tr h="3723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មួយពាន់/មួយពាន់យ៉េន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2529175"/>
                  </a:ext>
                </a:extLst>
              </a:tr>
              <a:tr h="3723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ពីរពាន់/ពីរពាន់យ៉េន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76667368"/>
                  </a:ext>
                </a:extLst>
              </a:tr>
              <a:tr h="3723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បីពាន់/បីពាន់យ៉េន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4412879"/>
                  </a:ext>
                </a:extLst>
              </a:tr>
              <a:tr h="3723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 dirty="0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បួនពាន់/បួនពាន់យ៉េន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4310349"/>
                  </a:ext>
                </a:extLst>
              </a:tr>
              <a:tr h="3723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 dirty="0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ប្រាំពាន់/ប្រាំពាន់យ៉េន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18497743"/>
                  </a:ext>
                </a:extLst>
              </a:tr>
              <a:tr h="3723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ប្រាំមួយពាន់/ប្រាំមួយពាន់យ៉េន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5983859"/>
                  </a:ext>
                </a:extLst>
              </a:tr>
              <a:tr h="3723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ប្រាំពីរពាន់/ប្រាំពីរពាន់យ៉េន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0779300"/>
                  </a:ext>
                </a:extLst>
              </a:tr>
              <a:tr h="3723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ប្រាំបីពាន់/ប្រាំបីពាន់យ៉េន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256554"/>
                  </a:ext>
                </a:extLst>
              </a:tr>
              <a:tr h="3723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ប្រាំបួនពាន់/ប្រាំបួនពាន់យ៉េន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18060654"/>
                  </a:ext>
                </a:extLst>
              </a:tr>
              <a:tr h="372397">
                <a:tc>
                  <a:txBody>
                    <a:bodyPr/>
                    <a:lstStyle/>
                    <a:p>
                      <a:pPr rtl="0" fontAlgn="ctr"/>
                      <a:r>
                        <a:rPr lang="km-KH" sz="1800" b="1" dirty="0">
                          <a:solidFill>
                            <a:srgbClr val="FF0000"/>
                          </a:solidFill>
                          <a:effectLst/>
                          <a:latin typeface="Khmer OS" panose="02000500000000020004" pitchFamily="2" charset="0"/>
                          <a:cs typeface="Khmer OS" panose="02000500000000020004" pitchFamily="2" charset="0"/>
                        </a:rPr>
                        <a:t>មួយម៉ឺន/មួយម៉ឺនយ៉េន</a:t>
                      </a:r>
                    </a:p>
                  </a:txBody>
                  <a:tcPr marL="22860" marR="22860" marT="0" marB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5669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3058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AE9213-2D42-4D41-9D14-96B3058085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049" y="482709"/>
            <a:ext cx="1934642" cy="672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79988C-9A1D-455F-9A7D-52FD16AB0B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2781" y="1291168"/>
            <a:ext cx="1095178" cy="393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D6681F-D7E2-4570-82FC-B4E5DCFBB37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12803" y="590129"/>
            <a:ext cx="3931113" cy="4574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93966C-E0C7-417A-9B28-644277D0BC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88236" y="1621271"/>
            <a:ext cx="3661282" cy="40956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4502F9-4FF0-4845-9E18-AE7D5F6AA5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83262" y="1621271"/>
            <a:ext cx="3672563" cy="44852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D51A78-C5C5-4487-BE72-3578766A05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6231" y="1878208"/>
            <a:ext cx="2823455" cy="170321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760B7D7-2EFB-477D-A8F7-F87CA88B9B93}"/>
              </a:ext>
            </a:extLst>
          </p:cNvPr>
          <p:cNvSpPr/>
          <p:nvPr/>
        </p:nvSpPr>
        <p:spPr>
          <a:xfrm>
            <a:off x="556231" y="2729817"/>
            <a:ext cx="3355377" cy="9676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X_[16-02]_kotoba2_number1">
            <a:hlinkClick r:id="" action="ppaction://media"/>
            <a:extLst>
              <a:ext uri="{FF2B5EF4-FFF2-40B4-BE49-F238E27FC236}">
                <a16:creationId xmlns:a16="http://schemas.microsoft.com/office/drawing/2014/main" id="{CD55026E-DE2F-4B4B-8D75-673B2844A2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973171" y="1087792"/>
            <a:ext cx="487363" cy="487363"/>
          </a:xfrm>
          <a:prstGeom prst="rect">
            <a:avLst/>
          </a:prstGeom>
        </p:spPr>
      </p:pic>
      <p:pic>
        <p:nvPicPr>
          <p:cNvPr id="16" name="X_[16-03]_kotoba2_price1">
            <a:hlinkClick r:id="" action="ppaction://media"/>
            <a:extLst>
              <a:ext uri="{FF2B5EF4-FFF2-40B4-BE49-F238E27FC236}">
                <a16:creationId xmlns:a16="http://schemas.microsoft.com/office/drawing/2014/main" id="{489AD836-153C-4C8E-8B3C-2EFB754C16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456553" y="1878208"/>
            <a:ext cx="487363" cy="487363"/>
          </a:xfrm>
          <a:prstGeom prst="rect">
            <a:avLst/>
          </a:prstGeom>
        </p:spPr>
      </p:pic>
      <p:pic>
        <p:nvPicPr>
          <p:cNvPr id="17" name="X_[16-04]_kotoba2_number2">
            <a:hlinkClick r:id="" action="ppaction://media"/>
            <a:extLst>
              <a:ext uri="{FF2B5EF4-FFF2-40B4-BE49-F238E27FC236}">
                <a16:creationId xmlns:a16="http://schemas.microsoft.com/office/drawing/2014/main" id="{A28FAA36-974F-4471-973A-F24112D625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773646" y="1087791"/>
            <a:ext cx="487363" cy="487363"/>
          </a:xfrm>
          <a:prstGeom prst="rect">
            <a:avLst/>
          </a:prstGeom>
        </p:spPr>
      </p:pic>
      <p:pic>
        <p:nvPicPr>
          <p:cNvPr id="18" name="X_[16-05]_kotoba2_price2">
            <a:hlinkClick r:id="" action="ppaction://media"/>
            <a:extLst>
              <a:ext uri="{FF2B5EF4-FFF2-40B4-BE49-F238E27FC236}">
                <a16:creationId xmlns:a16="http://schemas.microsoft.com/office/drawing/2014/main" id="{A75EE042-FB3D-4E06-B962-E9245D039F2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220158" y="18706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2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1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87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32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99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9DB89D-9DC6-4053-A0C7-9C7A3A638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087" y="620239"/>
            <a:ext cx="5476724" cy="880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A2DCCB-B6E7-4A32-A7A3-73301B9214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1087" y="1589104"/>
            <a:ext cx="9809826" cy="1313916"/>
          </a:xfrm>
          <a:prstGeom prst="rect">
            <a:avLst/>
          </a:prstGeom>
        </p:spPr>
      </p:pic>
      <p:pic>
        <p:nvPicPr>
          <p:cNvPr id="6" name="X_[16-06]_kotoba3">
            <a:hlinkClick r:id="" action="ppaction://media"/>
            <a:extLst>
              <a:ext uri="{FF2B5EF4-FFF2-40B4-BE49-F238E27FC236}">
                <a16:creationId xmlns:a16="http://schemas.microsoft.com/office/drawing/2014/main" id="{77E61E43-9E90-45E3-A744-3CA5733B13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81334" y="716533"/>
            <a:ext cx="487363" cy="4873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0E26BB-5306-4F6E-BD80-70AC6EBB3D17}"/>
              </a:ext>
            </a:extLst>
          </p:cNvPr>
          <p:cNvSpPr txBox="1"/>
          <p:nvPr/>
        </p:nvSpPr>
        <p:spPr>
          <a:xfrm>
            <a:off x="3747007" y="3288228"/>
            <a:ext cx="17666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1.(             )</a:t>
            </a:r>
          </a:p>
          <a:p>
            <a:endParaRPr lang="en-US" sz="2400" dirty="0"/>
          </a:p>
          <a:p>
            <a:r>
              <a:rPr lang="en-US" sz="2400" dirty="0"/>
              <a:t>2.(             )</a:t>
            </a:r>
          </a:p>
          <a:p>
            <a:endParaRPr lang="en-US" sz="2400" dirty="0"/>
          </a:p>
          <a:p>
            <a:r>
              <a:rPr lang="en-US" sz="2400" dirty="0"/>
              <a:t>3.(             )</a:t>
            </a:r>
          </a:p>
          <a:p>
            <a:endParaRPr lang="en-US" sz="2400" dirty="0"/>
          </a:p>
          <a:p>
            <a:r>
              <a:rPr lang="en-US" sz="2400" dirty="0"/>
              <a:t>4.(             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4DEF2C-19CB-41AA-998E-F2AA4735AEA1}"/>
              </a:ext>
            </a:extLst>
          </p:cNvPr>
          <p:cNvSpPr txBox="1"/>
          <p:nvPr/>
        </p:nvSpPr>
        <p:spPr>
          <a:xfrm>
            <a:off x="5784483" y="3288228"/>
            <a:ext cx="17666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5.(             )</a:t>
            </a:r>
          </a:p>
          <a:p>
            <a:endParaRPr lang="en-US" sz="2400" dirty="0"/>
          </a:p>
          <a:p>
            <a:r>
              <a:rPr lang="en-US" sz="2400" dirty="0"/>
              <a:t>6.(             )</a:t>
            </a:r>
          </a:p>
          <a:p>
            <a:endParaRPr lang="en-US" sz="2400" dirty="0"/>
          </a:p>
          <a:p>
            <a:r>
              <a:rPr lang="en-US" sz="2400" dirty="0"/>
              <a:t>7.(             )</a:t>
            </a:r>
          </a:p>
          <a:p>
            <a:endParaRPr lang="en-US" sz="2400" dirty="0"/>
          </a:p>
          <a:p>
            <a:r>
              <a:rPr lang="en-US" sz="2400" dirty="0"/>
              <a:t>8.(             )</a:t>
            </a:r>
          </a:p>
        </p:txBody>
      </p:sp>
    </p:spTree>
    <p:extLst>
      <p:ext uri="{BB962C8B-B14F-4D97-AF65-F5344CB8AC3E}">
        <p14:creationId xmlns:p14="http://schemas.microsoft.com/office/powerpoint/2010/main" val="99886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C6B12C9-9F2E-4EA5-AA45-F41CA0BD86ED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49E8415-CAC7-499F-A59D-A66D85040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087" y="620239"/>
            <a:ext cx="5476724" cy="880088"/>
          </a:xfrm>
          <a:prstGeom prst="rect">
            <a:avLst/>
          </a:prstGeom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43CF2DE3-7314-4148-B39C-E9757B9FB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1087" y="1589104"/>
            <a:ext cx="9809826" cy="1313916"/>
          </a:xfrm>
          <a:prstGeom prst="rect">
            <a:avLst/>
          </a:prstGeom>
        </p:spPr>
      </p:pic>
      <p:pic>
        <p:nvPicPr>
          <p:cNvPr id="25" name="X_[16-06]_kotoba3">
            <a:hlinkClick r:id="" action="ppaction://media"/>
            <a:extLst>
              <a:ext uri="{FF2B5EF4-FFF2-40B4-BE49-F238E27FC236}">
                <a16:creationId xmlns:a16="http://schemas.microsoft.com/office/drawing/2014/main" id="{50595C1F-2AA7-4A6F-86C2-F1F2123E1B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81334" y="716533"/>
            <a:ext cx="487363" cy="487363"/>
          </a:xfrm>
          <a:prstGeom prst="rect">
            <a:avLst/>
          </a:prstGeom>
        </p:spPr>
      </p:pic>
      <p:sp>
        <p:nvSpPr>
          <p:cNvPr id="26" name="TextBox 1">
            <a:extLst>
              <a:ext uri="{FF2B5EF4-FFF2-40B4-BE49-F238E27FC236}">
                <a16:creationId xmlns:a16="http://schemas.microsoft.com/office/drawing/2014/main" id="{65585A4F-A82F-4236-9749-95AD16A48BFC}"/>
              </a:ext>
            </a:extLst>
          </p:cNvPr>
          <p:cNvSpPr txBox="1"/>
          <p:nvPr/>
        </p:nvSpPr>
        <p:spPr>
          <a:xfrm>
            <a:off x="3747007" y="3288228"/>
            <a:ext cx="17666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1.(             )</a:t>
            </a:r>
          </a:p>
          <a:p>
            <a:endParaRPr lang="en-US" sz="2400" dirty="0"/>
          </a:p>
          <a:p>
            <a:r>
              <a:rPr lang="en-US" sz="2400" dirty="0"/>
              <a:t>2.(             )</a:t>
            </a:r>
          </a:p>
          <a:p>
            <a:endParaRPr lang="en-US" sz="2400" dirty="0"/>
          </a:p>
          <a:p>
            <a:r>
              <a:rPr lang="en-US" sz="2400" dirty="0"/>
              <a:t>3.(             )</a:t>
            </a:r>
          </a:p>
          <a:p>
            <a:endParaRPr lang="en-US" sz="2400" dirty="0"/>
          </a:p>
          <a:p>
            <a:r>
              <a:rPr lang="en-US" sz="2400" dirty="0"/>
              <a:t>4.(             )</a:t>
            </a: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9AB1ACB6-2DA7-49FC-AFFC-55BD3547AFE7}"/>
              </a:ext>
            </a:extLst>
          </p:cNvPr>
          <p:cNvSpPr txBox="1"/>
          <p:nvPr/>
        </p:nvSpPr>
        <p:spPr>
          <a:xfrm>
            <a:off x="5784483" y="3288228"/>
            <a:ext cx="17666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5.(             )</a:t>
            </a:r>
          </a:p>
          <a:p>
            <a:endParaRPr lang="en-US" sz="2400" dirty="0"/>
          </a:p>
          <a:p>
            <a:r>
              <a:rPr lang="en-US" sz="2400" dirty="0"/>
              <a:t>6.(             )</a:t>
            </a:r>
          </a:p>
          <a:p>
            <a:endParaRPr lang="en-US" sz="2400" dirty="0"/>
          </a:p>
          <a:p>
            <a:r>
              <a:rPr lang="en-US" sz="2400" dirty="0"/>
              <a:t>7.(             )</a:t>
            </a:r>
          </a:p>
          <a:p>
            <a:endParaRPr lang="en-US" sz="2400" dirty="0"/>
          </a:p>
          <a:p>
            <a:r>
              <a:rPr lang="en-US" sz="2400" dirty="0"/>
              <a:t>8.(             )</a:t>
            </a:r>
          </a:p>
        </p:txBody>
      </p:sp>
      <p:sp>
        <p:nvSpPr>
          <p:cNvPr id="28" name="TextBox 3">
            <a:extLst>
              <a:ext uri="{FF2B5EF4-FFF2-40B4-BE49-F238E27FC236}">
                <a16:creationId xmlns:a16="http://schemas.microsoft.com/office/drawing/2014/main" id="{46D11E9D-1F9F-4C5D-8937-EA80CAAA7330}"/>
              </a:ext>
            </a:extLst>
          </p:cNvPr>
          <p:cNvSpPr txBox="1"/>
          <p:nvPr/>
        </p:nvSpPr>
        <p:spPr>
          <a:xfrm>
            <a:off x="4328494" y="3152453"/>
            <a:ext cx="60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84431978-41DA-44A3-AB1D-B53CA888EC8F}"/>
              </a:ext>
            </a:extLst>
          </p:cNvPr>
          <p:cNvSpPr txBox="1"/>
          <p:nvPr/>
        </p:nvSpPr>
        <p:spPr>
          <a:xfrm>
            <a:off x="4328494" y="3934559"/>
            <a:ext cx="60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30" name="TextBox 8">
            <a:extLst>
              <a:ext uri="{FF2B5EF4-FFF2-40B4-BE49-F238E27FC236}">
                <a16:creationId xmlns:a16="http://schemas.microsoft.com/office/drawing/2014/main" id="{2FF73176-A7E5-454E-A8EB-037D3EC85A58}"/>
              </a:ext>
            </a:extLst>
          </p:cNvPr>
          <p:cNvSpPr txBox="1"/>
          <p:nvPr/>
        </p:nvSpPr>
        <p:spPr>
          <a:xfrm>
            <a:off x="4328494" y="4675767"/>
            <a:ext cx="60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1" name="TextBox 9">
            <a:extLst>
              <a:ext uri="{FF2B5EF4-FFF2-40B4-BE49-F238E27FC236}">
                <a16:creationId xmlns:a16="http://schemas.microsoft.com/office/drawing/2014/main" id="{B3A7BFD3-9E5B-4AD7-9864-B1E33177FED0}"/>
              </a:ext>
            </a:extLst>
          </p:cNvPr>
          <p:cNvSpPr txBox="1"/>
          <p:nvPr/>
        </p:nvSpPr>
        <p:spPr>
          <a:xfrm>
            <a:off x="4331344" y="5414430"/>
            <a:ext cx="60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32" name="TextBox 10">
            <a:extLst>
              <a:ext uri="{FF2B5EF4-FFF2-40B4-BE49-F238E27FC236}">
                <a16:creationId xmlns:a16="http://schemas.microsoft.com/office/drawing/2014/main" id="{BA2D8EEE-F2D8-4965-98B9-BE1D66F288E8}"/>
              </a:ext>
            </a:extLst>
          </p:cNvPr>
          <p:cNvSpPr txBox="1"/>
          <p:nvPr/>
        </p:nvSpPr>
        <p:spPr>
          <a:xfrm>
            <a:off x="6365970" y="3152453"/>
            <a:ext cx="60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EE73A2D5-7CAF-4EA3-9C16-330DF905A38F}"/>
              </a:ext>
            </a:extLst>
          </p:cNvPr>
          <p:cNvSpPr txBox="1"/>
          <p:nvPr/>
        </p:nvSpPr>
        <p:spPr>
          <a:xfrm>
            <a:off x="6365970" y="3934558"/>
            <a:ext cx="60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DAF4B06F-DDFE-4EC2-9D46-F01588035D2B}"/>
              </a:ext>
            </a:extLst>
          </p:cNvPr>
          <p:cNvSpPr txBox="1"/>
          <p:nvPr/>
        </p:nvSpPr>
        <p:spPr>
          <a:xfrm>
            <a:off x="6365970" y="4675766"/>
            <a:ext cx="60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5" name="TextBox 13">
            <a:extLst>
              <a:ext uri="{FF2B5EF4-FFF2-40B4-BE49-F238E27FC236}">
                <a16:creationId xmlns:a16="http://schemas.microsoft.com/office/drawing/2014/main" id="{15CC2476-826A-47C6-BF71-A253515111B3}"/>
              </a:ext>
            </a:extLst>
          </p:cNvPr>
          <p:cNvSpPr txBox="1"/>
          <p:nvPr/>
        </p:nvSpPr>
        <p:spPr>
          <a:xfrm>
            <a:off x="6368820" y="5414429"/>
            <a:ext cx="60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08501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5014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564CD0-CE69-48FD-8A30-CAD60FEA0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544" y="601226"/>
            <a:ext cx="2835440" cy="8034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9C2CE9-5A89-4C18-8ADE-A6EF9344D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544" y="1404687"/>
            <a:ext cx="7773033" cy="89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18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168835-BA23-4EF9-8110-DB2CB1D822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09" y="282355"/>
            <a:ext cx="4972236" cy="7426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BF99D9-1003-4D13-8A31-0DE6E940B0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66482" y="1323978"/>
            <a:ext cx="1957982" cy="742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BD1C76-5F6C-4BB1-8D2D-45A7CFF86B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1345" y="368303"/>
            <a:ext cx="3207971" cy="30790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D4D6BA-2AD8-48DF-8A8C-68D8150F10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91507" y="287811"/>
            <a:ext cx="3147300" cy="30790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123338-0119-48EC-AF30-EE4A27D58E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25169" y="3651669"/>
            <a:ext cx="3173843" cy="30600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62FFB7-FB78-4796-9F37-0C8ACE652A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46049" y="3651669"/>
            <a:ext cx="3166259" cy="3041126"/>
          </a:xfrm>
          <a:prstGeom prst="rect">
            <a:avLst/>
          </a:prstGeom>
        </p:spPr>
      </p:pic>
      <p:pic>
        <p:nvPicPr>
          <p:cNvPr id="15" name="X_[16-07]_kiku1">
            <a:hlinkClick r:id="" action="ppaction://media"/>
            <a:extLst>
              <a:ext uri="{FF2B5EF4-FFF2-40B4-BE49-F238E27FC236}">
                <a16:creationId xmlns:a16="http://schemas.microsoft.com/office/drawing/2014/main" id="{222AADFF-85F8-4E68-8D6F-3B1729A28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568408" y="296419"/>
            <a:ext cx="487363" cy="487363"/>
          </a:xfrm>
          <a:prstGeom prst="rect">
            <a:avLst/>
          </a:prstGeom>
        </p:spPr>
      </p:pic>
      <p:pic>
        <p:nvPicPr>
          <p:cNvPr id="16" name="X_[16-08]_kiku2">
            <a:hlinkClick r:id="" action="ppaction://media"/>
            <a:extLst>
              <a:ext uri="{FF2B5EF4-FFF2-40B4-BE49-F238E27FC236}">
                <a16:creationId xmlns:a16="http://schemas.microsoft.com/office/drawing/2014/main" id="{CA0243D2-9C48-4E00-A31D-D7F240A95C9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616219" y="307586"/>
            <a:ext cx="487363" cy="487363"/>
          </a:xfrm>
          <a:prstGeom prst="rect">
            <a:avLst/>
          </a:prstGeom>
        </p:spPr>
      </p:pic>
      <p:pic>
        <p:nvPicPr>
          <p:cNvPr id="17" name="X_[16-10]_kiku4">
            <a:hlinkClick r:id="" action="ppaction://media"/>
            <a:extLst>
              <a:ext uri="{FF2B5EF4-FFF2-40B4-BE49-F238E27FC236}">
                <a16:creationId xmlns:a16="http://schemas.microsoft.com/office/drawing/2014/main" id="{6E9C5E9C-24B9-434F-A661-25E82DDD73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59901" y="3538191"/>
            <a:ext cx="487363" cy="487363"/>
          </a:xfrm>
          <a:prstGeom prst="rect">
            <a:avLst/>
          </a:prstGeom>
        </p:spPr>
      </p:pic>
      <p:pic>
        <p:nvPicPr>
          <p:cNvPr id="18" name="X_[16-09]_kiku3">
            <a:hlinkClick r:id="" action="ppaction://media"/>
            <a:extLst>
              <a:ext uri="{FF2B5EF4-FFF2-40B4-BE49-F238E27FC236}">
                <a16:creationId xmlns:a16="http://schemas.microsoft.com/office/drawing/2014/main" id="{01D95966-9100-464E-9F99-2B8EAEBEB14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522110" y="35192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4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8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20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42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99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C6B12C9-9F2E-4EA5-AA45-F41CA0BD86ED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168835-BA23-4EF9-8110-DB2CB1D822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1616" y="1158415"/>
            <a:ext cx="4209729" cy="628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BF99D9-1003-4D13-8A31-0DE6E940B0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0707" y="1955330"/>
            <a:ext cx="1957982" cy="742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BD1C76-5F6C-4BB1-8D2D-45A7CFF86B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1345" y="368303"/>
            <a:ext cx="3207971" cy="30790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D4D6BA-2AD8-48DF-8A8C-68D8150F10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91507" y="287811"/>
            <a:ext cx="3147300" cy="30790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123338-0119-48EC-AF30-EE4A27D58E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17664" y="3586998"/>
            <a:ext cx="3173843" cy="30600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62FFB7-FB78-4796-9F37-0C8ACE652A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95816" y="3566630"/>
            <a:ext cx="3166259" cy="3041126"/>
          </a:xfrm>
          <a:prstGeom prst="rect">
            <a:avLst/>
          </a:prstGeom>
        </p:spPr>
      </p:pic>
      <p:pic>
        <p:nvPicPr>
          <p:cNvPr id="15" name="X_[16-07]_kiku1">
            <a:hlinkClick r:id="" action="ppaction://media"/>
            <a:extLst>
              <a:ext uri="{FF2B5EF4-FFF2-40B4-BE49-F238E27FC236}">
                <a16:creationId xmlns:a16="http://schemas.microsoft.com/office/drawing/2014/main" id="{222AADFF-85F8-4E68-8D6F-3B1729A28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625329" y="399404"/>
            <a:ext cx="487363" cy="487363"/>
          </a:xfrm>
          <a:prstGeom prst="rect">
            <a:avLst/>
          </a:prstGeom>
        </p:spPr>
      </p:pic>
      <p:pic>
        <p:nvPicPr>
          <p:cNvPr id="16" name="X_[16-08]_kiku2">
            <a:hlinkClick r:id="" action="ppaction://media"/>
            <a:extLst>
              <a:ext uri="{FF2B5EF4-FFF2-40B4-BE49-F238E27FC236}">
                <a16:creationId xmlns:a16="http://schemas.microsoft.com/office/drawing/2014/main" id="{CA0243D2-9C48-4E00-A31D-D7F240A95C9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583667" y="368303"/>
            <a:ext cx="487363" cy="487363"/>
          </a:xfrm>
          <a:prstGeom prst="rect">
            <a:avLst/>
          </a:prstGeom>
        </p:spPr>
      </p:pic>
      <p:pic>
        <p:nvPicPr>
          <p:cNvPr id="17" name="X_[16-10]_kiku4">
            <a:hlinkClick r:id="" action="ppaction://media"/>
            <a:extLst>
              <a:ext uri="{FF2B5EF4-FFF2-40B4-BE49-F238E27FC236}">
                <a16:creationId xmlns:a16="http://schemas.microsoft.com/office/drawing/2014/main" id="{6E9C5E9C-24B9-434F-A661-25E82DDD73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925259" y="3497089"/>
            <a:ext cx="487363" cy="487363"/>
          </a:xfrm>
          <a:prstGeom prst="rect">
            <a:avLst/>
          </a:prstGeom>
        </p:spPr>
      </p:pic>
      <p:pic>
        <p:nvPicPr>
          <p:cNvPr id="18" name="X_[16-09]_kiku3">
            <a:hlinkClick r:id="" action="ppaction://media"/>
            <a:extLst>
              <a:ext uri="{FF2B5EF4-FFF2-40B4-BE49-F238E27FC236}">
                <a16:creationId xmlns:a16="http://schemas.microsoft.com/office/drawing/2014/main" id="{01D95966-9100-464E-9F99-2B8EAEBEB14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601439" y="3470543"/>
            <a:ext cx="487363" cy="48736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33C0A84-AB08-4D68-A184-384D37C046E5}"/>
              </a:ext>
            </a:extLst>
          </p:cNvPr>
          <p:cNvSpPr txBox="1"/>
          <p:nvPr/>
        </p:nvSpPr>
        <p:spPr>
          <a:xfrm>
            <a:off x="6205195" y="3014971"/>
            <a:ext cx="989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C43DA1-3A56-460F-B58A-E3DFF441551F}"/>
              </a:ext>
            </a:extLst>
          </p:cNvPr>
          <p:cNvSpPr txBox="1"/>
          <p:nvPr/>
        </p:nvSpPr>
        <p:spPr>
          <a:xfrm>
            <a:off x="9470541" y="2954484"/>
            <a:ext cx="1595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1,980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F08387-42C5-4346-B8C2-7AB26F39ED85}"/>
              </a:ext>
            </a:extLst>
          </p:cNvPr>
          <p:cNvSpPr txBox="1"/>
          <p:nvPr/>
        </p:nvSpPr>
        <p:spPr>
          <a:xfrm>
            <a:off x="9470540" y="6144377"/>
            <a:ext cx="1595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</a:rPr>
              <a:t>34,5</a:t>
            </a:r>
            <a:r>
              <a:rPr lang="en-US" sz="2800" b="1" dirty="0">
                <a:solidFill>
                  <a:srgbClr val="FF0000"/>
                </a:solidFill>
              </a:rPr>
              <a:t>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FAD5E8-8D53-4E7E-B9FC-5B24522F2C2E}"/>
              </a:ext>
            </a:extLst>
          </p:cNvPr>
          <p:cNvSpPr txBox="1"/>
          <p:nvPr/>
        </p:nvSpPr>
        <p:spPr>
          <a:xfrm>
            <a:off x="6177894" y="6200396"/>
            <a:ext cx="1544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</a:rPr>
              <a:t>2,0</a:t>
            </a:r>
            <a:r>
              <a:rPr lang="en-US" sz="2800" b="1" dirty="0">
                <a:solidFill>
                  <a:srgbClr val="FF0000"/>
                </a:solidFill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72534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428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720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342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099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F055EE-68E4-471B-B9B5-5A33BE40B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21" y="549136"/>
            <a:ext cx="6513237" cy="104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57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85696E-8071-4CB4-A6B8-093D970EF2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4900" y="571055"/>
            <a:ext cx="9982200" cy="4320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FF8BF1-DA8C-4467-86C7-CC969958F5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9675" y="5011762"/>
            <a:ext cx="8930374" cy="1127516"/>
          </a:xfrm>
          <a:prstGeom prst="rect">
            <a:avLst/>
          </a:prstGeom>
        </p:spPr>
      </p:pic>
      <p:pic>
        <p:nvPicPr>
          <p:cNvPr id="6" name="X_[16-07]_kiku1">
            <a:hlinkClick r:id="" action="ppaction://media"/>
            <a:extLst>
              <a:ext uri="{FF2B5EF4-FFF2-40B4-BE49-F238E27FC236}">
                <a16:creationId xmlns:a16="http://schemas.microsoft.com/office/drawing/2014/main" id="{44A174C5-377C-4BF0-AC6A-E465AEBBA1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09676" y="1191054"/>
            <a:ext cx="487363" cy="487363"/>
          </a:xfrm>
          <a:prstGeom prst="rect">
            <a:avLst/>
          </a:prstGeom>
        </p:spPr>
      </p:pic>
      <p:pic>
        <p:nvPicPr>
          <p:cNvPr id="7" name="X_[16-08]_kiku2">
            <a:hlinkClick r:id="" action="ppaction://media"/>
            <a:extLst>
              <a:ext uri="{FF2B5EF4-FFF2-40B4-BE49-F238E27FC236}">
                <a16:creationId xmlns:a16="http://schemas.microsoft.com/office/drawing/2014/main" id="{17BFC6C8-E5F2-4675-A131-88240C4C95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09674" y="2797617"/>
            <a:ext cx="487363" cy="487363"/>
          </a:xfrm>
          <a:prstGeom prst="rect">
            <a:avLst/>
          </a:prstGeom>
        </p:spPr>
      </p:pic>
      <p:pic>
        <p:nvPicPr>
          <p:cNvPr id="8" name="X_[16-10]_kiku4">
            <a:hlinkClick r:id="" action="ppaction://media"/>
            <a:extLst>
              <a:ext uri="{FF2B5EF4-FFF2-40B4-BE49-F238E27FC236}">
                <a16:creationId xmlns:a16="http://schemas.microsoft.com/office/drawing/2014/main" id="{144CD76B-1DE8-4373-BD58-4DE56AFA2DC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83934" y="5704324"/>
            <a:ext cx="487363" cy="487363"/>
          </a:xfrm>
          <a:prstGeom prst="rect">
            <a:avLst/>
          </a:prstGeom>
        </p:spPr>
      </p:pic>
      <p:pic>
        <p:nvPicPr>
          <p:cNvPr id="9" name="X_[16-09]_kiku3">
            <a:hlinkClick r:id="" action="ppaction://media"/>
            <a:extLst>
              <a:ext uri="{FF2B5EF4-FFF2-40B4-BE49-F238E27FC236}">
                <a16:creationId xmlns:a16="http://schemas.microsoft.com/office/drawing/2014/main" id="{70706E66-1FDF-4F18-89D5-473717EBFE5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34487" y="42206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5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2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4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9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25887-3AA4-4C0F-A3B6-92E5B1139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420" y="542332"/>
            <a:ext cx="8711160" cy="577333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6C5E2D6-B3DF-4E9C-8B1B-B87010239EA8}"/>
              </a:ext>
            </a:extLst>
          </p:cNvPr>
          <p:cNvSpPr/>
          <p:nvPr/>
        </p:nvSpPr>
        <p:spPr>
          <a:xfrm>
            <a:off x="1740419" y="1216241"/>
            <a:ext cx="8711161" cy="7723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29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4970BE9-FE01-4424-B501-0F1AD650C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39230"/>
            <a:ext cx="10905066" cy="1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09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59ADDC1C-8216-4CEA-821A-D2DB5CB63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93475"/>
            <a:ext cx="10905066" cy="370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83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DF3AC9-0A20-4B13-8534-73895FF5BE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0077" y="795593"/>
            <a:ext cx="6096000" cy="840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828D87-2EE7-4958-BBC1-5423D6B637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0077" y="2368888"/>
            <a:ext cx="8491845" cy="3530844"/>
          </a:xfrm>
          <a:prstGeom prst="rect">
            <a:avLst/>
          </a:prstGeom>
        </p:spPr>
      </p:pic>
      <p:pic>
        <p:nvPicPr>
          <p:cNvPr id="6" name="X_[16-11]_kiku1">
            <a:hlinkClick r:id="" action="ppaction://media"/>
            <a:extLst>
              <a:ext uri="{FF2B5EF4-FFF2-40B4-BE49-F238E27FC236}">
                <a16:creationId xmlns:a16="http://schemas.microsoft.com/office/drawing/2014/main" id="{0D0AE228-773D-4D47-8618-0B9072517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98164" y="1820216"/>
            <a:ext cx="487363" cy="487363"/>
          </a:xfrm>
          <a:prstGeom prst="rect">
            <a:avLst/>
          </a:prstGeom>
        </p:spPr>
      </p:pic>
      <p:pic>
        <p:nvPicPr>
          <p:cNvPr id="7" name="X_[16-12]_kiku2">
            <a:hlinkClick r:id="" action="ppaction://media"/>
            <a:extLst>
              <a:ext uri="{FF2B5EF4-FFF2-40B4-BE49-F238E27FC236}">
                <a16:creationId xmlns:a16="http://schemas.microsoft.com/office/drawing/2014/main" id="{F5E13EBA-948B-467A-99A6-D9FA0E1113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20875" y="1881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5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X_[16-14]_kiku4">
            <a:hlinkClick r:id="" action="ppaction://media"/>
            <a:extLst>
              <a:ext uri="{FF2B5EF4-FFF2-40B4-BE49-F238E27FC236}">
                <a16:creationId xmlns:a16="http://schemas.microsoft.com/office/drawing/2014/main" id="{E0602589-F39D-4D8E-BBB8-92D027D4F6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16290" y="1896426"/>
            <a:ext cx="487363" cy="487363"/>
          </a:xfrm>
          <a:prstGeom prst="rect">
            <a:avLst/>
          </a:prstGeom>
        </p:spPr>
      </p:pic>
      <p:pic>
        <p:nvPicPr>
          <p:cNvPr id="9" name="X_[16-13]_kiku3">
            <a:hlinkClick r:id="" action="ppaction://media"/>
            <a:extLst>
              <a:ext uri="{FF2B5EF4-FFF2-40B4-BE49-F238E27FC236}">
                <a16:creationId xmlns:a16="http://schemas.microsoft.com/office/drawing/2014/main" id="{BEBFD913-518E-4724-B9B4-9D472363CCF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01715" y="1896426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99D5A9-3854-415A-A493-CDBD6AA62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0077" y="2383789"/>
            <a:ext cx="8491845" cy="35429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DF3AC9-0A20-4B13-8534-73895FF5BE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0077" y="795593"/>
            <a:ext cx="6096000" cy="84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9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3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C5B106-AEC2-4EAB-9B3F-5BE49240570A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DF3AC9-0A20-4B13-8534-73895FF5BE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0077" y="795593"/>
            <a:ext cx="6096000" cy="840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828D87-2EE7-4958-BBC1-5423D6B637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0077" y="2368888"/>
            <a:ext cx="8491845" cy="3530844"/>
          </a:xfrm>
          <a:prstGeom prst="rect">
            <a:avLst/>
          </a:prstGeom>
        </p:spPr>
      </p:pic>
      <p:pic>
        <p:nvPicPr>
          <p:cNvPr id="6" name="X_[16-11]_kiku1">
            <a:hlinkClick r:id="" action="ppaction://media"/>
            <a:extLst>
              <a:ext uri="{FF2B5EF4-FFF2-40B4-BE49-F238E27FC236}">
                <a16:creationId xmlns:a16="http://schemas.microsoft.com/office/drawing/2014/main" id="{0D0AE228-773D-4D47-8618-0B9072517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45274" y="1881525"/>
            <a:ext cx="487363" cy="487363"/>
          </a:xfrm>
          <a:prstGeom prst="rect">
            <a:avLst/>
          </a:prstGeom>
        </p:spPr>
      </p:pic>
      <p:pic>
        <p:nvPicPr>
          <p:cNvPr id="7" name="X_[16-12]_kiku2">
            <a:hlinkClick r:id="" action="ppaction://media"/>
            <a:extLst>
              <a:ext uri="{FF2B5EF4-FFF2-40B4-BE49-F238E27FC236}">
                <a16:creationId xmlns:a16="http://schemas.microsoft.com/office/drawing/2014/main" id="{F5E13EBA-948B-467A-99A6-D9FA0E1113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95093" y="1881525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677172-D834-4EE3-A10A-4C05F39B800A}"/>
              </a:ext>
            </a:extLst>
          </p:cNvPr>
          <p:cNvSpPr txBox="1"/>
          <p:nvPr/>
        </p:nvSpPr>
        <p:spPr>
          <a:xfrm>
            <a:off x="3227107" y="5346523"/>
            <a:ext cx="1261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2,040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6BF53F-8055-4955-8C6B-0083B50E5AF6}"/>
              </a:ext>
            </a:extLst>
          </p:cNvPr>
          <p:cNvSpPr txBox="1"/>
          <p:nvPr/>
        </p:nvSpPr>
        <p:spPr>
          <a:xfrm>
            <a:off x="7459362" y="5348689"/>
            <a:ext cx="1261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230</a:t>
            </a:r>
          </a:p>
        </p:txBody>
      </p:sp>
    </p:spTree>
    <p:extLst>
      <p:ext uri="{BB962C8B-B14F-4D97-AF65-F5344CB8AC3E}">
        <p14:creationId xmlns:p14="http://schemas.microsoft.com/office/powerpoint/2010/main" val="249896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68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C5B106-AEC2-4EAB-9B3F-5BE49240570A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X_[16-14]_kiku4">
            <a:hlinkClick r:id="" action="ppaction://media"/>
            <a:extLst>
              <a:ext uri="{FF2B5EF4-FFF2-40B4-BE49-F238E27FC236}">
                <a16:creationId xmlns:a16="http://schemas.microsoft.com/office/drawing/2014/main" id="{E0602589-F39D-4D8E-BBB8-92D027D4F6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68582" y="1910187"/>
            <a:ext cx="487363" cy="487363"/>
          </a:xfrm>
          <a:prstGeom prst="rect">
            <a:avLst/>
          </a:prstGeom>
        </p:spPr>
      </p:pic>
      <p:pic>
        <p:nvPicPr>
          <p:cNvPr id="9" name="X_[16-13]_kiku3">
            <a:hlinkClick r:id="" action="ppaction://media"/>
            <a:extLst>
              <a:ext uri="{FF2B5EF4-FFF2-40B4-BE49-F238E27FC236}">
                <a16:creationId xmlns:a16="http://schemas.microsoft.com/office/drawing/2014/main" id="{BEBFD913-518E-4724-B9B4-9D472363CCF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01715" y="1896426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99D5A9-3854-415A-A493-CDBD6AA62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0077" y="2383789"/>
            <a:ext cx="8491845" cy="35429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DF3AC9-0A20-4B13-8534-73895FF5BE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0077" y="795593"/>
            <a:ext cx="6096000" cy="8406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BC9B59-11DC-4399-9574-8F1B6A011159}"/>
              </a:ext>
            </a:extLst>
          </p:cNvPr>
          <p:cNvSpPr txBox="1"/>
          <p:nvPr/>
        </p:nvSpPr>
        <p:spPr>
          <a:xfrm>
            <a:off x="3227107" y="5341001"/>
            <a:ext cx="1261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8,800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9EE179-0E59-4C63-BB1B-34070D5DF7B1}"/>
              </a:ext>
            </a:extLst>
          </p:cNvPr>
          <p:cNvSpPr txBox="1"/>
          <p:nvPr/>
        </p:nvSpPr>
        <p:spPr>
          <a:xfrm>
            <a:off x="7459361" y="5341001"/>
            <a:ext cx="1261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1,990</a:t>
            </a:r>
          </a:p>
        </p:txBody>
      </p:sp>
    </p:spTree>
    <p:extLst>
      <p:ext uri="{BB962C8B-B14F-4D97-AF65-F5344CB8AC3E}">
        <p14:creationId xmlns:p14="http://schemas.microsoft.com/office/powerpoint/2010/main" val="243821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03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9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32197C-5E64-4C49-A2CB-1425ACDB9F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336" y="503230"/>
            <a:ext cx="8575829" cy="1156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D987AB-9A23-441E-AFA0-31FBB737CA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825" y="2178401"/>
            <a:ext cx="10860350" cy="4003705"/>
          </a:xfrm>
          <a:prstGeom prst="rect">
            <a:avLst/>
          </a:prstGeom>
        </p:spPr>
      </p:pic>
      <p:pic>
        <p:nvPicPr>
          <p:cNvPr id="7" name="X_[16-11]_kiku1">
            <a:hlinkClick r:id="" action="ppaction://media"/>
            <a:extLst>
              <a:ext uri="{FF2B5EF4-FFF2-40B4-BE49-F238E27FC236}">
                <a16:creationId xmlns:a16="http://schemas.microsoft.com/office/drawing/2014/main" id="{A337FC03-68C4-4239-A6E2-14C0DB290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09839" y="1660087"/>
            <a:ext cx="487363" cy="487363"/>
          </a:xfrm>
          <a:prstGeom prst="rect">
            <a:avLst/>
          </a:prstGeom>
        </p:spPr>
      </p:pic>
      <p:pic>
        <p:nvPicPr>
          <p:cNvPr id="8" name="X_[16-12]_kiku2">
            <a:hlinkClick r:id="" action="ppaction://media"/>
            <a:extLst>
              <a:ext uri="{FF2B5EF4-FFF2-40B4-BE49-F238E27FC236}">
                <a16:creationId xmlns:a16="http://schemas.microsoft.com/office/drawing/2014/main" id="{73FCC0C9-DBCB-424B-98C5-E2AE33AF45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41749" y="2336362"/>
            <a:ext cx="487363" cy="487363"/>
          </a:xfrm>
          <a:prstGeom prst="rect">
            <a:avLst/>
          </a:prstGeom>
        </p:spPr>
      </p:pic>
      <p:pic>
        <p:nvPicPr>
          <p:cNvPr id="9" name="X_[16-14]_kiku4">
            <a:hlinkClick r:id="" action="ppaction://media"/>
            <a:extLst>
              <a:ext uri="{FF2B5EF4-FFF2-40B4-BE49-F238E27FC236}">
                <a16:creationId xmlns:a16="http://schemas.microsoft.com/office/drawing/2014/main" id="{84D5A1FA-CC83-4802-A9EE-145D4F5BCA2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05036" y="2341081"/>
            <a:ext cx="487363" cy="487363"/>
          </a:xfrm>
          <a:prstGeom prst="rect">
            <a:avLst/>
          </a:prstGeom>
        </p:spPr>
      </p:pic>
      <p:pic>
        <p:nvPicPr>
          <p:cNvPr id="10" name="X_[16-13]_kiku3">
            <a:hlinkClick r:id="" action="ppaction://media"/>
            <a:extLst>
              <a:ext uri="{FF2B5EF4-FFF2-40B4-BE49-F238E27FC236}">
                <a16:creationId xmlns:a16="http://schemas.microsoft.com/office/drawing/2014/main" id="{1E477EC4-4A51-421D-9B34-11C1CA23AEC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38787" y="16600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8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1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30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69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A2BC51E-3773-4AEB-89C9-364AB4BB7C4B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32197C-5E64-4C49-A2CB-1425ACDB9F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336" y="503230"/>
            <a:ext cx="8575829" cy="1156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D987AB-9A23-441E-AFA0-31FBB737CA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825" y="2178401"/>
            <a:ext cx="10860350" cy="4003705"/>
          </a:xfrm>
          <a:prstGeom prst="rect">
            <a:avLst/>
          </a:prstGeom>
        </p:spPr>
      </p:pic>
      <p:pic>
        <p:nvPicPr>
          <p:cNvPr id="7" name="X_[16-11]_kiku1">
            <a:hlinkClick r:id="" action="ppaction://media"/>
            <a:extLst>
              <a:ext uri="{FF2B5EF4-FFF2-40B4-BE49-F238E27FC236}">
                <a16:creationId xmlns:a16="http://schemas.microsoft.com/office/drawing/2014/main" id="{A337FC03-68C4-4239-A6E2-14C0DB290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09839" y="1660087"/>
            <a:ext cx="487363" cy="487363"/>
          </a:xfrm>
          <a:prstGeom prst="rect">
            <a:avLst/>
          </a:prstGeom>
        </p:spPr>
      </p:pic>
      <p:pic>
        <p:nvPicPr>
          <p:cNvPr id="8" name="X_[16-12]_kiku2">
            <a:hlinkClick r:id="" action="ppaction://media"/>
            <a:extLst>
              <a:ext uri="{FF2B5EF4-FFF2-40B4-BE49-F238E27FC236}">
                <a16:creationId xmlns:a16="http://schemas.microsoft.com/office/drawing/2014/main" id="{73FCC0C9-DBCB-424B-98C5-E2AE33AF45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32224" y="2393512"/>
            <a:ext cx="487363" cy="487363"/>
          </a:xfrm>
          <a:prstGeom prst="rect">
            <a:avLst/>
          </a:prstGeom>
        </p:spPr>
      </p:pic>
      <p:pic>
        <p:nvPicPr>
          <p:cNvPr id="9" name="X_[16-14]_kiku4">
            <a:hlinkClick r:id="" action="ppaction://media"/>
            <a:extLst>
              <a:ext uri="{FF2B5EF4-FFF2-40B4-BE49-F238E27FC236}">
                <a16:creationId xmlns:a16="http://schemas.microsoft.com/office/drawing/2014/main" id="{84D5A1FA-CC83-4802-A9EE-145D4F5BCA2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85986" y="2393512"/>
            <a:ext cx="487363" cy="487363"/>
          </a:xfrm>
          <a:prstGeom prst="rect">
            <a:avLst/>
          </a:prstGeom>
        </p:spPr>
      </p:pic>
      <p:pic>
        <p:nvPicPr>
          <p:cNvPr id="10" name="X_[16-13]_kiku3">
            <a:hlinkClick r:id="" action="ppaction://media"/>
            <a:extLst>
              <a:ext uri="{FF2B5EF4-FFF2-40B4-BE49-F238E27FC236}">
                <a16:creationId xmlns:a16="http://schemas.microsoft.com/office/drawing/2014/main" id="{1E477EC4-4A51-421D-9B34-11C1CA23AEC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38787" y="1660087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D7C6FA-1BC8-4F95-9906-FA6F5D2E2977}"/>
              </a:ext>
            </a:extLst>
          </p:cNvPr>
          <p:cNvSpPr txBox="1"/>
          <p:nvPr/>
        </p:nvSpPr>
        <p:spPr>
          <a:xfrm>
            <a:off x="1703015" y="5471767"/>
            <a:ext cx="901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BCAAA7-6E1A-4FCD-9B5D-EFF5FDFC0BD1}"/>
              </a:ext>
            </a:extLst>
          </p:cNvPr>
          <p:cNvSpPr txBox="1"/>
          <p:nvPr/>
        </p:nvSpPr>
        <p:spPr>
          <a:xfrm>
            <a:off x="4430050" y="5471766"/>
            <a:ext cx="901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841B8A-DCD9-4632-A81D-180FA303B44E}"/>
              </a:ext>
            </a:extLst>
          </p:cNvPr>
          <p:cNvSpPr txBox="1"/>
          <p:nvPr/>
        </p:nvSpPr>
        <p:spPr>
          <a:xfrm>
            <a:off x="7077102" y="5471765"/>
            <a:ext cx="901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solidFill>
                  <a:srgbClr val="FF0000"/>
                </a:solidFill>
              </a:rPr>
              <a:t>×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95839D-0A9A-4212-9947-D58406FACF94}"/>
              </a:ext>
            </a:extLst>
          </p:cNvPr>
          <p:cNvSpPr txBox="1"/>
          <p:nvPr/>
        </p:nvSpPr>
        <p:spPr>
          <a:xfrm>
            <a:off x="9693017" y="5471765"/>
            <a:ext cx="901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14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68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41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030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69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DD7650B-979C-48CC-9401-712265B00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93" y="1113985"/>
            <a:ext cx="10905066" cy="256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208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E663A6-30EF-4127-B697-25162FDAA6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7774" y="305974"/>
            <a:ext cx="7979161" cy="29998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D390F0-B35D-4B90-AE8B-23B7A57639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27774" y="3340820"/>
            <a:ext cx="7905273" cy="16576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487F9D-82C3-49B0-9BD5-DB710A0D95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9818" y="5033445"/>
            <a:ext cx="6782166" cy="1438377"/>
          </a:xfrm>
          <a:prstGeom prst="rect">
            <a:avLst/>
          </a:prstGeom>
        </p:spPr>
      </p:pic>
      <p:pic>
        <p:nvPicPr>
          <p:cNvPr id="8" name="X_[16-11]_kiku1">
            <a:hlinkClick r:id="" action="ppaction://media"/>
            <a:extLst>
              <a:ext uri="{FF2B5EF4-FFF2-40B4-BE49-F238E27FC236}">
                <a16:creationId xmlns:a16="http://schemas.microsoft.com/office/drawing/2014/main" id="{5B570860-ADCA-455B-83E2-93725B2AFA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69818" y="932118"/>
            <a:ext cx="487363" cy="487363"/>
          </a:xfrm>
          <a:prstGeom prst="rect">
            <a:avLst/>
          </a:prstGeom>
        </p:spPr>
      </p:pic>
      <p:pic>
        <p:nvPicPr>
          <p:cNvPr id="9" name="X_[16-12]_kiku2">
            <a:hlinkClick r:id="" action="ppaction://media"/>
            <a:extLst>
              <a:ext uri="{FF2B5EF4-FFF2-40B4-BE49-F238E27FC236}">
                <a16:creationId xmlns:a16="http://schemas.microsoft.com/office/drawing/2014/main" id="{03810052-4FC9-400E-8011-4C786ED598B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69818" y="2592277"/>
            <a:ext cx="487363" cy="487363"/>
          </a:xfrm>
          <a:prstGeom prst="rect">
            <a:avLst/>
          </a:prstGeom>
        </p:spPr>
      </p:pic>
      <p:pic>
        <p:nvPicPr>
          <p:cNvPr id="10" name="X_[16-14]_kiku4">
            <a:hlinkClick r:id="" action="ppaction://media"/>
            <a:extLst>
              <a:ext uri="{FF2B5EF4-FFF2-40B4-BE49-F238E27FC236}">
                <a16:creationId xmlns:a16="http://schemas.microsoft.com/office/drawing/2014/main" id="{D1591D59-29AC-472D-9693-498CC892E4C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69817" y="5721069"/>
            <a:ext cx="487363" cy="487363"/>
          </a:xfrm>
          <a:prstGeom prst="rect">
            <a:avLst/>
          </a:prstGeom>
        </p:spPr>
      </p:pic>
      <p:pic>
        <p:nvPicPr>
          <p:cNvPr id="11" name="X_[16-13]_kiku3">
            <a:hlinkClick r:id="" action="ppaction://media"/>
            <a:extLst>
              <a:ext uri="{FF2B5EF4-FFF2-40B4-BE49-F238E27FC236}">
                <a16:creationId xmlns:a16="http://schemas.microsoft.com/office/drawing/2014/main" id="{C7659F39-15C9-4727-94C4-71B2CB5C1F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69818" y="41203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6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17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3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9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151B9-FCAC-4509-B287-980FCFFF4C9D}"/>
              </a:ext>
            </a:extLst>
          </p:cNvPr>
          <p:cNvSpPr/>
          <p:nvPr/>
        </p:nvSpPr>
        <p:spPr>
          <a:xfrm>
            <a:off x="730556" y="1160190"/>
            <a:ext cx="10730885" cy="5018667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CDD6CA-FE50-4F74-ACCD-A5882258E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594" y="479750"/>
            <a:ext cx="2449206" cy="1185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364CBC-530C-4E2A-A294-88CAF3946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4594" y="1766477"/>
            <a:ext cx="6012851" cy="7363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C02766-18C0-4508-90CC-9D73763C93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6843" y="2665453"/>
            <a:ext cx="3964852" cy="13508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E422AE-7296-4062-8FAC-6A8DB802C9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6843" y="4276165"/>
            <a:ext cx="3654559" cy="14417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479BC2-97FC-474D-80F3-9789DDAD70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8528" y="2604535"/>
            <a:ext cx="3861421" cy="8964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FB4B11-8144-4BE1-8230-FDE77698BB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8528" y="3676661"/>
            <a:ext cx="3729782" cy="1463704"/>
          </a:xfrm>
          <a:prstGeom prst="rect">
            <a:avLst/>
          </a:prstGeom>
        </p:spPr>
      </p:pic>
      <p:pic>
        <p:nvPicPr>
          <p:cNvPr id="18" name="X_[16-15]_katachi">
            <a:hlinkClick r:id="" action="ppaction://media"/>
            <a:extLst>
              <a:ext uri="{FF2B5EF4-FFF2-40B4-BE49-F238E27FC236}">
                <a16:creationId xmlns:a16="http://schemas.microsoft.com/office/drawing/2014/main" id="{26C48988-BF6E-4BDD-961B-B4676371D8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413598" y="18204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6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CF7E29-7A9C-412C-B1CD-8ADD135449C8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151B9-FCAC-4509-B287-980FCFFF4C9D}"/>
              </a:ext>
            </a:extLst>
          </p:cNvPr>
          <p:cNvSpPr/>
          <p:nvPr/>
        </p:nvSpPr>
        <p:spPr>
          <a:xfrm>
            <a:off x="730556" y="1160190"/>
            <a:ext cx="10730885" cy="5018667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CDD6CA-FE50-4F74-ACCD-A5882258E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594" y="479750"/>
            <a:ext cx="2449206" cy="1185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364CBC-530C-4E2A-A294-88CAF3946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4594" y="1766477"/>
            <a:ext cx="6012851" cy="7363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C02766-18C0-4508-90CC-9D73763C93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6843" y="2665453"/>
            <a:ext cx="3964852" cy="13508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E422AE-7296-4062-8FAC-6A8DB802C9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6843" y="4276165"/>
            <a:ext cx="3654559" cy="14417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479BC2-97FC-474D-80F3-9789DDAD70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8528" y="2604535"/>
            <a:ext cx="3861421" cy="8964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FB4B11-8144-4BE1-8230-FDE77698BB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8528" y="3676661"/>
            <a:ext cx="3729782" cy="1463704"/>
          </a:xfrm>
          <a:prstGeom prst="rect">
            <a:avLst/>
          </a:prstGeom>
        </p:spPr>
      </p:pic>
      <p:pic>
        <p:nvPicPr>
          <p:cNvPr id="18" name="X_[16-15]_katachi">
            <a:hlinkClick r:id="" action="ppaction://media"/>
            <a:extLst>
              <a:ext uri="{FF2B5EF4-FFF2-40B4-BE49-F238E27FC236}">
                <a16:creationId xmlns:a16="http://schemas.microsoft.com/office/drawing/2014/main" id="{26C48988-BF6E-4BDD-961B-B4676371D8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413598" y="1820444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3187ED-77D2-42B0-B421-4A9CA2844A27}"/>
              </a:ext>
            </a:extLst>
          </p:cNvPr>
          <p:cNvSpPr txBox="1"/>
          <p:nvPr/>
        </p:nvSpPr>
        <p:spPr>
          <a:xfrm>
            <a:off x="2151708" y="2604535"/>
            <a:ext cx="95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その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C6989-96BF-4DCD-84A1-E069AA9CE792}"/>
              </a:ext>
            </a:extLst>
          </p:cNvPr>
          <p:cNvSpPr txBox="1"/>
          <p:nvPr/>
        </p:nvSpPr>
        <p:spPr>
          <a:xfrm>
            <a:off x="2137773" y="3065832"/>
            <a:ext cx="95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これ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0DE09A-70B5-4083-AB54-A6951DD923FB}"/>
              </a:ext>
            </a:extLst>
          </p:cNvPr>
          <p:cNvSpPr txBox="1"/>
          <p:nvPr/>
        </p:nvSpPr>
        <p:spPr>
          <a:xfrm>
            <a:off x="2782745" y="3568551"/>
            <a:ext cx="95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それ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70C53D-4CFE-4EF1-B1DE-24503E408405}"/>
              </a:ext>
            </a:extLst>
          </p:cNvPr>
          <p:cNvSpPr txBox="1"/>
          <p:nvPr/>
        </p:nvSpPr>
        <p:spPr>
          <a:xfrm>
            <a:off x="2106083" y="4282878"/>
            <a:ext cx="95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この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231B87-703D-4AD2-AC11-439D72FB3868}"/>
              </a:ext>
            </a:extLst>
          </p:cNvPr>
          <p:cNvSpPr txBox="1"/>
          <p:nvPr/>
        </p:nvSpPr>
        <p:spPr>
          <a:xfrm>
            <a:off x="2872279" y="5262977"/>
            <a:ext cx="95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これ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CA60A8-99EC-47B7-8A4B-314597F350EC}"/>
              </a:ext>
            </a:extLst>
          </p:cNvPr>
          <p:cNvSpPr txBox="1"/>
          <p:nvPr/>
        </p:nvSpPr>
        <p:spPr>
          <a:xfrm>
            <a:off x="6818097" y="2532762"/>
            <a:ext cx="95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これ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9568E4-CFC0-40FF-AA44-1626F28E9289}"/>
              </a:ext>
            </a:extLst>
          </p:cNvPr>
          <p:cNvSpPr txBox="1"/>
          <p:nvPr/>
        </p:nvSpPr>
        <p:spPr>
          <a:xfrm>
            <a:off x="6816860" y="3016849"/>
            <a:ext cx="95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その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083D78-CF80-40B3-8908-3ED185A751E7}"/>
              </a:ext>
            </a:extLst>
          </p:cNvPr>
          <p:cNvSpPr txBox="1"/>
          <p:nvPr/>
        </p:nvSpPr>
        <p:spPr>
          <a:xfrm>
            <a:off x="6802925" y="3736664"/>
            <a:ext cx="95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あの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FB2BCD-2675-41B6-8169-C8D4513BF297}"/>
              </a:ext>
            </a:extLst>
          </p:cNvPr>
          <p:cNvSpPr txBox="1"/>
          <p:nvPr/>
        </p:nvSpPr>
        <p:spPr>
          <a:xfrm>
            <a:off x="6794048" y="4228278"/>
            <a:ext cx="95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あれ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0DC715-E9E5-4CAF-BCC0-09F40171FA82}"/>
              </a:ext>
            </a:extLst>
          </p:cNvPr>
          <p:cNvSpPr txBox="1"/>
          <p:nvPr/>
        </p:nvSpPr>
        <p:spPr>
          <a:xfrm>
            <a:off x="7586322" y="4714498"/>
            <a:ext cx="958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あれ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11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704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2" grpId="0"/>
      <p:bldP spid="14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4F83980-37A8-4A09-958C-7819FE4EF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07" y="526707"/>
            <a:ext cx="10905066" cy="343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41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8C4A9F-ACBD-4D71-B1E3-8B29D36EC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00" y="3231482"/>
            <a:ext cx="2654704" cy="550395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54C1E3F-3ED2-4FBF-97A2-DDD77E6CA6AF}"/>
              </a:ext>
            </a:extLst>
          </p:cNvPr>
          <p:cNvCxnSpPr>
            <a:cxnSpLocks/>
          </p:cNvCxnSpPr>
          <p:nvPr/>
        </p:nvCxnSpPr>
        <p:spPr>
          <a:xfrm>
            <a:off x="3119304" y="3781877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95B8B3E-91AE-4EF8-8184-5C95CF70031E}"/>
              </a:ext>
            </a:extLst>
          </p:cNvPr>
          <p:cNvCxnSpPr>
            <a:cxnSpLocks/>
          </p:cNvCxnSpPr>
          <p:nvPr/>
        </p:nvCxnSpPr>
        <p:spPr>
          <a:xfrm>
            <a:off x="464600" y="3781877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CBFD47-E2D4-42B4-9142-381F160E9C8B}"/>
              </a:ext>
            </a:extLst>
          </p:cNvPr>
          <p:cNvCxnSpPr>
            <a:cxnSpLocks/>
          </p:cNvCxnSpPr>
          <p:nvPr/>
        </p:nvCxnSpPr>
        <p:spPr>
          <a:xfrm flipH="1">
            <a:off x="464601" y="5814873"/>
            <a:ext cx="2654703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CDAAC845-2481-429D-95E5-9B0F4366F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73" y="3893657"/>
            <a:ext cx="2497758" cy="180943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2A181B9-7D7C-44A1-ADB3-F223AA73D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689" y="3231482"/>
            <a:ext cx="2654704" cy="550395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34542B-B21C-4BFE-9010-A78DC21554BE}"/>
              </a:ext>
            </a:extLst>
          </p:cNvPr>
          <p:cNvCxnSpPr>
            <a:cxnSpLocks/>
          </p:cNvCxnSpPr>
          <p:nvPr/>
        </p:nvCxnSpPr>
        <p:spPr>
          <a:xfrm>
            <a:off x="5979393" y="3781877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5EAA749-81C2-4909-8421-C4725C646AB4}"/>
              </a:ext>
            </a:extLst>
          </p:cNvPr>
          <p:cNvCxnSpPr>
            <a:cxnSpLocks/>
          </p:cNvCxnSpPr>
          <p:nvPr/>
        </p:nvCxnSpPr>
        <p:spPr>
          <a:xfrm>
            <a:off x="3324689" y="3781877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9D57E6C-1471-49B8-A381-BDD6396E1FEB}"/>
              </a:ext>
            </a:extLst>
          </p:cNvPr>
          <p:cNvCxnSpPr>
            <a:cxnSpLocks/>
          </p:cNvCxnSpPr>
          <p:nvPr/>
        </p:nvCxnSpPr>
        <p:spPr>
          <a:xfrm flipH="1">
            <a:off x="3324690" y="5814873"/>
            <a:ext cx="2654703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9772563D-6294-436F-9A3B-8234F972B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777" y="3231482"/>
            <a:ext cx="2654704" cy="550395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9E7F170-72EF-4EBB-8F5F-242D72F6BC14}"/>
              </a:ext>
            </a:extLst>
          </p:cNvPr>
          <p:cNvCxnSpPr>
            <a:cxnSpLocks/>
          </p:cNvCxnSpPr>
          <p:nvPr/>
        </p:nvCxnSpPr>
        <p:spPr>
          <a:xfrm>
            <a:off x="8839481" y="3781877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C5F05DE-340E-4E7D-843D-490335C0DEA4}"/>
              </a:ext>
            </a:extLst>
          </p:cNvPr>
          <p:cNvCxnSpPr>
            <a:cxnSpLocks/>
          </p:cNvCxnSpPr>
          <p:nvPr/>
        </p:nvCxnSpPr>
        <p:spPr>
          <a:xfrm>
            <a:off x="6184777" y="3781877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900DC29-E9DA-4EB3-AEFA-B8A49D451590}"/>
              </a:ext>
            </a:extLst>
          </p:cNvPr>
          <p:cNvCxnSpPr>
            <a:cxnSpLocks/>
          </p:cNvCxnSpPr>
          <p:nvPr/>
        </p:nvCxnSpPr>
        <p:spPr>
          <a:xfrm flipH="1">
            <a:off x="6184778" y="5814873"/>
            <a:ext cx="2654703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DB91A47F-CED7-4C93-9C3B-537767214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864" y="3231482"/>
            <a:ext cx="2654704" cy="550395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86807E9-B2D7-49CB-97E3-62B7CC7BEE60}"/>
              </a:ext>
            </a:extLst>
          </p:cNvPr>
          <p:cNvCxnSpPr>
            <a:cxnSpLocks/>
          </p:cNvCxnSpPr>
          <p:nvPr/>
        </p:nvCxnSpPr>
        <p:spPr>
          <a:xfrm>
            <a:off x="11699568" y="3781877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8503BCD-AE92-4291-A1CC-09FC2505E907}"/>
              </a:ext>
            </a:extLst>
          </p:cNvPr>
          <p:cNvCxnSpPr>
            <a:cxnSpLocks/>
          </p:cNvCxnSpPr>
          <p:nvPr/>
        </p:nvCxnSpPr>
        <p:spPr>
          <a:xfrm>
            <a:off x="9044864" y="3781877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D406344-2C6B-48D1-ABDE-5DBD9E363C2F}"/>
              </a:ext>
            </a:extLst>
          </p:cNvPr>
          <p:cNvCxnSpPr>
            <a:cxnSpLocks/>
          </p:cNvCxnSpPr>
          <p:nvPr/>
        </p:nvCxnSpPr>
        <p:spPr>
          <a:xfrm flipH="1">
            <a:off x="9044865" y="5814873"/>
            <a:ext cx="2654703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B375908A-CBFA-4716-B6FF-3835DF3C2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877" y="3893660"/>
            <a:ext cx="2512329" cy="180943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454AE02-7BCF-4556-BA85-3EA4DD840E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186" y="3898244"/>
            <a:ext cx="2507887" cy="180484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BDAD436-CD19-4F37-B221-090F93B832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7824" y="3898245"/>
            <a:ext cx="2508785" cy="180484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4254A6E-F5A9-4DA0-B2EB-FA082D1E84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597" y="3337819"/>
            <a:ext cx="1499773" cy="337536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3B29832-2FF3-4BA7-809E-D5FB17B6C7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613" y="3291092"/>
            <a:ext cx="1052856" cy="36445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3C271862-5E80-4C44-A5BD-D091B1D656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272" y="3324362"/>
            <a:ext cx="1033713" cy="36445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FBDC542-A37A-41C1-96A5-5830D73E3D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86123" y="3324362"/>
            <a:ext cx="1172185" cy="35772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6D0C6913-BF85-4EDD-B0DD-D2E35B4AA0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3073" y="596397"/>
            <a:ext cx="9642548" cy="190031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564B5D1-A2C9-41FB-9B17-836ADDC2E7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5861" y="869704"/>
            <a:ext cx="8752075" cy="141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40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BC1983-2A41-4B61-AC6E-EDB587C42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5F5BD2-7AFD-4F12-ABA5-441585AEB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912" y="750163"/>
            <a:ext cx="3502384" cy="14781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84A645-560F-4590-AA19-3F1989AEC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6974" y="2418947"/>
            <a:ext cx="8443665" cy="319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14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28A875-E02F-434E-9640-83E3A2F89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D819D6-8E5A-4FED-8679-7B3E44B55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2" y="374582"/>
            <a:ext cx="6346556" cy="24122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078D98-A59E-4DB7-9193-2E758FEBD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212" y="2868581"/>
            <a:ext cx="5138079" cy="363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38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78A1DD-026D-4B43-B155-D1F50B5FB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DDD707-D343-45D5-A03C-B6211A88D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63" y="453715"/>
            <a:ext cx="1971110" cy="14738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094B3F-84A9-4895-A391-E9AC3A867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003" y="1983468"/>
            <a:ext cx="9078039" cy="1565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3ECBC6-26E2-4AB9-8984-AA2D18E2CA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002" y="3605116"/>
            <a:ext cx="5547389" cy="28489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A9D3DA-98E5-4299-BCB6-53AC493673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3360" y="3661057"/>
            <a:ext cx="4080657" cy="15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33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BDB037-0D96-43F0-B285-625D2BD19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A7B760-BF45-4566-A955-09E2A54FF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044" y="239150"/>
            <a:ext cx="5200236" cy="1036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972EBF-C92A-49CA-99B4-019057CD9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484" y="1385813"/>
            <a:ext cx="8170468" cy="32438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5D881C-EC35-4CEC-A8A3-EE8ED7D63E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5484" y="4725465"/>
            <a:ext cx="8170469" cy="179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97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449CB7-3A07-4F62-A470-6C7853203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BFA4AA-413D-4ABD-93FB-9F4CE0347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059" y="1292644"/>
            <a:ext cx="9297880" cy="427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126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D2423D-1FA0-4E7E-997C-CD79FBF36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81" y="571358"/>
            <a:ext cx="9142054" cy="113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66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E663A6-30EF-4127-B697-25162FDAA6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7774" y="305974"/>
            <a:ext cx="7979161" cy="29998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D390F0-B35D-4B90-AE8B-23B7A57639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27774" y="3340820"/>
            <a:ext cx="7905273" cy="16576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487F9D-82C3-49B0-9BD5-DB710A0D95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9818" y="5033445"/>
            <a:ext cx="6782166" cy="1438377"/>
          </a:xfrm>
          <a:prstGeom prst="rect">
            <a:avLst/>
          </a:prstGeom>
        </p:spPr>
      </p:pic>
      <p:pic>
        <p:nvPicPr>
          <p:cNvPr id="8" name="X_[16-11]_kiku1">
            <a:hlinkClick r:id="" action="ppaction://media"/>
            <a:extLst>
              <a:ext uri="{FF2B5EF4-FFF2-40B4-BE49-F238E27FC236}">
                <a16:creationId xmlns:a16="http://schemas.microsoft.com/office/drawing/2014/main" id="{5B570860-ADCA-455B-83E2-93725B2AFA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69818" y="932118"/>
            <a:ext cx="487363" cy="487363"/>
          </a:xfrm>
          <a:prstGeom prst="rect">
            <a:avLst/>
          </a:prstGeom>
        </p:spPr>
      </p:pic>
      <p:pic>
        <p:nvPicPr>
          <p:cNvPr id="9" name="X_[16-12]_kiku2">
            <a:hlinkClick r:id="" action="ppaction://media"/>
            <a:extLst>
              <a:ext uri="{FF2B5EF4-FFF2-40B4-BE49-F238E27FC236}">
                <a16:creationId xmlns:a16="http://schemas.microsoft.com/office/drawing/2014/main" id="{03810052-4FC9-400E-8011-4C786ED598B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69818" y="2592277"/>
            <a:ext cx="487363" cy="487363"/>
          </a:xfrm>
          <a:prstGeom prst="rect">
            <a:avLst/>
          </a:prstGeom>
        </p:spPr>
      </p:pic>
      <p:pic>
        <p:nvPicPr>
          <p:cNvPr id="10" name="X_[16-14]_kiku4">
            <a:hlinkClick r:id="" action="ppaction://media"/>
            <a:extLst>
              <a:ext uri="{FF2B5EF4-FFF2-40B4-BE49-F238E27FC236}">
                <a16:creationId xmlns:a16="http://schemas.microsoft.com/office/drawing/2014/main" id="{D1591D59-29AC-472D-9693-498CC892E4C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69817" y="5721069"/>
            <a:ext cx="487363" cy="487363"/>
          </a:xfrm>
          <a:prstGeom prst="rect">
            <a:avLst/>
          </a:prstGeom>
        </p:spPr>
      </p:pic>
      <p:pic>
        <p:nvPicPr>
          <p:cNvPr id="11" name="X_[16-13]_kiku3">
            <a:hlinkClick r:id="" action="ppaction://media"/>
            <a:extLst>
              <a:ext uri="{FF2B5EF4-FFF2-40B4-BE49-F238E27FC236}">
                <a16:creationId xmlns:a16="http://schemas.microsoft.com/office/drawing/2014/main" id="{C7659F39-15C9-4727-94C4-71B2CB5C1F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69818" y="41203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4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17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3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9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C03549-E604-4824-A7A3-470348E780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406" y="268468"/>
            <a:ext cx="2898792" cy="8866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D2BD8E-278E-4443-9581-C4246EF363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5286" y="2531789"/>
            <a:ext cx="7561427" cy="3506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CE38F2-F522-4BAF-AE8B-D95E9A1EDB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406" y="1155114"/>
            <a:ext cx="5034475" cy="886646"/>
          </a:xfrm>
          <a:prstGeom prst="rect">
            <a:avLst/>
          </a:prstGeom>
        </p:spPr>
      </p:pic>
      <p:pic>
        <p:nvPicPr>
          <p:cNvPr id="8" name="X_[16-16]_hanasu1">
            <a:hlinkClick r:id="" action="ppaction://media"/>
            <a:extLst>
              <a:ext uri="{FF2B5EF4-FFF2-40B4-BE49-F238E27FC236}">
                <a16:creationId xmlns:a16="http://schemas.microsoft.com/office/drawing/2014/main" id="{F9307D10-D055-4C0C-845D-87CB031F91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53995" y="911432"/>
            <a:ext cx="487363" cy="487363"/>
          </a:xfrm>
          <a:prstGeom prst="rect">
            <a:avLst/>
          </a:prstGeom>
        </p:spPr>
      </p:pic>
      <p:pic>
        <p:nvPicPr>
          <p:cNvPr id="9" name="X_[16-17]_hanasu2">
            <a:hlinkClick r:id="" action="ppaction://media"/>
            <a:extLst>
              <a:ext uri="{FF2B5EF4-FFF2-40B4-BE49-F238E27FC236}">
                <a16:creationId xmlns:a16="http://schemas.microsoft.com/office/drawing/2014/main" id="{3EC7F9E2-0CD5-42A1-A217-D9EAD2528D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21279" y="13547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0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7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9A0AF1-CE67-40F9-BB7E-632E443B89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50" y="1283078"/>
            <a:ext cx="5034475" cy="6803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C03549-E604-4824-A7A3-470348E780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406" y="268468"/>
            <a:ext cx="2898792" cy="8866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D2BD8E-278E-4443-9581-C4246EF363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286" y="2531789"/>
            <a:ext cx="7561427" cy="3506599"/>
          </a:xfrm>
          <a:prstGeom prst="rect">
            <a:avLst/>
          </a:prstGeom>
        </p:spPr>
      </p:pic>
      <p:pic>
        <p:nvPicPr>
          <p:cNvPr id="8" name="X_[16-16]_hanasu1">
            <a:hlinkClick r:id="" action="ppaction://media"/>
            <a:extLst>
              <a:ext uri="{FF2B5EF4-FFF2-40B4-BE49-F238E27FC236}">
                <a16:creationId xmlns:a16="http://schemas.microsoft.com/office/drawing/2014/main" id="{F9307D10-D055-4C0C-845D-87CB031F91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96195" y="856295"/>
            <a:ext cx="487363" cy="487363"/>
          </a:xfrm>
          <a:prstGeom prst="rect">
            <a:avLst/>
          </a:prstGeom>
        </p:spPr>
      </p:pic>
      <p:pic>
        <p:nvPicPr>
          <p:cNvPr id="9" name="X_[16-17]_hanasu2">
            <a:hlinkClick r:id="" action="ppaction://media"/>
            <a:extLst>
              <a:ext uri="{FF2B5EF4-FFF2-40B4-BE49-F238E27FC236}">
                <a16:creationId xmlns:a16="http://schemas.microsoft.com/office/drawing/2014/main" id="{3EC7F9E2-0CD5-42A1-A217-D9EAD2528D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960193" y="1197692"/>
            <a:ext cx="487363" cy="4873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C9CF4D-7C88-4C4E-A45A-DF98208E3D0E}"/>
              </a:ext>
            </a:extLst>
          </p:cNvPr>
          <p:cNvSpPr/>
          <p:nvPr/>
        </p:nvSpPr>
        <p:spPr>
          <a:xfrm>
            <a:off x="7988754" y="260705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82290A-1910-4099-A6AA-3BE95752CF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3616" y="556245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3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7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022CF-C44C-4BA8-A8D7-499C7EB7E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19" y="1435138"/>
            <a:ext cx="4472682" cy="7533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C03549-E604-4824-A7A3-470348E78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19" y="372893"/>
            <a:ext cx="2539171" cy="776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D2BD8E-278E-4443-9581-C4246EF36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38" y="3004206"/>
            <a:ext cx="5587462" cy="2591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CA4B4C-9FEB-407B-88AF-C88B05C34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1506" y="761218"/>
            <a:ext cx="2654704" cy="550395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BDF38E-88E4-4BF1-BE62-11C6C401922B}"/>
              </a:ext>
            </a:extLst>
          </p:cNvPr>
          <p:cNvCxnSpPr>
            <a:cxnSpLocks/>
          </p:cNvCxnSpPr>
          <p:nvPr/>
        </p:nvCxnSpPr>
        <p:spPr>
          <a:xfrm>
            <a:off x="8926210" y="1311613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3194044-4276-4852-9E6D-FE6D044D4B1F}"/>
              </a:ext>
            </a:extLst>
          </p:cNvPr>
          <p:cNvCxnSpPr>
            <a:cxnSpLocks/>
          </p:cNvCxnSpPr>
          <p:nvPr/>
        </p:nvCxnSpPr>
        <p:spPr>
          <a:xfrm>
            <a:off x="6271506" y="1311613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CC90A1-D09D-4ED1-BD49-B0F94BCE9A72}"/>
              </a:ext>
            </a:extLst>
          </p:cNvPr>
          <p:cNvCxnSpPr>
            <a:cxnSpLocks/>
          </p:cNvCxnSpPr>
          <p:nvPr/>
        </p:nvCxnSpPr>
        <p:spPr>
          <a:xfrm flipH="1">
            <a:off x="6271507" y="3344609"/>
            <a:ext cx="2654703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F496162-42C7-438C-A61A-F2E2215D66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979" y="1423393"/>
            <a:ext cx="2497758" cy="18094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278C8B-6C58-46C8-896B-D4294C7CD7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4128" y="772960"/>
            <a:ext cx="2654704" cy="550395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2C7C5A-5A40-42F9-9364-B4676FAA487F}"/>
              </a:ext>
            </a:extLst>
          </p:cNvPr>
          <p:cNvCxnSpPr>
            <a:cxnSpLocks/>
          </p:cNvCxnSpPr>
          <p:nvPr/>
        </p:nvCxnSpPr>
        <p:spPr>
          <a:xfrm>
            <a:off x="11748832" y="1323355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13135EE-AFCF-4DF5-8968-00D68A25E14A}"/>
              </a:ext>
            </a:extLst>
          </p:cNvPr>
          <p:cNvCxnSpPr>
            <a:cxnSpLocks/>
          </p:cNvCxnSpPr>
          <p:nvPr/>
        </p:nvCxnSpPr>
        <p:spPr>
          <a:xfrm>
            <a:off x="9094128" y="1323355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115F9A0-B3E4-4ACB-893B-F734FEC80E2F}"/>
              </a:ext>
            </a:extLst>
          </p:cNvPr>
          <p:cNvCxnSpPr>
            <a:cxnSpLocks/>
          </p:cNvCxnSpPr>
          <p:nvPr/>
        </p:nvCxnSpPr>
        <p:spPr>
          <a:xfrm flipH="1">
            <a:off x="9094129" y="3356351"/>
            <a:ext cx="2654703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C5420286-0E3F-4CA3-8375-0F281D7A6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6441" y="3513645"/>
            <a:ext cx="2654704" cy="550395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1301005-84FC-4DC2-969A-6A9DA4534C1C}"/>
              </a:ext>
            </a:extLst>
          </p:cNvPr>
          <p:cNvCxnSpPr>
            <a:cxnSpLocks/>
          </p:cNvCxnSpPr>
          <p:nvPr/>
        </p:nvCxnSpPr>
        <p:spPr>
          <a:xfrm>
            <a:off x="8921145" y="4064040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45B8CC9-519C-4A74-A8CD-9960E7571BD1}"/>
              </a:ext>
            </a:extLst>
          </p:cNvPr>
          <p:cNvCxnSpPr>
            <a:cxnSpLocks/>
          </p:cNvCxnSpPr>
          <p:nvPr/>
        </p:nvCxnSpPr>
        <p:spPr>
          <a:xfrm>
            <a:off x="6266441" y="4064040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7A68344-B482-419D-8143-0AA747D1262F}"/>
              </a:ext>
            </a:extLst>
          </p:cNvPr>
          <p:cNvCxnSpPr>
            <a:cxnSpLocks/>
          </p:cNvCxnSpPr>
          <p:nvPr/>
        </p:nvCxnSpPr>
        <p:spPr>
          <a:xfrm flipH="1">
            <a:off x="6266442" y="6097036"/>
            <a:ext cx="2654703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B4DE9624-CA2D-4C65-A3D7-A47243E46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5900" y="3513644"/>
            <a:ext cx="2654704" cy="550395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DCA1A8-ABB8-4013-BF49-D70669FAFCB8}"/>
              </a:ext>
            </a:extLst>
          </p:cNvPr>
          <p:cNvCxnSpPr>
            <a:cxnSpLocks/>
          </p:cNvCxnSpPr>
          <p:nvPr/>
        </p:nvCxnSpPr>
        <p:spPr>
          <a:xfrm>
            <a:off x="11750604" y="4064039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A8F7290-2F78-49C9-A556-D0E73BFE7EF1}"/>
              </a:ext>
            </a:extLst>
          </p:cNvPr>
          <p:cNvCxnSpPr>
            <a:cxnSpLocks/>
          </p:cNvCxnSpPr>
          <p:nvPr/>
        </p:nvCxnSpPr>
        <p:spPr>
          <a:xfrm>
            <a:off x="9095900" y="4064039"/>
            <a:ext cx="0" cy="2032996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92BF5B8-EC36-4C5F-815C-34A832AAF0BF}"/>
              </a:ext>
            </a:extLst>
          </p:cNvPr>
          <p:cNvCxnSpPr>
            <a:cxnSpLocks/>
          </p:cNvCxnSpPr>
          <p:nvPr/>
        </p:nvCxnSpPr>
        <p:spPr>
          <a:xfrm flipH="1">
            <a:off x="9095901" y="6097035"/>
            <a:ext cx="2654703" cy="0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C4270598-87F0-4973-BDE6-AB4FBE279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5316" y="1435138"/>
            <a:ext cx="2512329" cy="180943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008EE4A-CA85-4452-993C-A547EAB3F9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9850" y="4180407"/>
            <a:ext cx="2507887" cy="180484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FD66F8B-90E3-4D86-8782-BCCB31029F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68860" y="4180407"/>
            <a:ext cx="2508785" cy="18048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2B333D1-4457-492A-8EC4-FA36850DD7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3503" y="867555"/>
            <a:ext cx="1499773" cy="33753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5A460F6-5583-4875-AEF5-461A8F18A9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95052" y="832570"/>
            <a:ext cx="1052856" cy="36445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B059DF9-73CD-4F06-9161-A85BD2D75A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76936" y="3606525"/>
            <a:ext cx="1033713" cy="36445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8E0EA26-3BCA-4D24-84D6-F7BAF626FFA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37159" y="3606524"/>
            <a:ext cx="1172185" cy="35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017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7A3CEE-A709-44B0-A157-43B46E194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06" y="1155114"/>
            <a:ext cx="9824938" cy="13766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C03549-E604-4824-A7A3-470348E78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06" y="268468"/>
            <a:ext cx="2898792" cy="8866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D2BD8E-278E-4443-9581-C4246EF36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286" y="2709343"/>
            <a:ext cx="7561427" cy="350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5855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25887-3AA4-4C0F-A3B6-92E5B1139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420" y="542332"/>
            <a:ext cx="8711160" cy="577333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6C5E2D6-B3DF-4E9C-8B1B-B87010239EA8}"/>
              </a:ext>
            </a:extLst>
          </p:cNvPr>
          <p:cNvSpPr/>
          <p:nvPr/>
        </p:nvSpPr>
        <p:spPr>
          <a:xfrm>
            <a:off x="1740419" y="1970843"/>
            <a:ext cx="8711161" cy="7546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979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63CD7F2-2320-491E-94BA-119C1EA59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54" y="575578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937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11EE44-CC5D-406B-9A21-C577D20C2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099" y="465131"/>
            <a:ext cx="4776450" cy="195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255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27EC57-7854-41C4-91B8-22119F40E7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430" y="386246"/>
            <a:ext cx="5912020" cy="7841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F1B7F1-4EE7-46AA-8A60-3EB5977941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2805" y="4308816"/>
            <a:ext cx="2115035" cy="21175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E7CC6F-BBCE-46AD-840B-89ECF712DA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6331" y="4308816"/>
            <a:ext cx="4189147" cy="21175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20F1ED-9792-4DF3-BD6D-BE4F535DD0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2363" y="1224773"/>
            <a:ext cx="3088778" cy="4339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07A9D3-89BA-4D0A-83E5-2994137C3A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6229" y="2229189"/>
            <a:ext cx="2317591" cy="176621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B1FD683-AB7E-480B-8FAE-BA9837197C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5111" y="1194673"/>
            <a:ext cx="3241321" cy="41772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0D5570D-D449-48FD-8BC4-9A0D7F1008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9430" y="1186546"/>
            <a:ext cx="3883157" cy="39688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53EC1DD-7B6F-4FB6-9932-56C52D05299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72805" y="2130874"/>
            <a:ext cx="2178491" cy="186453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ED4D085-C926-4F81-BFCC-7309562B822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86055" y="2213570"/>
            <a:ext cx="2335981" cy="178183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8118CF7-0220-4D23-90AB-B5851AE78E0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93969" y="4308816"/>
            <a:ext cx="2120155" cy="2117591"/>
          </a:xfrm>
          <a:prstGeom prst="rect">
            <a:avLst/>
          </a:prstGeom>
        </p:spPr>
      </p:pic>
      <p:pic>
        <p:nvPicPr>
          <p:cNvPr id="34" name="X_[16-18]_kiku1">
            <a:hlinkClick r:id="" action="ppaction://media"/>
            <a:extLst>
              <a:ext uri="{FF2B5EF4-FFF2-40B4-BE49-F238E27FC236}">
                <a16:creationId xmlns:a16="http://schemas.microsoft.com/office/drawing/2014/main" id="{415EEE04-0785-44E5-BEAB-3FEA07F41E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018368" y="1612402"/>
            <a:ext cx="487363" cy="487363"/>
          </a:xfrm>
          <a:prstGeom prst="rect">
            <a:avLst/>
          </a:prstGeom>
        </p:spPr>
      </p:pic>
      <p:pic>
        <p:nvPicPr>
          <p:cNvPr id="35" name="X_[16-19]_kiku2">
            <a:hlinkClick r:id="" action="ppaction://media"/>
            <a:extLst>
              <a:ext uri="{FF2B5EF4-FFF2-40B4-BE49-F238E27FC236}">
                <a16:creationId xmlns:a16="http://schemas.microsoft.com/office/drawing/2014/main" id="{F00E985E-12C4-4414-8D38-AF5292E6BA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973070" y="1612402"/>
            <a:ext cx="487363" cy="487363"/>
          </a:xfrm>
          <a:prstGeom prst="rect">
            <a:avLst/>
          </a:prstGeom>
        </p:spPr>
      </p:pic>
      <p:pic>
        <p:nvPicPr>
          <p:cNvPr id="36" name="X_[16-20]_kiku3">
            <a:hlinkClick r:id="" action="ppaction://media"/>
            <a:extLst>
              <a:ext uri="{FF2B5EF4-FFF2-40B4-BE49-F238E27FC236}">
                <a16:creationId xmlns:a16="http://schemas.microsoft.com/office/drawing/2014/main" id="{EDF3B783-90D3-477F-82DA-2249B606FB5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710363" y="16124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3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12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80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047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27EC57-7854-41C4-91B8-22119F40E7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30" y="386246"/>
            <a:ext cx="5912020" cy="7841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DBF523-0F6D-4ECA-867A-B8BCF45A27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9180" y="1270120"/>
            <a:ext cx="4106168" cy="433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D9702A-401B-4F44-81AB-47D3D269B5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1439" y="2319266"/>
            <a:ext cx="2491395" cy="18607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2DB114-7905-44AD-88AD-B516916503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9180" y="4354162"/>
            <a:ext cx="4174098" cy="21175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10B199-82AC-4D19-9190-D259606AEF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6390" y="1270120"/>
            <a:ext cx="4401845" cy="433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A2F8D6A-325A-4FDD-9BB9-6E165E51E3B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7365" y="2300299"/>
            <a:ext cx="2491395" cy="18986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318BB7-14D4-4C51-B25F-D2C4E6B93C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06390" y="4354162"/>
            <a:ext cx="4206985" cy="2117592"/>
          </a:xfrm>
          <a:prstGeom prst="rect">
            <a:avLst/>
          </a:prstGeom>
        </p:spPr>
      </p:pic>
      <p:pic>
        <p:nvPicPr>
          <p:cNvPr id="18" name="X_[16-21]_kiku4">
            <a:hlinkClick r:id="" action="ppaction://media"/>
            <a:extLst>
              <a:ext uri="{FF2B5EF4-FFF2-40B4-BE49-F238E27FC236}">
                <a16:creationId xmlns:a16="http://schemas.microsoft.com/office/drawing/2014/main" id="{D9B42EBA-B6EF-449D-9AB0-DD00B406A9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03454" y="1785343"/>
            <a:ext cx="487363" cy="487363"/>
          </a:xfrm>
          <a:prstGeom prst="rect">
            <a:avLst/>
          </a:prstGeom>
        </p:spPr>
      </p:pic>
      <p:pic>
        <p:nvPicPr>
          <p:cNvPr id="20" name="X_[16-22]_kiku5">
            <a:hlinkClick r:id="" action="ppaction://media"/>
            <a:extLst>
              <a:ext uri="{FF2B5EF4-FFF2-40B4-BE49-F238E27FC236}">
                <a16:creationId xmlns:a16="http://schemas.microsoft.com/office/drawing/2014/main" id="{FF4B0285-F24A-4BC8-ACC3-07A7C818C6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466200" y="17826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06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8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51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DD1B497-0C60-41DF-882E-8A3EEE2F58BB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7EC57-7854-41C4-91B8-22119F40E7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430" y="386246"/>
            <a:ext cx="5912020" cy="7841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F1B7F1-4EE7-46AA-8A60-3EB5977941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2805" y="4308816"/>
            <a:ext cx="2115035" cy="21175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E7CC6F-BBCE-46AD-840B-89ECF712DA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6331" y="4308816"/>
            <a:ext cx="4189147" cy="21175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20F1ED-9792-4DF3-BD6D-BE4F535DD0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2363" y="1224773"/>
            <a:ext cx="3088778" cy="4339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07A9D3-89BA-4D0A-83E5-2994137C3A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6229" y="2229189"/>
            <a:ext cx="2317591" cy="176621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B1FD683-AB7E-480B-8FAE-BA9837197C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5111" y="1194673"/>
            <a:ext cx="3241321" cy="41772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0D5570D-D449-48FD-8BC4-9A0D7F1008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9430" y="1186546"/>
            <a:ext cx="3883157" cy="39688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53EC1DD-7B6F-4FB6-9932-56C52D05299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72805" y="2130874"/>
            <a:ext cx="2178491" cy="186453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ED4D085-C926-4F81-BFCC-7309562B822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86055" y="2213570"/>
            <a:ext cx="2335981" cy="178183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8118CF7-0220-4D23-90AB-B5851AE78E0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93969" y="4308816"/>
            <a:ext cx="2120155" cy="2117591"/>
          </a:xfrm>
          <a:prstGeom prst="rect">
            <a:avLst/>
          </a:prstGeom>
        </p:spPr>
      </p:pic>
      <p:pic>
        <p:nvPicPr>
          <p:cNvPr id="34" name="X_[16-18]_kiku1">
            <a:hlinkClick r:id="" action="ppaction://media"/>
            <a:extLst>
              <a:ext uri="{FF2B5EF4-FFF2-40B4-BE49-F238E27FC236}">
                <a16:creationId xmlns:a16="http://schemas.microsoft.com/office/drawing/2014/main" id="{415EEE04-0785-44E5-BEAB-3FEA07F41E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018368" y="1612402"/>
            <a:ext cx="487363" cy="487363"/>
          </a:xfrm>
          <a:prstGeom prst="rect">
            <a:avLst/>
          </a:prstGeom>
        </p:spPr>
      </p:pic>
      <p:pic>
        <p:nvPicPr>
          <p:cNvPr id="35" name="X_[16-19]_kiku2">
            <a:hlinkClick r:id="" action="ppaction://media"/>
            <a:extLst>
              <a:ext uri="{FF2B5EF4-FFF2-40B4-BE49-F238E27FC236}">
                <a16:creationId xmlns:a16="http://schemas.microsoft.com/office/drawing/2014/main" id="{F00E985E-12C4-4414-8D38-AF5292E6BA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973070" y="1612402"/>
            <a:ext cx="487363" cy="487363"/>
          </a:xfrm>
          <a:prstGeom prst="rect">
            <a:avLst/>
          </a:prstGeom>
        </p:spPr>
      </p:pic>
      <p:pic>
        <p:nvPicPr>
          <p:cNvPr id="36" name="X_[16-20]_kiku3">
            <a:hlinkClick r:id="" action="ppaction://media"/>
            <a:extLst>
              <a:ext uri="{FF2B5EF4-FFF2-40B4-BE49-F238E27FC236}">
                <a16:creationId xmlns:a16="http://schemas.microsoft.com/office/drawing/2014/main" id="{EDF3B783-90D3-477F-82DA-2249B606FB5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710363" y="1612402"/>
            <a:ext cx="487363" cy="4873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B2E327-5E79-4209-89A2-6FC6122499DC}"/>
              </a:ext>
            </a:extLst>
          </p:cNvPr>
          <p:cNvSpPr txBox="1"/>
          <p:nvPr/>
        </p:nvSpPr>
        <p:spPr>
          <a:xfrm>
            <a:off x="1860128" y="5964742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0895D0-480C-4217-8071-CACF6A0A3048}"/>
              </a:ext>
            </a:extLst>
          </p:cNvPr>
          <p:cNvSpPr txBox="1"/>
          <p:nvPr/>
        </p:nvSpPr>
        <p:spPr>
          <a:xfrm>
            <a:off x="4662012" y="5964741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EFBBC6-1CF5-42F8-AE2A-B1C2E2E4FC62}"/>
              </a:ext>
            </a:extLst>
          </p:cNvPr>
          <p:cNvSpPr txBox="1"/>
          <p:nvPr/>
        </p:nvSpPr>
        <p:spPr>
          <a:xfrm>
            <a:off x="6772940" y="5964741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10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E00527-6F24-41C3-8AB3-67501AA3156F}"/>
              </a:ext>
            </a:extLst>
          </p:cNvPr>
          <p:cNvSpPr txBox="1"/>
          <p:nvPr/>
        </p:nvSpPr>
        <p:spPr>
          <a:xfrm>
            <a:off x="9541565" y="5964740"/>
            <a:ext cx="656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200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19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4412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780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4047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4" grpId="0"/>
      <p:bldP spid="20" grpId="0"/>
      <p:bldP spid="21" grpId="0"/>
      <p:bldP spid="2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DD1B497-0C60-41DF-882E-8A3EEE2F58BB}"/>
              </a:ext>
            </a:extLst>
          </p:cNvPr>
          <p:cNvSpPr/>
          <p:nvPr/>
        </p:nvSpPr>
        <p:spPr>
          <a:xfrm>
            <a:off x="196788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7EC57-7854-41C4-91B8-22119F40E7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30" y="386246"/>
            <a:ext cx="5912020" cy="7841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DBF523-0F6D-4ECA-867A-B8BCF45A27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9180" y="1270120"/>
            <a:ext cx="4106168" cy="433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D9702A-401B-4F44-81AB-47D3D269B5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1439" y="2319266"/>
            <a:ext cx="2491395" cy="18607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2DB114-7905-44AD-88AD-B516916503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9180" y="4354162"/>
            <a:ext cx="4174098" cy="21175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10B199-82AC-4D19-9190-D259606AEF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6390" y="1270120"/>
            <a:ext cx="4401845" cy="433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A2F8D6A-325A-4FDD-9BB9-6E165E51E3B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7365" y="2300299"/>
            <a:ext cx="2491395" cy="18986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318BB7-14D4-4C51-B25F-D2C4E6B93C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06390" y="4354162"/>
            <a:ext cx="4206985" cy="2117592"/>
          </a:xfrm>
          <a:prstGeom prst="rect">
            <a:avLst/>
          </a:prstGeom>
        </p:spPr>
      </p:pic>
      <p:pic>
        <p:nvPicPr>
          <p:cNvPr id="18" name="X_[16-21]_kiku4">
            <a:hlinkClick r:id="" action="ppaction://media"/>
            <a:extLst>
              <a:ext uri="{FF2B5EF4-FFF2-40B4-BE49-F238E27FC236}">
                <a16:creationId xmlns:a16="http://schemas.microsoft.com/office/drawing/2014/main" id="{D9B42EBA-B6EF-449D-9AB0-DD00B406A9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03454" y="1785343"/>
            <a:ext cx="487363" cy="487363"/>
          </a:xfrm>
          <a:prstGeom prst="rect">
            <a:avLst/>
          </a:prstGeom>
        </p:spPr>
      </p:pic>
      <p:pic>
        <p:nvPicPr>
          <p:cNvPr id="20" name="X_[16-22]_kiku5">
            <a:hlinkClick r:id="" action="ppaction://media"/>
            <a:extLst>
              <a:ext uri="{FF2B5EF4-FFF2-40B4-BE49-F238E27FC236}">
                <a16:creationId xmlns:a16="http://schemas.microsoft.com/office/drawing/2014/main" id="{FF4B0285-F24A-4BC8-ACC3-07A7C818C6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466200" y="1782603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3421B7-161E-4CB9-ADEC-8FF261D30F50}"/>
              </a:ext>
            </a:extLst>
          </p:cNvPr>
          <p:cNvSpPr txBox="1"/>
          <p:nvPr/>
        </p:nvSpPr>
        <p:spPr>
          <a:xfrm>
            <a:off x="2054193" y="6010088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17C139-371C-492E-B305-0EB8B6DFD706}"/>
              </a:ext>
            </a:extLst>
          </p:cNvPr>
          <p:cNvSpPr txBox="1"/>
          <p:nvPr/>
        </p:nvSpPr>
        <p:spPr>
          <a:xfrm>
            <a:off x="4121954" y="6010087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DBFB96-77AE-42A1-A116-219EFA8A65E9}"/>
              </a:ext>
            </a:extLst>
          </p:cNvPr>
          <p:cNvSpPr txBox="1"/>
          <p:nvPr/>
        </p:nvSpPr>
        <p:spPr>
          <a:xfrm>
            <a:off x="6898848" y="6010086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A26093-7BD1-4A4B-86E3-14FFFE079651}"/>
              </a:ext>
            </a:extLst>
          </p:cNvPr>
          <p:cNvSpPr txBox="1"/>
          <p:nvPr/>
        </p:nvSpPr>
        <p:spPr>
          <a:xfrm>
            <a:off x="8337622" y="6010085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11E839-328F-4FBA-93F6-F85AFFE7CB9C}"/>
              </a:ext>
            </a:extLst>
          </p:cNvPr>
          <p:cNvSpPr txBox="1"/>
          <p:nvPr/>
        </p:nvSpPr>
        <p:spPr>
          <a:xfrm>
            <a:off x="9747046" y="6010084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2818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738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051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2" grpId="0"/>
      <p:bldP spid="14" grpId="0"/>
      <p:bldP spid="15" grpId="0"/>
      <p:bldP spid="17" grpId="0"/>
      <p:bldP spid="1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032E85-06B7-44B1-8D85-ED9AFEDF7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906" y="675525"/>
            <a:ext cx="10905066" cy="264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2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029D6D-D983-47DC-8F5D-52BCF39408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4513" y="643460"/>
            <a:ext cx="8782974" cy="39688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31A40F-22B4-4AF0-896D-B5A9211AF7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6075" y="4689207"/>
            <a:ext cx="9079849" cy="1596183"/>
          </a:xfrm>
          <a:prstGeom prst="rect">
            <a:avLst/>
          </a:prstGeom>
        </p:spPr>
      </p:pic>
      <p:pic>
        <p:nvPicPr>
          <p:cNvPr id="6" name="X_[16-18]_kiku1">
            <a:hlinkClick r:id="" action="ppaction://media"/>
            <a:extLst>
              <a:ext uri="{FF2B5EF4-FFF2-40B4-BE49-F238E27FC236}">
                <a16:creationId xmlns:a16="http://schemas.microsoft.com/office/drawing/2014/main" id="{65378E23-E0B7-4899-8815-9F3414593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02957" y="1266173"/>
            <a:ext cx="487363" cy="487363"/>
          </a:xfrm>
          <a:prstGeom prst="rect">
            <a:avLst/>
          </a:prstGeom>
        </p:spPr>
      </p:pic>
      <p:pic>
        <p:nvPicPr>
          <p:cNvPr id="7" name="X_[16-19]_kiku2">
            <a:hlinkClick r:id="" action="ppaction://media"/>
            <a:extLst>
              <a:ext uri="{FF2B5EF4-FFF2-40B4-BE49-F238E27FC236}">
                <a16:creationId xmlns:a16="http://schemas.microsoft.com/office/drawing/2014/main" id="{E4D178F7-EEC5-4583-917D-9EA29708A03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02957" y="3185318"/>
            <a:ext cx="487363" cy="487363"/>
          </a:xfrm>
          <a:prstGeom prst="rect">
            <a:avLst/>
          </a:prstGeom>
        </p:spPr>
      </p:pic>
      <p:pic>
        <p:nvPicPr>
          <p:cNvPr id="8" name="X_[16-20]_kiku3">
            <a:hlinkClick r:id="" action="ppaction://media"/>
            <a:extLst>
              <a:ext uri="{FF2B5EF4-FFF2-40B4-BE49-F238E27FC236}">
                <a16:creationId xmlns:a16="http://schemas.microsoft.com/office/drawing/2014/main" id="{08DA9893-7F11-40F0-ADD8-AA9A2F3017F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02957" y="548571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0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0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FE6D9A-A036-47C5-A1CA-089173A26B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311" y="1478291"/>
            <a:ext cx="8965378" cy="3901417"/>
          </a:xfrm>
          <a:prstGeom prst="rect">
            <a:avLst/>
          </a:prstGeom>
        </p:spPr>
      </p:pic>
      <p:pic>
        <p:nvPicPr>
          <p:cNvPr id="5" name="X_[16-21]_kiku4">
            <a:hlinkClick r:id="" action="ppaction://media"/>
            <a:extLst>
              <a:ext uri="{FF2B5EF4-FFF2-40B4-BE49-F238E27FC236}">
                <a16:creationId xmlns:a16="http://schemas.microsoft.com/office/drawing/2014/main" id="{ECB9DE4B-23F3-4736-A935-B53860DB38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89559" y="2261175"/>
            <a:ext cx="487363" cy="487363"/>
          </a:xfrm>
          <a:prstGeom prst="rect">
            <a:avLst/>
          </a:prstGeom>
        </p:spPr>
      </p:pic>
      <p:pic>
        <p:nvPicPr>
          <p:cNvPr id="6" name="X_[16-22]_kiku5">
            <a:hlinkClick r:id="" action="ppaction://media"/>
            <a:extLst>
              <a:ext uri="{FF2B5EF4-FFF2-40B4-BE49-F238E27FC236}">
                <a16:creationId xmlns:a16="http://schemas.microsoft.com/office/drawing/2014/main" id="{6EF48A0F-7BF5-4D81-A4DD-3DA254B741B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89559" y="45968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9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5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AA8614B-F6A0-48EF-B48C-9F625B8736A9}"/>
              </a:ext>
            </a:extLst>
          </p:cNvPr>
          <p:cNvSpPr/>
          <p:nvPr/>
        </p:nvSpPr>
        <p:spPr>
          <a:xfrm>
            <a:off x="1245461" y="1089169"/>
            <a:ext cx="9682951" cy="521806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80359F-DC3A-4E0D-95F4-D1A1FE6270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499" y="408729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188E4D-5412-4CCC-BF6F-E19D573DA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9499" y="1720090"/>
            <a:ext cx="7819388" cy="4245704"/>
          </a:xfrm>
          <a:prstGeom prst="rect">
            <a:avLst/>
          </a:prstGeom>
        </p:spPr>
      </p:pic>
      <p:pic>
        <p:nvPicPr>
          <p:cNvPr id="9" name="X_[16-23]_katachi1">
            <a:hlinkClick r:id="" action="ppaction://media"/>
            <a:extLst>
              <a:ext uri="{FF2B5EF4-FFF2-40B4-BE49-F238E27FC236}">
                <a16:creationId xmlns:a16="http://schemas.microsoft.com/office/drawing/2014/main" id="{40EB8CFE-DAF2-4A8E-9558-0DB166F35D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04108" y="17200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57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BF1DA1-B213-4952-A8FF-8ECF191765CE}"/>
              </a:ext>
            </a:extLst>
          </p:cNvPr>
          <p:cNvSpPr/>
          <p:nvPr/>
        </p:nvSpPr>
        <p:spPr>
          <a:xfrm>
            <a:off x="196788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A8614B-F6A0-48EF-B48C-9F625B8736A9}"/>
              </a:ext>
            </a:extLst>
          </p:cNvPr>
          <p:cNvSpPr/>
          <p:nvPr/>
        </p:nvSpPr>
        <p:spPr>
          <a:xfrm>
            <a:off x="1245461" y="1089169"/>
            <a:ext cx="9682951" cy="521806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80359F-DC3A-4E0D-95F4-D1A1FE6270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499" y="408729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188E4D-5412-4CCC-BF6F-E19D573DA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9499" y="1720090"/>
            <a:ext cx="7819388" cy="4245704"/>
          </a:xfrm>
          <a:prstGeom prst="rect">
            <a:avLst/>
          </a:prstGeom>
        </p:spPr>
      </p:pic>
      <p:pic>
        <p:nvPicPr>
          <p:cNvPr id="9" name="X_[16-23]_katachi1">
            <a:hlinkClick r:id="" action="ppaction://media"/>
            <a:extLst>
              <a:ext uri="{FF2B5EF4-FFF2-40B4-BE49-F238E27FC236}">
                <a16:creationId xmlns:a16="http://schemas.microsoft.com/office/drawing/2014/main" id="{40EB8CFE-DAF2-4A8E-9558-0DB166F35D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04108" y="1720090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A40E23-E85A-4005-A6BE-47CA4760FA1B}"/>
              </a:ext>
            </a:extLst>
          </p:cNvPr>
          <p:cNvSpPr txBox="1"/>
          <p:nvPr/>
        </p:nvSpPr>
        <p:spPr>
          <a:xfrm>
            <a:off x="3598906" y="2831882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つ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2254A6-84A5-42EA-9286-B9DEC97EF017}"/>
              </a:ext>
            </a:extLst>
          </p:cNvPr>
          <p:cNvSpPr txBox="1"/>
          <p:nvPr/>
        </p:nvSpPr>
        <p:spPr>
          <a:xfrm>
            <a:off x="3595207" y="3381277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つ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176AB2-7FAB-46A0-9D69-9684C164A99C}"/>
              </a:ext>
            </a:extLst>
          </p:cNvPr>
          <p:cNvSpPr txBox="1"/>
          <p:nvPr/>
        </p:nvSpPr>
        <p:spPr>
          <a:xfrm>
            <a:off x="6142263" y="3381277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93337D-0482-418F-8672-684D903A5849}"/>
              </a:ext>
            </a:extLst>
          </p:cNvPr>
          <p:cNvSpPr txBox="1"/>
          <p:nvPr/>
        </p:nvSpPr>
        <p:spPr>
          <a:xfrm>
            <a:off x="3643049" y="3924468"/>
            <a:ext cx="2043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G(</a:t>
            </a:r>
            <a:r>
              <a:rPr lang="ja-JP" altLang="en-US" sz="2400" b="1" dirty="0">
                <a:solidFill>
                  <a:srgbClr val="FF0000"/>
                </a:solidFill>
              </a:rPr>
              <a:t>グラム</a:t>
            </a:r>
            <a:r>
              <a:rPr lang="en-US" altLang="ja-JP" sz="2400" b="1" dirty="0">
                <a:solidFill>
                  <a:srgbClr val="FF0000"/>
                </a:solidFill>
              </a:rPr>
              <a:t>)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843075-5998-453C-9D0D-3E0BD97CD674}"/>
              </a:ext>
            </a:extLst>
          </p:cNvPr>
          <p:cNvSpPr txBox="1"/>
          <p:nvPr/>
        </p:nvSpPr>
        <p:spPr>
          <a:xfrm>
            <a:off x="3197191" y="4442702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つ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7DA44E-54F0-4651-86B1-2959941F87C6}"/>
              </a:ext>
            </a:extLst>
          </p:cNvPr>
          <p:cNvSpPr txBox="1"/>
          <p:nvPr/>
        </p:nvSpPr>
        <p:spPr>
          <a:xfrm>
            <a:off x="5008236" y="4442701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つ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308AC2-2BCD-4F0C-80BE-6032111F4E75}"/>
              </a:ext>
            </a:extLst>
          </p:cNvPr>
          <p:cNvSpPr txBox="1"/>
          <p:nvPr/>
        </p:nvSpPr>
        <p:spPr>
          <a:xfrm>
            <a:off x="6405928" y="4442700"/>
            <a:ext cx="57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つ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1F3D76-3DBB-42C8-B1FE-1E791AF96E76}"/>
              </a:ext>
            </a:extLst>
          </p:cNvPr>
          <p:cNvSpPr txBox="1"/>
          <p:nvPr/>
        </p:nvSpPr>
        <p:spPr>
          <a:xfrm>
            <a:off x="6976808" y="5504129"/>
            <a:ext cx="815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ずつ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16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393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24772CC-730C-4B5A-8B4D-51510BA47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31" y="522182"/>
            <a:ext cx="10905066" cy="242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219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92226F-9BE6-4B75-886D-5D0B1CD1C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63EB50-286B-4AC7-A663-EE1E56593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246" y="420353"/>
            <a:ext cx="4443016" cy="12237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9D2631-709D-4501-8FAA-B3C0998BB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4764" y="1691424"/>
            <a:ext cx="8721244" cy="28849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82EAC6-03C6-4D17-9DEF-072C31A1C4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4764" y="4623763"/>
            <a:ext cx="6626942" cy="18970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C01359-B51A-40ED-8B92-FF750EB14C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765523"/>
            <a:ext cx="1009274" cy="40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560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193018-D978-41B4-BABE-A576394B9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F6A267-F844-4981-8BEA-EB94A926B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921" y="481064"/>
            <a:ext cx="3737756" cy="975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31AA7F-E042-4F67-8779-E9D1142EA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058" y="1457002"/>
            <a:ext cx="8425649" cy="22889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419A5A-2879-40DD-ABF6-92A4D0AB3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1058" y="3745962"/>
            <a:ext cx="5645674" cy="272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89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9B8C45-90E8-4D73-9A52-C9F2CFF6E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12" y="569307"/>
            <a:ext cx="9477951" cy="110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978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029D6D-D983-47DC-8F5D-52BCF39408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4513" y="643460"/>
            <a:ext cx="8782974" cy="39688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31A40F-22B4-4AF0-896D-B5A9211AF7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6075" y="4689207"/>
            <a:ext cx="9079849" cy="1596183"/>
          </a:xfrm>
          <a:prstGeom prst="rect">
            <a:avLst/>
          </a:prstGeom>
        </p:spPr>
      </p:pic>
      <p:pic>
        <p:nvPicPr>
          <p:cNvPr id="6" name="X_[16-18]_kiku1">
            <a:hlinkClick r:id="" action="ppaction://media"/>
            <a:extLst>
              <a:ext uri="{FF2B5EF4-FFF2-40B4-BE49-F238E27FC236}">
                <a16:creationId xmlns:a16="http://schemas.microsoft.com/office/drawing/2014/main" id="{65378E23-E0B7-4899-8815-9F3414593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02957" y="1266173"/>
            <a:ext cx="487363" cy="487363"/>
          </a:xfrm>
          <a:prstGeom prst="rect">
            <a:avLst/>
          </a:prstGeom>
        </p:spPr>
      </p:pic>
      <p:pic>
        <p:nvPicPr>
          <p:cNvPr id="7" name="X_[16-19]_kiku2">
            <a:hlinkClick r:id="" action="ppaction://media"/>
            <a:extLst>
              <a:ext uri="{FF2B5EF4-FFF2-40B4-BE49-F238E27FC236}">
                <a16:creationId xmlns:a16="http://schemas.microsoft.com/office/drawing/2014/main" id="{E4D178F7-EEC5-4583-917D-9EA29708A03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02957" y="3185318"/>
            <a:ext cx="487363" cy="487363"/>
          </a:xfrm>
          <a:prstGeom prst="rect">
            <a:avLst/>
          </a:prstGeom>
        </p:spPr>
      </p:pic>
      <p:pic>
        <p:nvPicPr>
          <p:cNvPr id="8" name="X_[16-20]_kiku3">
            <a:hlinkClick r:id="" action="ppaction://media"/>
            <a:extLst>
              <a:ext uri="{FF2B5EF4-FFF2-40B4-BE49-F238E27FC236}">
                <a16:creationId xmlns:a16="http://schemas.microsoft.com/office/drawing/2014/main" id="{08DA9893-7F11-40F0-ADD8-AA9A2F3017F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02957" y="548571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38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0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FE6D9A-A036-47C5-A1CA-089173A26B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311" y="1478291"/>
            <a:ext cx="8965378" cy="3901417"/>
          </a:xfrm>
          <a:prstGeom prst="rect">
            <a:avLst/>
          </a:prstGeom>
        </p:spPr>
      </p:pic>
      <p:pic>
        <p:nvPicPr>
          <p:cNvPr id="5" name="X_[16-21]_kiku4">
            <a:hlinkClick r:id="" action="ppaction://media"/>
            <a:extLst>
              <a:ext uri="{FF2B5EF4-FFF2-40B4-BE49-F238E27FC236}">
                <a16:creationId xmlns:a16="http://schemas.microsoft.com/office/drawing/2014/main" id="{ECB9DE4B-23F3-4736-A935-B53860DB38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89559" y="2261175"/>
            <a:ext cx="487363" cy="487363"/>
          </a:xfrm>
          <a:prstGeom prst="rect">
            <a:avLst/>
          </a:prstGeom>
        </p:spPr>
      </p:pic>
      <p:pic>
        <p:nvPicPr>
          <p:cNvPr id="6" name="X_[16-22]_kiku5">
            <a:hlinkClick r:id="" action="ppaction://media"/>
            <a:extLst>
              <a:ext uri="{FF2B5EF4-FFF2-40B4-BE49-F238E27FC236}">
                <a16:creationId xmlns:a16="http://schemas.microsoft.com/office/drawing/2014/main" id="{6EF48A0F-7BF5-4D81-A4DD-3DA254B741B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89559" y="45968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1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5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3EDE6F-5BF7-41AB-9EC4-4C79CFB0B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725" y="430582"/>
            <a:ext cx="3952875" cy="8871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DFF63C-FBEC-4439-A664-A8CD841A9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6525" y="1419884"/>
            <a:ext cx="7057868" cy="4836084"/>
          </a:xfrm>
          <a:prstGeom prst="rect">
            <a:avLst/>
          </a:prstGeom>
        </p:spPr>
      </p:pic>
      <p:pic>
        <p:nvPicPr>
          <p:cNvPr id="6" name="X_[16-24]_katachi2_number">
            <a:hlinkClick r:id="" action="ppaction://media"/>
            <a:extLst>
              <a:ext uri="{FF2B5EF4-FFF2-40B4-BE49-F238E27FC236}">
                <a16:creationId xmlns:a16="http://schemas.microsoft.com/office/drawing/2014/main" id="{D8B2A500-00B2-401D-B34E-605D4F94D7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35198" y="9325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8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BF76AF-4129-48F2-B7F4-7FBCDC9EA8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2452" y="1290247"/>
            <a:ext cx="7040894" cy="8117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5AF7C5-F618-48F3-93B7-E5C2D3AF0C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451" y="365084"/>
            <a:ext cx="5810250" cy="822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6443B9-33C4-4689-B63E-78E1358861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7387" y="2355904"/>
            <a:ext cx="8277226" cy="4003867"/>
          </a:xfrm>
          <a:prstGeom prst="rect">
            <a:avLst/>
          </a:prstGeom>
        </p:spPr>
      </p:pic>
      <p:pic>
        <p:nvPicPr>
          <p:cNvPr id="2" name="X_[16-25]_hanasu1">
            <a:hlinkClick r:id="" action="ppaction://media"/>
            <a:extLst>
              <a:ext uri="{FF2B5EF4-FFF2-40B4-BE49-F238E27FC236}">
                <a16:creationId xmlns:a16="http://schemas.microsoft.com/office/drawing/2014/main" id="{1DFED5D5-CE35-4435-A385-A1851BA2B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41855" y="1733504"/>
            <a:ext cx="487363" cy="487363"/>
          </a:xfrm>
          <a:prstGeom prst="rect">
            <a:avLst/>
          </a:prstGeom>
        </p:spPr>
      </p:pic>
      <p:pic>
        <p:nvPicPr>
          <p:cNvPr id="4" name="X_[16-26]_hanasu2">
            <a:hlinkClick r:id="" action="ppaction://media"/>
            <a:extLst>
              <a:ext uri="{FF2B5EF4-FFF2-40B4-BE49-F238E27FC236}">
                <a16:creationId xmlns:a16="http://schemas.microsoft.com/office/drawing/2014/main" id="{3F34FD65-0424-47E3-BA5A-9DB19A2112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837387" y="995166"/>
            <a:ext cx="487363" cy="487363"/>
          </a:xfrm>
          <a:prstGeom prst="rect">
            <a:avLst/>
          </a:prstGeom>
        </p:spPr>
      </p:pic>
      <p:pic>
        <p:nvPicPr>
          <p:cNvPr id="6" name="X_[16-27]_hanasu3">
            <a:hlinkClick r:id="" action="ppaction://media"/>
            <a:extLst>
              <a:ext uri="{FF2B5EF4-FFF2-40B4-BE49-F238E27FC236}">
                <a16:creationId xmlns:a16="http://schemas.microsoft.com/office/drawing/2014/main" id="{6DF8DDD7-9431-46C2-869C-475FAB908A5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15367" y="1772825"/>
            <a:ext cx="487363" cy="487363"/>
          </a:xfrm>
          <a:prstGeom prst="rect">
            <a:avLst/>
          </a:prstGeom>
        </p:spPr>
      </p:pic>
      <p:pic>
        <p:nvPicPr>
          <p:cNvPr id="8" name="X_[16-28]_hanasu4">
            <a:hlinkClick r:id="" action="ppaction://media"/>
            <a:extLst>
              <a:ext uri="{FF2B5EF4-FFF2-40B4-BE49-F238E27FC236}">
                <a16:creationId xmlns:a16="http://schemas.microsoft.com/office/drawing/2014/main" id="{F555E959-35C7-4BE6-804D-26FAD97C7B2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593346" y="129024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17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0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3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4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9FB7060-0B15-4ED9-BA50-83092F51DA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2451" y="1329422"/>
            <a:ext cx="7040894" cy="7081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5AF7C5-F618-48F3-93B7-E5C2D3AF0C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8841" y="139641"/>
            <a:ext cx="5810250" cy="822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6443B9-33C4-4689-B63E-78E1358861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7387" y="2355904"/>
            <a:ext cx="8277226" cy="400386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33CF91E-A12A-4F08-9872-17CF7F6F009A}"/>
              </a:ext>
            </a:extLst>
          </p:cNvPr>
          <p:cNvSpPr/>
          <p:nvPr/>
        </p:nvSpPr>
        <p:spPr>
          <a:xfrm>
            <a:off x="7988754" y="260705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4069D42-9FBD-40B7-85BF-BFA2E1FA7F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3616" y="556245"/>
            <a:ext cx="3506194" cy="1729196"/>
          </a:xfrm>
          <a:prstGeom prst="rect">
            <a:avLst/>
          </a:prstGeom>
        </p:spPr>
      </p:pic>
      <p:pic>
        <p:nvPicPr>
          <p:cNvPr id="7" name="X_[16-25]_hanasu1">
            <a:hlinkClick r:id="" action="ppaction://media"/>
            <a:extLst>
              <a:ext uri="{FF2B5EF4-FFF2-40B4-BE49-F238E27FC236}">
                <a16:creationId xmlns:a16="http://schemas.microsoft.com/office/drawing/2014/main" id="{164C726B-2738-457A-BE89-43B3163333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585535" y="989751"/>
            <a:ext cx="487363" cy="487363"/>
          </a:xfrm>
          <a:prstGeom prst="rect">
            <a:avLst/>
          </a:prstGeom>
        </p:spPr>
      </p:pic>
      <p:pic>
        <p:nvPicPr>
          <p:cNvPr id="8" name="X_[16-26]_hanasu2">
            <a:hlinkClick r:id="" action="ppaction://media"/>
            <a:extLst>
              <a:ext uri="{FF2B5EF4-FFF2-40B4-BE49-F238E27FC236}">
                <a16:creationId xmlns:a16="http://schemas.microsoft.com/office/drawing/2014/main" id="{516D5332-5879-44B7-9A5F-01432621B39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896442" y="1589628"/>
            <a:ext cx="487363" cy="487363"/>
          </a:xfrm>
          <a:prstGeom prst="rect">
            <a:avLst/>
          </a:prstGeom>
        </p:spPr>
      </p:pic>
      <p:pic>
        <p:nvPicPr>
          <p:cNvPr id="9" name="X_[16-27]_hanasu3">
            <a:hlinkClick r:id="" action="ppaction://media"/>
            <a:extLst>
              <a:ext uri="{FF2B5EF4-FFF2-40B4-BE49-F238E27FC236}">
                <a16:creationId xmlns:a16="http://schemas.microsoft.com/office/drawing/2014/main" id="{487B5E77-D7F6-40C9-A1D1-E0B18B59D34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82385" y="989751"/>
            <a:ext cx="487363" cy="487363"/>
          </a:xfrm>
          <a:prstGeom prst="rect">
            <a:avLst/>
          </a:prstGeom>
        </p:spPr>
      </p:pic>
      <p:pic>
        <p:nvPicPr>
          <p:cNvPr id="10" name="X_[16-28]_hanasu4">
            <a:hlinkClick r:id="" action="ppaction://media"/>
            <a:extLst>
              <a:ext uri="{FF2B5EF4-FFF2-40B4-BE49-F238E27FC236}">
                <a16:creationId xmlns:a16="http://schemas.microsoft.com/office/drawing/2014/main" id="{8FF5A61A-D430-4263-B100-C869FF1A95B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593496" y="13436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2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3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0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9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5AF7C5-F618-48F3-93B7-E5C2D3AF0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37" y="343076"/>
            <a:ext cx="5370571" cy="760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6443B9-33C4-4689-B63E-78E135886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47" y="2174692"/>
            <a:ext cx="5609498" cy="27134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D51F1D-C263-4C7D-BE5E-077BB31D6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53" y="1331070"/>
            <a:ext cx="3629116" cy="6157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26BCCE-3BB1-4463-A619-CAA0944ADE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745" y="650270"/>
            <a:ext cx="1668121" cy="1732564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6F4A09-563F-45D3-9525-9D5DD5CED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8828" y="650270"/>
            <a:ext cx="1668121" cy="1732564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C9407B-74DB-4369-8B5C-11C282AA5B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6911" y="650270"/>
            <a:ext cx="1668121" cy="1732564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BA91CD-EA2B-46C7-B8D2-AFE579F2EF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744" y="2568783"/>
            <a:ext cx="1668121" cy="1732564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AF2073-8662-448A-BA6B-6814711F4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8828" y="2568783"/>
            <a:ext cx="1668121" cy="1732564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6ED94A-03DF-4ED4-84FE-AB26840E1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6911" y="2568783"/>
            <a:ext cx="1668121" cy="1732564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80D195-EBF0-428D-B9BC-78C39B3739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744" y="4487296"/>
            <a:ext cx="1668121" cy="1732564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1E7CCF-6B30-4548-8E06-4F424DDFDB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8828" y="4487296"/>
            <a:ext cx="1668121" cy="1732564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E5CDA8-1A72-4107-8DEC-67DAC49703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6911" y="4487296"/>
            <a:ext cx="1668121" cy="1732564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25021B-9068-453A-A98E-148D7DF832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2185" y="814803"/>
            <a:ext cx="1565238" cy="14034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251D29-A5E3-409C-94E2-8D7B2450CD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8551" y="814803"/>
            <a:ext cx="1528674" cy="14034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D829D44-A0E9-42E4-9B8D-7646B7F3E8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9296" y="814803"/>
            <a:ext cx="1350454" cy="151873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FE909CF-3B2F-4E53-AA7E-FFD1A8C3FE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5425" y="2808246"/>
            <a:ext cx="1618757" cy="125363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3618393-A016-4B5B-B1F8-3CA497267F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38941" y="2808246"/>
            <a:ext cx="1507894" cy="136196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C64F79B-F6D9-44F6-86E6-E49ACE4FF4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59761" y="2808246"/>
            <a:ext cx="1289524" cy="136196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6B2B63B-B37E-4818-A70B-74249787BD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39005" y="4540810"/>
            <a:ext cx="1191595" cy="163618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CB896D6-FD75-423E-882D-E64EB84628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08989" y="4540810"/>
            <a:ext cx="1167798" cy="163618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82D2A1E-BBC5-44DC-BA87-625C28EF529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42595" y="4540810"/>
            <a:ext cx="1206690" cy="163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063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5AF7C5-F618-48F3-93B7-E5C2D3AF0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1" y="365084"/>
            <a:ext cx="5810250" cy="822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6443B9-33C4-4689-B63E-78E135886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733" y="3094325"/>
            <a:ext cx="7025935" cy="33985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10091D-1AA3-4F2C-BC21-1B9CBD5FA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1" y="1187447"/>
            <a:ext cx="8972549" cy="182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984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25887-3AA4-4C0F-A3B6-92E5B1139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420" y="542332"/>
            <a:ext cx="8711160" cy="577333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6C5E2D6-B3DF-4E9C-8B1B-B87010239EA8}"/>
              </a:ext>
            </a:extLst>
          </p:cNvPr>
          <p:cNvSpPr/>
          <p:nvPr/>
        </p:nvSpPr>
        <p:spPr>
          <a:xfrm>
            <a:off x="1740419" y="2698811"/>
            <a:ext cx="8711161" cy="7989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969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59592EA-A633-4203-9A54-99EB4936B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77" y="606246"/>
            <a:ext cx="10905066" cy="20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160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A72CC7-48A2-4FAA-BB1F-78A1EF926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16" y="583863"/>
            <a:ext cx="7948298" cy="19357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7FF835-3047-4550-B290-BCE59C839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5132" y="116265"/>
            <a:ext cx="822713" cy="822318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E0F58CC8-1AE7-4583-8BD5-3F8201DC84E1}"/>
              </a:ext>
            </a:extLst>
          </p:cNvPr>
          <p:cNvSpPr/>
          <p:nvPr/>
        </p:nvSpPr>
        <p:spPr>
          <a:xfrm>
            <a:off x="9447722" y="295852"/>
            <a:ext cx="2744278" cy="288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FC60DB-E336-43F2-A2CE-00772D0982D4}"/>
              </a:ext>
            </a:extLst>
          </p:cNvPr>
          <p:cNvSpPr txBox="1"/>
          <p:nvPr/>
        </p:nvSpPr>
        <p:spPr>
          <a:xfrm>
            <a:off x="9520700" y="583863"/>
            <a:ext cx="2140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hlinkClick r:id="rId4"/>
              </a:rPr>
              <a:t>X16 29 - YouTube</a:t>
            </a:r>
            <a:endParaRPr lang="en-US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569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816C8B-C467-4F65-B993-2612E13D3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908" y="505861"/>
            <a:ext cx="7925888" cy="12185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AC42EA-E554-4C1E-BCF8-F8629416B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707" y="2142296"/>
            <a:ext cx="4157357" cy="2242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29FD46-5D5F-4567-8B45-4B2F0BD54E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3056" y="2157230"/>
            <a:ext cx="5768599" cy="2227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910404-0663-4FCB-BCC5-FEBC6EF043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8676" y="5357189"/>
            <a:ext cx="5574647" cy="814781"/>
          </a:xfrm>
          <a:prstGeom prst="rect">
            <a:avLst/>
          </a:prstGeom>
        </p:spPr>
      </p:pic>
      <p:pic>
        <p:nvPicPr>
          <p:cNvPr id="10" name="X_[16-29]_kaiwa">
            <a:hlinkClick r:id="" action="ppaction://media"/>
            <a:extLst>
              <a:ext uri="{FF2B5EF4-FFF2-40B4-BE49-F238E27FC236}">
                <a16:creationId xmlns:a16="http://schemas.microsoft.com/office/drawing/2014/main" id="{D0273AF8-B5C6-431A-BB29-C7D54ECAAA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14139" y="4910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5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A2A8859-37E8-4C51-B9E9-5FB7FFE4F307}"/>
              </a:ext>
            </a:extLst>
          </p:cNvPr>
          <p:cNvSpPr/>
          <p:nvPr/>
        </p:nvSpPr>
        <p:spPr>
          <a:xfrm>
            <a:off x="196788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816C8B-C467-4F65-B993-2612E13D3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87" y="686030"/>
            <a:ext cx="7609595" cy="1169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AC42EA-E554-4C1E-BCF8-F8629416B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707" y="2142296"/>
            <a:ext cx="4157357" cy="2242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29FD46-5D5F-4567-8B45-4B2F0BD54E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3056" y="2157230"/>
            <a:ext cx="5768599" cy="2227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910404-0663-4FCB-BCC5-FEBC6EF043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8676" y="5357189"/>
            <a:ext cx="5574647" cy="814781"/>
          </a:xfrm>
          <a:prstGeom prst="rect">
            <a:avLst/>
          </a:prstGeom>
        </p:spPr>
      </p:pic>
      <p:pic>
        <p:nvPicPr>
          <p:cNvPr id="10" name="X_[16-29]_kaiwa">
            <a:hlinkClick r:id="" action="ppaction://media"/>
            <a:extLst>
              <a:ext uri="{FF2B5EF4-FFF2-40B4-BE49-F238E27FC236}">
                <a16:creationId xmlns:a16="http://schemas.microsoft.com/office/drawing/2014/main" id="{D0273AF8-B5C6-431A-BB29-C7D54ECAAA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52317" y="4671355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3AD04E-A773-496D-909C-B2FE631FDE8C}"/>
              </a:ext>
            </a:extLst>
          </p:cNvPr>
          <p:cNvSpPr txBox="1"/>
          <p:nvPr/>
        </p:nvSpPr>
        <p:spPr>
          <a:xfrm>
            <a:off x="4665322" y="5666925"/>
            <a:ext cx="57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ｄ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C7F33-51E7-4F68-9549-473A75F1A1C3}"/>
              </a:ext>
            </a:extLst>
          </p:cNvPr>
          <p:cNvSpPr txBox="1"/>
          <p:nvPr/>
        </p:nvSpPr>
        <p:spPr>
          <a:xfrm>
            <a:off x="5810558" y="5666925"/>
            <a:ext cx="57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0000"/>
                </a:solidFill>
              </a:rPr>
              <a:t>ｃ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5FF40C-A87D-4123-8F3A-C2A8715FA80C}"/>
              </a:ext>
            </a:extLst>
          </p:cNvPr>
          <p:cNvSpPr txBox="1"/>
          <p:nvPr/>
        </p:nvSpPr>
        <p:spPr>
          <a:xfrm>
            <a:off x="6955794" y="5666925"/>
            <a:ext cx="57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75502F-CD7A-47C3-8343-792E84385F32}"/>
              </a:ext>
            </a:extLst>
          </p:cNvPr>
          <p:cNvSpPr txBox="1"/>
          <p:nvPr/>
        </p:nvSpPr>
        <p:spPr>
          <a:xfrm>
            <a:off x="8101030" y="5666924"/>
            <a:ext cx="57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08210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62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  <p:bldP spid="12" grpId="0"/>
      <p:bldP spid="13" grpId="0"/>
      <p:bldP spid="1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32638F-7F19-426B-A5B7-318DB5138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857" y="168925"/>
            <a:ext cx="7955941" cy="1370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10D442-3536-46A2-B7FA-93D21D384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2786" y="1550575"/>
            <a:ext cx="3077441" cy="2452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9ADE80-5A90-4E4C-A0C6-A6F78CC72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571275"/>
            <a:ext cx="3456947" cy="24322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34CAD2-05CF-4610-AD7A-80DCECB595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2786" y="4122048"/>
            <a:ext cx="3080890" cy="24598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7755DF-0197-45EE-BAC2-AB1426ED98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4080647"/>
            <a:ext cx="3080890" cy="2501283"/>
          </a:xfrm>
          <a:prstGeom prst="rect">
            <a:avLst/>
          </a:prstGeom>
        </p:spPr>
      </p:pic>
      <p:pic>
        <p:nvPicPr>
          <p:cNvPr id="13" name="X_[16-29]_kaiwa">
            <a:hlinkClick r:id="" action="ppaction://media"/>
            <a:extLst>
              <a:ext uri="{FF2B5EF4-FFF2-40B4-BE49-F238E27FC236}">
                <a16:creationId xmlns:a16="http://schemas.microsoft.com/office/drawing/2014/main" id="{9B56CAFF-F4E7-4192-8DE2-A7D5CEDF8B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33208" y="4810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0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8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FD9F2D5-219A-42B4-BFAF-C25B9298D78E}"/>
              </a:ext>
            </a:extLst>
          </p:cNvPr>
          <p:cNvSpPr/>
          <p:nvPr/>
        </p:nvSpPr>
        <p:spPr>
          <a:xfrm>
            <a:off x="196788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32638F-7F19-426B-A5B7-318DB5138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857" y="168925"/>
            <a:ext cx="7955941" cy="1370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10D442-3536-46A2-B7FA-93D21D384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2786" y="1550575"/>
            <a:ext cx="3077441" cy="2452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9ADE80-5A90-4E4C-A0C6-A6F78CC72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571275"/>
            <a:ext cx="3456947" cy="24322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34CAD2-05CF-4610-AD7A-80DCECB595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2786" y="4122048"/>
            <a:ext cx="3080890" cy="24598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7755DF-0197-45EE-BAC2-AB1426ED98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4080647"/>
            <a:ext cx="3080890" cy="2501283"/>
          </a:xfrm>
          <a:prstGeom prst="rect">
            <a:avLst/>
          </a:prstGeom>
        </p:spPr>
      </p:pic>
      <p:pic>
        <p:nvPicPr>
          <p:cNvPr id="13" name="X_[16-29]_kaiwa">
            <a:hlinkClick r:id="" action="ppaction://media"/>
            <a:extLst>
              <a:ext uri="{FF2B5EF4-FFF2-40B4-BE49-F238E27FC236}">
                <a16:creationId xmlns:a16="http://schemas.microsoft.com/office/drawing/2014/main" id="{9B56CAFF-F4E7-4192-8DE2-A7D5CEDF8B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33208" y="481095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8D4F68-5056-4FB2-9AE3-210D5188A6A0}"/>
              </a:ext>
            </a:extLst>
          </p:cNvPr>
          <p:cNvSpPr txBox="1"/>
          <p:nvPr/>
        </p:nvSpPr>
        <p:spPr>
          <a:xfrm>
            <a:off x="2525802" y="1748108"/>
            <a:ext cx="927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FF0000"/>
                </a:solidFill>
              </a:rPr>
              <a:t>○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675A58-7367-4EC8-B4DC-FE15691E9489}"/>
              </a:ext>
            </a:extLst>
          </p:cNvPr>
          <p:cNvSpPr txBox="1"/>
          <p:nvPr/>
        </p:nvSpPr>
        <p:spPr>
          <a:xfrm>
            <a:off x="7418614" y="1748108"/>
            <a:ext cx="927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FF0000"/>
                </a:solidFill>
              </a:rPr>
              <a:t>○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E23BA2-2078-4718-8AA2-BC1DDFB1BEA1}"/>
              </a:ext>
            </a:extLst>
          </p:cNvPr>
          <p:cNvSpPr txBox="1"/>
          <p:nvPr/>
        </p:nvSpPr>
        <p:spPr>
          <a:xfrm>
            <a:off x="4036486" y="4270846"/>
            <a:ext cx="927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FF0000"/>
                </a:solidFill>
              </a:rPr>
              <a:t>○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6BE444-84B3-48D4-BAF4-AA08730CADB3}"/>
              </a:ext>
            </a:extLst>
          </p:cNvPr>
          <p:cNvSpPr txBox="1"/>
          <p:nvPr/>
        </p:nvSpPr>
        <p:spPr>
          <a:xfrm>
            <a:off x="5884685" y="4270846"/>
            <a:ext cx="927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FF0000"/>
                </a:solidFill>
              </a:rPr>
              <a:t>○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86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628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/>
      <p:bldP spid="14" grpId="0"/>
      <p:bldP spid="15" grpId="0"/>
      <p:bldP spid="1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0DE927-24FA-4831-B7C9-2EB3070AD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94" y="316615"/>
            <a:ext cx="4675327" cy="7028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8544CD-E9C7-433D-BACD-5560E505B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63" y="1274000"/>
            <a:ext cx="10064073" cy="43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475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96A978-D8D0-4FF5-85D8-05A2CA6FD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094" y="316615"/>
            <a:ext cx="4675327" cy="7028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AEDC54-BBB2-46A8-8C63-FC802F035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094" y="1126232"/>
            <a:ext cx="10729898" cy="5336711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F2BC57-AF64-4BBC-BCFF-AC2006C7C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508" y="1264530"/>
            <a:ext cx="2354785" cy="16422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8DA1C4-DE9A-4EC2-AECA-A02C6E77B7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5766" y="2906750"/>
            <a:ext cx="3787577" cy="8096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B7350C-5652-4512-A1D5-972B731C9C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5766" y="3750375"/>
            <a:ext cx="2413527" cy="8096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C87009-EE76-484A-A63B-4BE21BD1D1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5766" y="4594000"/>
            <a:ext cx="2975406" cy="16396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DB519D5-A66F-4D4A-AE12-02CB63E52F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4828" y="1477347"/>
            <a:ext cx="4805386" cy="21754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AB2AD5-FEF0-4C32-AB71-4DAC268D74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4828" y="3955663"/>
            <a:ext cx="3559297" cy="2186640"/>
          </a:xfrm>
          <a:prstGeom prst="rect">
            <a:avLst/>
          </a:prstGeom>
        </p:spPr>
      </p:pic>
      <p:pic>
        <p:nvPicPr>
          <p:cNvPr id="10" name="X_[16-29]_kaiwa">
            <a:hlinkClick r:id="" action="ppaction://media"/>
            <a:extLst>
              <a:ext uri="{FF2B5EF4-FFF2-40B4-BE49-F238E27FC236}">
                <a16:creationId xmlns:a16="http://schemas.microsoft.com/office/drawing/2014/main" id="{BBA06D8F-3365-44D5-9CF8-0D0ACC1900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52318" y="3871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5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85284-6C6E-41BB-892A-E16C4663D2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971" y="476756"/>
            <a:ext cx="3477236" cy="6730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1ABD5F-3623-42D3-B70F-EB3C1AFD7B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4161" y="797944"/>
            <a:ext cx="6531868" cy="1752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AC80FF-2665-4822-915C-A1B235004E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4161" y="3074284"/>
            <a:ext cx="6531867" cy="29857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F45F22-2956-44F5-A0B1-0C83B5D31C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971" y="1451604"/>
            <a:ext cx="4532687" cy="7698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AF374B-6ED9-470F-A858-8FE6663773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8044" y="1958891"/>
            <a:ext cx="2060614" cy="421414"/>
          </a:xfrm>
          <a:prstGeom prst="rect">
            <a:avLst/>
          </a:prstGeom>
        </p:spPr>
      </p:pic>
      <p:pic>
        <p:nvPicPr>
          <p:cNvPr id="18" name="X_[16-30]_hanasu1">
            <a:hlinkClick r:id="" action="ppaction://media"/>
            <a:extLst>
              <a:ext uri="{FF2B5EF4-FFF2-40B4-BE49-F238E27FC236}">
                <a16:creationId xmlns:a16="http://schemas.microsoft.com/office/drawing/2014/main" id="{254C7DC2-F83B-4877-97E6-7DADC438DF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74160" y="1207922"/>
            <a:ext cx="487363" cy="487363"/>
          </a:xfrm>
          <a:prstGeom prst="rect">
            <a:avLst/>
          </a:prstGeom>
        </p:spPr>
      </p:pic>
      <p:pic>
        <p:nvPicPr>
          <p:cNvPr id="19" name="X_[16-31]_hanasu2">
            <a:hlinkClick r:id="" action="ppaction://media"/>
            <a:extLst>
              <a:ext uri="{FF2B5EF4-FFF2-40B4-BE49-F238E27FC236}">
                <a16:creationId xmlns:a16="http://schemas.microsoft.com/office/drawing/2014/main" id="{8A8938D8-10D3-4B3B-BE74-DB988E10AF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74161" y="35393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6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8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9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CBB7DF-7E78-428D-A2BE-0D20DDD4D9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1119" y="537682"/>
            <a:ext cx="6758865" cy="17867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639C99-F93F-4FDF-AED5-361528D010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1119" y="2719736"/>
            <a:ext cx="6705584" cy="38086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3BA308-9400-414F-ACCC-FC01333557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115" y="537682"/>
            <a:ext cx="3477236" cy="6730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11771C-6D32-4EE6-AD86-90FE8B256E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971" y="1451604"/>
            <a:ext cx="4532687" cy="7698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6CB30B-567C-40AC-BBFC-42BD9AF721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8044" y="1958891"/>
            <a:ext cx="2060614" cy="421414"/>
          </a:xfrm>
          <a:prstGeom prst="rect">
            <a:avLst/>
          </a:prstGeom>
        </p:spPr>
      </p:pic>
      <p:pic>
        <p:nvPicPr>
          <p:cNvPr id="7" name="X_[16-32]_hanasu3">
            <a:hlinkClick r:id="" action="ppaction://media"/>
            <a:extLst>
              <a:ext uri="{FF2B5EF4-FFF2-40B4-BE49-F238E27FC236}">
                <a16:creationId xmlns:a16="http://schemas.microsoft.com/office/drawing/2014/main" id="{2257722E-F8B8-4C17-BC60-096076767C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87806" y="874188"/>
            <a:ext cx="487363" cy="487363"/>
          </a:xfrm>
          <a:prstGeom prst="rect">
            <a:avLst/>
          </a:prstGeom>
        </p:spPr>
      </p:pic>
      <p:pic>
        <p:nvPicPr>
          <p:cNvPr id="8" name="X_[16-33]_hanasu4">
            <a:hlinkClick r:id="" action="ppaction://media"/>
            <a:extLst>
              <a:ext uri="{FF2B5EF4-FFF2-40B4-BE49-F238E27FC236}">
                <a16:creationId xmlns:a16="http://schemas.microsoft.com/office/drawing/2014/main" id="{C616DE46-C10F-4831-81A8-98438F5A97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87805" y="31853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2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F8FA48F-C050-4756-A23C-3658A9546F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342" y="1561420"/>
            <a:ext cx="4913797" cy="6683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F85284-6C6E-41BB-892A-E16C4663D2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971" y="549661"/>
            <a:ext cx="3477236" cy="6730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1ABD5F-3623-42D3-B70F-EB3C1AFD7B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4161" y="797944"/>
            <a:ext cx="6531868" cy="1752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AC80FF-2665-4822-915C-A1B235004E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4161" y="3074284"/>
            <a:ext cx="6531867" cy="2985772"/>
          </a:xfrm>
          <a:prstGeom prst="rect">
            <a:avLst/>
          </a:prstGeom>
        </p:spPr>
      </p:pic>
      <p:pic>
        <p:nvPicPr>
          <p:cNvPr id="18" name="X_[16-30]_hanasu1">
            <a:hlinkClick r:id="" action="ppaction://media"/>
            <a:extLst>
              <a:ext uri="{FF2B5EF4-FFF2-40B4-BE49-F238E27FC236}">
                <a16:creationId xmlns:a16="http://schemas.microsoft.com/office/drawing/2014/main" id="{254C7DC2-F83B-4877-97E6-7DADC438DF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76441" y="1172089"/>
            <a:ext cx="487363" cy="487363"/>
          </a:xfrm>
          <a:prstGeom prst="rect">
            <a:avLst/>
          </a:prstGeom>
        </p:spPr>
      </p:pic>
      <p:pic>
        <p:nvPicPr>
          <p:cNvPr id="19" name="X_[16-31]_hanasu2">
            <a:hlinkClick r:id="" action="ppaction://media"/>
            <a:extLst>
              <a:ext uri="{FF2B5EF4-FFF2-40B4-BE49-F238E27FC236}">
                <a16:creationId xmlns:a16="http://schemas.microsoft.com/office/drawing/2014/main" id="{8A8938D8-10D3-4B3B-BE74-DB988E10AF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76442" y="3358257"/>
            <a:ext cx="487363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A24F07-0437-4584-BBB8-202BC807FE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2833" y="1939849"/>
            <a:ext cx="2060614" cy="42141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0FBBAD6-0E8D-42D2-A6F8-1AC57E3C60C7}"/>
              </a:ext>
            </a:extLst>
          </p:cNvPr>
          <p:cNvSpPr/>
          <p:nvPr/>
        </p:nvSpPr>
        <p:spPr>
          <a:xfrm>
            <a:off x="737289" y="4332739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A5524B-8BD6-42BF-860B-6D7A3DF51D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2151" y="4628279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5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8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9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CBB7DF-7E78-428D-A2BE-0D20DDD4D9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1119" y="537682"/>
            <a:ext cx="6758865" cy="17867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639C99-F93F-4FDF-AED5-361528D010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1119" y="2719736"/>
            <a:ext cx="6705584" cy="38086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3BA308-9400-414F-ACCC-FC01333557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342" y="594503"/>
            <a:ext cx="3477236" cy="6730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EC5CE9-62B3-41E2-8250-1F7FBC216A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342" y="1561420"/>
            <a:ext cx="4913797" cy="6683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0397D7-D614-47EA-B876-58C6FE87EB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2833" y="1939849"/>
            <a:ext cx="2060614" cy="42141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0677827-2567-4188-BB98-1B31941A28A5}"/>
              </a:ext>
            </a:extLst>
          </p:cNvPr>
          <p:cNvSpPr/>
          <p:nvPr/>
        </p:nvSpPr>
        <p:spPr>
          <a:xfrm>
            <a:off x="737289" y="4332739"/>
            <a:ext cx="3867628" cy="2165906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3FA9C63-8803-4DC5-8B99-B73DBB96D4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2151" y="4628279"/>
            <a:ext cx="3506194" cy="1729196"/>
          </a:xfrm>
          <a:prstGeom prst="rect">
            <a:avLst/>
          </a:prstGeom>
        </p:spPr>
      </p:pic>
      <p:pic>
        <p:nvPicPr>
          <p:cNvPr id="7" name="X_[16-32]_hanasu3">
            <a:hlinkClick r:id="" action="ppaction://media"/>
            <a:extLst>
              <a:ext uri="{FF2B5EF4-FFF2-40B4-BE49-F238E27FC236}">
                <a16:creationId xmlns:a16="http://schemas.microsoft.com/office/drawing/2014/main" id="{2257722E-F8B8-4C17-BC60-096076767C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82438" y="970215"/>
            <a:ext cx="487363" cy="487363"/>
          </a:xfrm>
          <a:prstGeom prst="rect">
            <a:avLst/>
          </a:prstGeom>
        </p:spPr>
      </p:pic>
      <p:pic>
        <p:nvPicPr>
          <p:cNvPr id="8" name="X_[16-33]_hanasu4">
            <a:hlinkClick r:id="" action="ppaction://media"/>
            <a:extLst>
              <a:ext uri="{FF2B5EF4-FFF2-40B4-BE49-F238E27FC236}">
                <a16:creationId xmlns:a16="http://schemas.microsoft.com/office/drawing/2014/main" id="{C616DE46-C10F-4831-81A8-98438F5A97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82438" y="31033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7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527E58-48AC-413A-B6B5-BE74C692A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65" y="159026"/>
            <a:ext cx="5592296" cy="8971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90ACDB-0EE4-4056-BD6F-F81524530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968" y="1182090"/>
            <a:ext cx="4934672" cy="29517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7AA843-2511-41E8-968C-968E2FFF4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99" y="4633430"/>
            <a:ext cx="5432227" cy="14572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73C969-19BB-4ED5-BE41-420BEA2CD6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4164" y="94244"/>
            <a:ext cx="5157346" cy="23574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A88448-60A8-42A7-850D-FD85075C7D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4164" y="2565019"/>
            <a:ext cx="5097728" cy="13476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92A4EF-DC56-4ACA-9409-7DF9F24719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4164" y="4016810"/>
            <a:ext cx="4836268" cy="274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915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25887-3AA4-4C0F-A3B6-92E5B1139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420" y="542332"/>
            <a:ext cx="8711160" cy="577333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6C5E2D6-B3DF-4E9C-8B1B-B87010239EA8}"/>
              </a:ext>
            </a:extLst>
          </p:cNvPr>
          <p:cNvSpPr/>
          <p:nvPr/>
        </p:nvSpPr>
        <p:spPr>
          <a:xfrm>
            <a:off x="1740419" y="3497801"/>
            <a:ext cx="8711161" cy="8966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746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BC5357-C0A7-418C-9FCB-6F7AAE685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76715"/>
            <a:ext cx="10905066" cy="2099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E4EEB5-1D24-4C6C-97F3-CA6632293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711883"/>
            <a:ext cx="10905066" cy="208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5228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C7D99A-8683-422F-8C49-F6D4127FB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24" y="433103"/>
            <a:ext cx="4674977" cy="17596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2C6470-3F19-4533-A519-BAA1E0477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24" y="2192785"/>
            <a:ext cx="4785670" cy="74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990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1BC8B3-02A0-495C-9AA3-ECA6D7C7D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09" y="347751"/>
            <a:ext cx="4761391" cy="19482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803AA7-BD58-4329-BAA0-A6E7502E2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08" y="2290185"/>
            <a:ext cx="4761391" cy="24740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3CFE16-0FD0-43D2-BBA5-3AC17EB73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07" y="4866637"/>
            <a:ext cx="4761391" cy="16436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6B481F-B13B-42AB-B094-AF797EB4DE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949" y="403235"/>
            <a:ext cx="4909569" cy="17342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869300-41E6-4ACC-A285-3865A7A09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8949" y="2583130"/>
            <a:ext cx="4311590" cy="17860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164C1A-2B28-4AE0-A7FA-EA55234736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8949" y="4637173"/>
            <a:ext cx="4529469" cy="179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6470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DE0DA3-9608-4386-BCF1-8DA8A9070FCC}"/>
              </a:ext>
            </a:extLst>
          </p:cNvPr>
          <p:cNvSpPr/>
          <p:nvPr/>
        </p:nvSpPr>
        <p:spPr>
          <a:xfrm>
            <a:off x="196788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1BC8B3-02A0-495C-9AA3-ECA6D7C7D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09" y="347751"/>
            <a:ext cx="4761391" cy="19482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803AA7-BD58-4329-BAA0-A6E7502E2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08" y="2290185"/>
            <a:ext cx="4761391" cy="24740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3CFE16-0FD0-43D2-BBA5-3AC17EB73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07" y="4866637"/>
            <a:ext cx="4761391" cy="16436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6B481F-B13B-42AB-B094-AF797EB4DE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949" y="403235"/>
            <a:ext cx="4909569" cy="17342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869300-41E6-4ACC-A285-3865A7A09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8949" y="2583130"/>
            <a:ext cx="4311590" cy="17860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164C1A-2B28-4AE0-A7FA-EA55234736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8949" y="4637173"/>
            <a:ext cx="4529469" cy="17952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95123D-B47D-4049-840B-69BC411FE703}"/>
              </a:ext>
            </a:extLst>
          </p:cNvPr>
          <p:cNvSpPr txBox="1"/>
          <p:nvPr/>
        </p:nvSpPr>
        <p:spPr>
          <a:xfrm>
            <a:off x="1567015" y="1918359"/>
            <a:ext cx="918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4</a:t>
            </a:r>
            <a:r>
              <a:rPr lang="en-US" sz="2400" b="1" dirty="0">
                <a:solidFill>
                  <a:srgbClr val="FF0000"/>
                </a:solidFill>
              </a:rPr>
              <a:t>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7CC07E-B921-4BC5-9953-9AE6CFDD9C8E}"/>
              </a:ext>
            </a:extLst>
          </p:cNvPr>
          <p:cNvSpPr txBox="1"/>
          <p:nvPr/>
        </p:nvSpPr>
        <p:spPr>
          <a:xfrm>
            <a:off x="4010024" y="4373043"/>
            <a:ext cx="1342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17,820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B9B707-A266-4B79-AE8B-283170EB47A7}"/>
              </a:ext>
            </a:extLst>
          </p:cNvPr>
          <p:cNvSpPr txBox="1"/>
          <p:nvPr/>
        </p:nvSpPr>
        <p:spPr>
          <a:xfrm>
            <a:off x="1203716" y="5970724"/>
            <a:ext cx="918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380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F09B36-4132-4BC7-8468-4D860277BB3F}"/>
              </a:ext>
            </a:extLst>
          </p:cNvPr>
          <p:cNvSpPr txBox="1"/>
          <p:nvPr/>
        </p:nvSpPr>
        <p:spPr>
          <a:xfrm>
            <a:off x="9994088" y="1687526"/>
            <a:ext cx="1134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2,479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FE6232-C799-43F9-BC33-C14C8A8AB8AA}"/>
              </a:ext>
            </a:extLst>
          </p:cNvPr>
          <p:cNvSpPr txBox="1"/>
          <p:nvPr/>
        </p:nvSpPr>
        <p:spPr>
          <a:xfrm>
            <a:off x="8214366" y="3965684"/>
            <a:ext cx="918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D1AF31-FBA4-41D3-98C2-3246972FA645}"/>
              </a:ext>
            </a:extLst>
          </p:cNvPr>
          <p:cNvSpPr txBox="1"/>
          <p:nvPr/>
        </p:nvSpPr>
        <p:spPr>
          <a:xfrm>
            <a:off x="9283875" y="5970723"/>
            <a:ext cx="918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55057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7" grpId="0"/>
      <p:bldP spid="18" grpId="0"/>
      <p:bldP spid="1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25887-3AA4-4C0F-A3B6-92E5B1139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420" y="542332"/>
            <a:ext cx="8711160" cy="577333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6C5E2D6-B3DF-4E9C-8B1B-B87010239EA8}"/>
              </a:ext>
            </a:extLst>
          </p:cNvPr>
          <p:cNvSpPr/>
          <p:nvPr/>
        </p:nvSpPr>
        <p:spPr>
          <a:xfrm>
            <a:off x="1740419" y="4376691"/>
            <a:ext cx="8711161" cy="7634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183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292</Words>
  <Application>Microsoft Office PowerPoint</Application>
  <PresentationFormat>ワイド画面</PresentationFormat>
  <Paragraphs>120</Paragraphs>
  <Slides>86</Slides>
  <Notes>1</Notes>
  <HiddenSlides>0</HiddenSlides>
  <MMClips>98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86</vt:i4>
      </vt:variant>
    </vt:vector>
  </HeadingPairs>
  <TitlesOfParts>
    <vt:vector size="92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35</cp:revision>
  <dcterms:created xsi:type="dcterms:W3CDTF">2021-09-21T06:59:36Z</dcterms:created>
  <dcterms:modified xsi:type="dcterms:W3CDTF">2023-04-21T02:55:01Z</dcterms:modified>
</cp:coreProperties>
</file>