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256" r:id="rId2"/>
    <p:sldId id="257" r:id="rId3"/>
    <p:sldId id="262" r:id="rId4"/>
    <p:sldId id="261" r:id="rId5"/>
    <p:sldId id="263" r:id="rId6"/>
    <p:sldId id="264" r:id="rId7"/>
    <p:sldId id="265" r:id="rId8"/>
    <p:sldId id="277" r:id="rId9"/>
    <p:sldId id="258" r:id="rId10"/>
    <p:sldId id="278" r:id="rId11"/>
    <p:sldId id="259" r:id="rId12"/>
    <p:sldId id="280" r:id="rId13"/>
    <p:sldId id="279" r:id="rId14"/>
    <p:sldId id="281" r:id="rId15"/>
    <p:sldId id="266" r:id="rId16"/>
    <p:sldId id="267" r:id="rId17"/>
    <p:sldId id="268" r:id="rId18"/>
    <p:sldId id="282" r:id="rId19"/>
    <p:sldId id="283" r:id="rId20"/>
    <p:sldId id="284" r:id="rId21"/>
    <p:sldId id="285" r:id="rId22"/>
    <p:sldId id="286" r:id="rId23"/>
    <p:sldId id="287" r:id="rId24"/>
    <p:sldId id="272" r:id="rId25"/>
    <p:sldId id="260" r:id="rId26"/>
    <p:sldId id="288" r:id="rId27"/>
    <p:sldId id="290" r:id="rId28"/>
    <p:sldId id="289" r:id="rId29"/>
    <p:sldId id="291" r:id="rId30"/>
    <p:sldId id="293" r:id="rId31"/>
    <p:sldId id="292" r:id="rId32"/>
    <p:sldId id="294" r:id="rId33"/>
    <p:sldId id="269" r:id="rId34"/>
    <p:sldId id="296" r:id="rId35"/>
    <p:sldId id="295" r:id="rId36"/>
    <p:sldId id="297" r:id="rId37"/>
    <p:sldId id="270" r:id="rId38"/>
    <p:sldId id="273" r:id="rId39"/>
    <p:sldId id="271" r:id="rId40"/>
    <p:sldId id="299" r:id="rId41"/>
    <p:sldId id="298" r:id="rId42"/>
    <p:sldId id="300" r:id="rId43"/>
    <p:sldId id="302" r:id="rId44"/>
    <p:sldId id="303" r:id="rId45"/>
    <p:sldId id="304" r:id="rId46"/>
    <p:sldId id="305" r:id="rId47"/>
    <p:sldId id="306" r:id="rId48"/>
    <p:sldId id="327" r:id="rId49"/>
    <p:sldId id="307" r:id="rId50"/>
    <p:sldId id="309" r:id="rId51"/>
    <p:sldId id="310" r:id="rId52"/>
    <p:sldId id="311" r:id="rId53"/>
    <p:sldId id="312" r:id="rId54"/>
    <p:sldId id="313" r:id="rId55"/>
    <p:sldId id="315" r:id="rId56"/>
    <p:sldId id="314" r:id="rId57"/>
    <p:sldId id="317" r:id="rId58"/>
    <p:sldId id="316" r:id="rId59"/>
    <p:sldId id="319" r:id="rId60"/>
    <p:sldId id="318" r:id="rId61"/>
    <p:sldId id="320" r:id="rId62"/>
    <p:sldId id="274" r:id="rId63"/>
    <p:sldId id="275" r:id="rId64"/>
    <p:sldId id="276" r:id="rId65"/>
    <p:sldId id="322" r:id="rId66"/>
    <p:sldId id="321" r:id="rId67"/>
    <p:sldId id="324" r:id="rId68"/>
    <p:sldId id="325" r:id="rId69"/>
    <p:sldId id="326" r:id="rId70"/>
    <p:sldId id="328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F0FB"/>
    <a:srgbClr val="ED93C9"/>
    <a:srgbClr val="EC94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F091B4-6E60-446B-ADD4-18D0C4105E9E}" v="2" dt="2023-04-21T02:56:59.6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F593BE18-A787-4586-805B-4D7AE955B147}"/>
    <pc:docChg chg="delSld modSld">
      <pc:chgData name="Takehara Kazuyo" userId="6c1305eccc517997" providerId="LiveId" clId="{F593BE18-A787-4586-805B-4D7AE955B147}" dt="2022-04-01T03:03:45.167" v="11" actId="2696"/>
      <pc:docMkLst>
        <pc:docMk/>
      </pc:docMkLst>
      <pc:sldChg chg="modSp mod">
        <pc:chgData name="Takehara Kazuyo" userId="6c1305eccc517997" providerId="LiveId" clId="{F593BE18-A787-4586-805B-4D7AE955B147}" dt="2022-03-07T07:05:39.038" v="1" actId="14100"/>
        <pc:sldMkLst>
          <pc:docMk/>
          <pc:sldMk cId="2568667644" sldId="272"/>
        </pc:sldMkLst>
        <pc:spChg chg="mod">
          <ac:chgData name="Takehara Kazuyo" userId="6c1305eccc517997" providerId="LiveId" clId="{F593BE18-A787-4586-805B-4D7AE955B147}" dt="2022-03-07T07:05:39.038" v="1" actId="14100"/>
          <ac:spMkLst>
            <pc:docMk/>
            <pc:sldMk cId="2568667644" sldId="272"/>
            <ac:spMk id="4" creationId="{2D7A2E70-8FDE-416F-BDC7-8EBC70DD3ADF}"/>
          </ac:spMkLst>
        </pc:spChg>
      </pc:sldChg>
      <pc:sldChg chg="modSp mod">
        <pc:chgData name="Takehara Kazuyo" userId="6c1305eccc517997" providerId="LiveId" clId="{F593BE18-A787-4586-805B-4D7AE955B147}" dt="2022-03-07T07:06:04.254" v="2" actId="1076"/>
        <pc:sldMkLst>
          <pc:docMk/>
          <pc:sldMk cId="1923093132" sldId="289"/>
        </pc:sldMkLst>
        <pc:picChg chg="mod">
          <ac:chgData name="Takehara Kazuyo" userId="6c1305eccc517997" providerId="LiveId" clId="{F593BE18-A787-4586-805B-4D7AE955B147}" dt="2022-03-07T07:06:04.254" v="2" actId="1076"/>
          <ac:picMkLst>
            <pc:docMk/>
            <pc:sldMk cId="1923093132" sldId="289"/>
            <ac:picMk id="17" creationId="{88BEE0AE-72EC-4DC2-9008-21775B0D8C4D}"/>
          </ac:picMkLst>
        </pc:picChg>
      </pc:sldChg>
      <pc:sldChg chg="del">
        <pc:chgData name="Takehara Kazuyo" userId="6c1305eccc517997" providerId="LiveId" clId="{F593BE18-A787-4586-805B-4D7AE955B147}" dt="2022-03-07T07:06:55.294" v="3" actId="2696"/>
        <pc:sldMkLst>
          <pc:docMk/>
          <pc:sldMk cId="1347832898" sldId="301"/>
        </pc:sldMkLst>
      </pc:sldChg>
      <pc:sldChg chg="modSp mod">
        <pc:chgData name="Takehara Kazuyo" userId="6c1305eccc517997" providerId="LiveId" clId="{F593BE18-A787-4586-805B-4D7AE955B147}" dt="2022-03-07T07:07:03.740" v="5" actId="14100"/>
        <pc:sldMkLst>
          <pc:docMk/>
          <pc:sldMk cId="3521423550" sldId="304"/>
        </pc:sldMkLst>
        <pc:spChg chg="mod">
          <ac:chgData name="Takehara Kazuyo" userId="6c1305eccc517997" providerId="LiveId" clId="{F593BE18-A787-4586-805B-4D7AE955B147}" dt="2022-03-07T07:07:03.740" v="5" actId="14100"/>
          <ac:spMkLst>
            <pc:docMk/>
            <pc:sldMk cId="3521423550" sldId="304"/>
            <ac:spMk id="4" creationId="{2D7A2E70-8FDE-416F-BDC7-8EBC70DD3ADF}"/>
          </ac:spMkLst>
        </pc:spChg>
      </pc:sldChg>
      <pc:sldChg chg="modSp mod">
        <pc:chgData name="Takehara Kazuyo" userId="6c1305eccc517997" providerId="LiveId" clId="{F593BE18-A787-4586-805B-4D7AE955B147}" dt="2022-03-07T07:07:34.908" v="7" actId="14100"/>
        <pc:sldMkLst>
          <pc:docMk/>
          <pc:sldMk cId="758109791" sldId="311"/>
        </pc:sldMkLst>
        <pc:spChg chg="mod">
          <ac:chgData name="Takehara Kazuyo" userId="6c1305eccc517997" providerId="LiveId" clId="{F593BE18-A787-4586-805B-4D7AE955B147}" dt="2022-03-07T07:07:34.908" v="7" actId="14100"/>
          <ac:spMkLst>
            <pc:docMk/>
            <pc:sldMk cId="758109791" sldId="311"/>
            <ac:spMk id="4" creationId="{2D7A2E70-8FDE-416F-BDC7-8EBC70DD3ADF}"/>
          </ac:spMkLst>
        </pc:spChg>
      </pc:sldChg>
      <pc:sldChg chg="del">
        <pc:chgData name="Takehara Kazuyo" userId="6c1305eccc517997" providerId="LiveId" clId="{F593BE18-A787-4586-805B-4D7AE955B147}" dt="2022-03-07T07:08:37.307" v="8" actId="2696"/>
        <pc:sldMkLst>
          <pc:docMk/>
          <pc:sldMk cId="2712307364" sldId="323"/>
        </pc:sldMkLst>
      </pc:sldChg>
      <pc:sldChg chg="modSp mod">
        <pc:chgData name="Takehara Kazuyo" userId="6c1305eccc517997" providerId="LiveId" clId="{F593BE18-A787-4586-805B-4D7AE955B147}" dt="2022-03-07T07:08:47.720" v="10" actId="14100"/>
        <pc:sldMkLst>
          <pc:docMk/>
          <pc:sldMk cId="536581877" sldId="326"/>
        </pc:sldMkLst>
        <pc:spChg chg="mod">
          <ac:chgData name="Takehara Kazuyo" userId="6c1305eccc517997" providerId="LiveId" clId="{F593BE18-A787-4586-805B-4D7AE955B147}" dt="2022-03-07T07:08:47.720" v="10" actId="14100"/>
          <ac:spMkLst>
            <pc:docMk/>
            <pc:sldMk cId="536581877" sldId="326"/>
            <ac:spMk id="4" creationId="{2D7A2E70-8FDE-416F-BDC7-8EBC70DD3ADF}"/>
          </ac:spMkLst>
        </pc:spChg>
      </pc:sldChg>
      <pc:sldChg chg="del">
        <pc:chgData name="Takehara Kazuyo" userId="6c1305eccc517997" providerId="LiveId" clId="{F593BE18-A787-4586-805B-4D7AE955B147}" dt="2022-04-01T03:03:45.167" v="11" actId="2696"/>
        <pc:sldMkLst>
          <pc:docMk/>
          <pc:sldMk cId="1104321869" sldId="328"/>
        </pc:sldMkLst>
      </pc:sldChg>
    </pc:docChg>
  </pc:docChgLst>
  <pc:docChgLst>
    <pc:chgData name="Kazuyo Takehara" userId="fa7eaadb-9681-4610-86a8-8be5debccd15" providerId="ADAL" clId="{D9F091B4-6E60-446B-ADD4-18D0C4105E9E}"/>
    <pc:docChg chg="modSld">
      <pc:chgData name="Kazuyo Takehara" userId="fa7eaadb-9681-4610-86a8-8be5debccd15" providerId="ADAL" clId="{D9F091B4-6E60-446B-ADD4-18D0C4105E9E}" dt="2023-04-21T02:57:21.179" v="12"/>
      <pc:docMkLst>
        <pc:docMk/>
      </pc:docMkLst>
      <pc:sldChg chg="modSp mod">
        <pc:chgData name="Kazuyo Takehara" userId="fa7eaadb-9681-4610-86a8-8be5debccd15" providerId="ADAL" clId="{D9F091B4-6E60-446B-ADD4-18D0C4105E9E}" dt="2023-04-19T04:41:47.081" v="3" actId="1076"/>
        <pc:sldMkLst>
          <pc:docMk/>
          <pc:sldMk cId="18789886" sldId="261"/>
        </pc:sldMkLst>
        <pc:picChg chg="mod">
          <ac:chgData name="Kazuyo Takehara" userId="fa7eaadb-9681-4610-86a8-8be5debccd15" providerId="ADAL" clId="{D9F091B4-6E60-446B-ADD4-18D0C4105E9E}" dt="2023-04-19T04:41:44.597" v="2" actId="1076"/>
          <ac:picMkLst>
            <pc:docMk/>
            <pc:sldMk cId="18789886" sldId="261"/>
            <ac:picMk id="8" creationId="{295D5587-4EC6-4B01-82B8-350B494929FE}"/>
          </ac:picMkLst>
        </pc:picChg>
        <pc:picChg chg="mod">
          <ac:chgData name="Kazuyo Takehara" userId="fa7eaadb-9681-4610-86a8-8be5debccd15" providerId="ADAL" clId="{D9F091B4-6E60-446B-ADD4-18D0C4105E9E}" dt="2023-04-19T04:41:47.081" v="3" actId="1076"/>
          <ac:picMkLst>
            <pc:docMk/>
            <pc:sldMk cId="18789886" sldId="261"/>
            <ac:picMk id="9" creationId="{63E5C090-ABE1-4984-8197-28AEE68537E6}"/>
          </ac:picMkLst>
        </pc:picChg>
      </pc:sldChg>
      <pc:sldChg chg="modSp mod">
        <pc:chgData name="Kazuyo Takehara" userId="fa7eaadb-9681-4610-86a8-8be5debccd15" providerId="ADAL" clId="{D9F091B4-6E60-446B-ADD4-18D0C4105E9E}" dt="2023-04-19T04:41:41.167" v="1" actId="1076"/>
        <pc:sldMkLst>
          <pc:docMk/>
          <pc:sldMk cId="197276935" sldId="262"/>
        </pc:sldMkLst>
        <pc:picChg chg="mod">
          <ac:chgData name="Kazuyo Takehara" userId="fa7eaadb-9681-4610-86a8-8be5debccd15" providerId="ADAL" clId="{D9F091B4-6E60-446B-ADD4-18D0C4105E9E}" dt="2023-04-19T04:41:38.896" v="0" actId="1076"/>
          <ac:picMkLst>
            <pc:docMk/>
            <pc:sldMk cId="197276935" sldId="262"/>
            <ac:picMk id="8" creationId="{295D5587-4EC6-4B01-82B8-350B494929FE}"/>
          </ac:picMkLst>
        </pc:picChg>
        <pc:picChg chg="mod">
          <ac:chgData name="Kazuyo Takehara" userId="fa7eaadb-9681-4610-86a8-8be5debccd15" providerId="ADAL" clId="{D9F091B4-6E60-446B-ADD4-18D0C4105E9E}" dt="2023-04-19T04:41:41.167" v="1" actId="1076"/>
          <ac:picMkLst>
            <pc:docMk/>
            <pc:sldMk cId="197276935" sldId="262"/>
            <ac:picMk id="9" creationId="{63E5C090-ABE1-4984-8197-28AEE68537E6}"/>
          </ac:picMkLst>
        </pc:picChg>
      </pc:sldChg>
      <pc:sldChg chg="modSp mod">
        <pc:chgData name="Kazuyo Takehara" userId="fa7eaadb-9681-4610-86a8-8be5debccd15" providerId="ADAL" clId="{D9F091B4-6E60-446B-ADD4-18D0C4105E9E}" dt="2023-04-19T04:42:11.394" v="5" actId="1076"/>
        <pc:sldMkLst>
          <pc:docMk/>
          <pc:sldMk cId="1133760649" sldId="285"/>
        </pc:sldMkLst>
        <pc:picChg chg="mod">
          <ac:chgData name="Kazuyo Takehara" userId="fa7eaadb-9681-4610-86a8-8be5debccd15" providerId="ADAL" clId="{D9F091B4-6E60-446B-ADD4-18D0C4105E9E}" dt="2023-04-19T04:42:09.585" v="4" actId="1076"/>
          <ac:picMkLst>
            <pc:docMk/>
            <pc:sldMk cId="1133760649" sldId="285"/>
            <ac:picMk id="19" creationId="{48915ED8-40B2-4077-B967-09D4384991E2}"/>
          </ac:picMkLst>
        </pc:picChg>
        <pc:picChg chg="mod">
          <ac:chgData name="Kazuyo Takehara" userId="fa7eaadb-9681-4610-86a8-8be5debccd15" providerId="ADAL" clId="{D9F091B4-6E60-446B-ADD4-18D0C4105E9E}" dt="2023-04-19T04:42:11.394" v="5" actId="1076"/>
          <ac:picMkLst>
            <pc:docMk/>
            <pc:sldMk cId="1133760649" sldId="285"/>
            <ac:picMk id="20" creationId="{933F8785-439B-4D14-8903-F4E14BF099A2}"/>
          </ac:picMkLst>
        </pc:picChg>
      </pc:sldChg>
      <pc:sldChg chg="modSp mod">
        <pc:chgData name="Kazuyo Takehara" userId="fa7eaadb-9681-4610-86a8-8be5debccd15" providerId="ADAL" clId="{D9F091B4-6E60-446B-ADD4-18D0C4105E9E}" dt="2023-04-19T04:42:21.701" v="8" actId="1076"/>
        <pc:sldMkLst>
          <pc:docMk/>
          <pc:sldMk cId="1921650852" sldId="286"/>
        </pc:sldMkLst>
        <pc:picChg chg="mod">
          <ac:chgData name="Kazuyo Takehara" userId="fa7eaadb-9681-4610-86a8-8be5debccd15" providerId="ADAL" clId="{D9F091B4-6E60-446B-ADD4-18D0C4105E9E}" dt="2023-04-19T04:42:18.821" v="7" actId="1076"/>
          <ac:picMkLst>
            <pc:docMk/>
            <pc:sldMk cId="1921650852" sldId="286"/>
            <ac:picMk id="18" creationId="{7006D43C-6F1E-40FB-AFA4-C5A0DB5067C9}"/>
          </ac:picMkLst>
        </pc:picChg>
        <pc:picChg chg="mod">
          <ac:chgData name="Kazuyo Takehara" userId="fa7eaadb-9681-4610-86a8-8be5debccd15" providerId="ADAL" clId="{D9F091B4-6E60-446B-ADD4-18D0C4105E9E}" dt="2023-04-19T04:42:16.741" v="6" actId="1076"/>
          <ac:picMkLst>
            <pc:docMk/>
            <pc:sldMk cId="1921650852" sldId="286"/>
            <ac:picMk id="19" creationId="{48915ED8-40B2-4077-B967-09D4384991E2}"/>
          </ac:picMkLst>
        </pc:picChg>
        <pc:picChg chg="mod">
          <ac:chgData name="Kazuyo Takehara" userId="fa7eaadb-9681-4610-86a8-8be5debccd15" providerId="ADAL" clId="{D9F091B4-6E60-446B-ADD4-18D0C4105E9E}" dt="2023-04-19T04:42:21.701" v="8" actId="1076"/>
          <ac:picMkLst>
            <pc:docMk/>
            <pc:sldMk cId="1921650852" sldId="286"/>
            <ac:picMk id="20" creationId="{933F8785-439B-4D14-8903-F4E14BF099A2}"/>
          </ac:picMkLst>
        </pc:picChg>
      </pc:sldChg>
      <pc:sldChg chg="addSp modSp mod">
        <pc:chgData name="Kazuyo Takehara" userId="fa7eaadb-9681-4610-86a8-8be5debccd15" providerId="ADAL" clId="{D9F091B4-6E60-446B-ADD4-18D0C4105E9E}" dt="2023-04-21T02:56:42.342" v="10"/>
        <pc:sldMkLst>
          <pc:docMk/>
          <pc:sldMk cId="1814465248" sldId="288"/>
        </pc:sldMkLst>
        <pc:spChg chg="add mod">
          <ac:chgData name="Kazuyo Takehara" userId="fa7eaadb-9681-4610-86a8-8be5debccd15" providerId="ADAL" clId="{D9F091B4-6E60-446B-ADD4-18D0C4105E9E}" dt="2023-04-21T02:56:25.183" v="9"/>
          <ac:spMkLst>
            <pc:docMk/>
            <pc:sldMk cId="1814465248" sldId="288"/>
            <ac:spMk id="5" creationId="{02475FA8-78B1-4212-A6C7-3D72963C7C42}"/>
          </ac:spMkLst>
        </pc:spChg>
        <pc:spChg chg="add mod">
          <ac:chgData name="Kazuyo Takehara" userId="fa7eaadb-9681-4610-86a8-8be5debccd15" providerId="ADAL" clId="{D9F091B4-6E60-446B-ADD4-18D0C4105E9E}" dt="2023-04-21T02:56:42.342" v="10"/>
          <ac:spMkLst>
            <pc:docMk/>
            <pc:sldMk cId="1814465248" sldId="288"/>
            <ac:spMk id="6" creationId="{D30B6B41-7FCC-470C-B906-CC0AD5A251A7}"/>
          </ac:spMkLst>
        </pc:spChg>
        <pc:picChg chg="add mod">
          <ac:chgData name="Kazuyo Takehara" userId="fa7eaadb-9681-4610-86a8-8be5debccd15" providerId="ADAL" clId="{D9F091B4-6E60-446B-ADD4-18D0C4105E9E}" dt="2023-04-21T02:56:25.183" v="9"/>
          <ac:picMkLst>
            <pc:docMk/>
            <pc:sldMk cId="1814465248" sldId="288"/>
            <ac:picMk id="4" creationId="{69821286-343B-4AE2-B902-DBCF8705479D}"/>
          </ac:picMkLst>
        </pc:picChg>
      </pc:sldChg>
      <pc:sldChg chg="addSp modSp mod">
        <pc:chgData name="Kazuyo Takehara" userId="fa7eaadb-9681-4610-86a8-8be5debccd15" providerId="ADAL" clId="{D9F091B4-6E60-446B-ADD4-18D0C4105E9E}" dt="2023-04-21T02:57:21.179" v="12"/>
        <pc:sldMkLst>
          <pc:docMk/>
          <pc:sldMk cId="3560827636" sldId="313"/>
        </pc:sldMkLst>
        <pc:spChg chg="add mod">
          <ac:chgData name="Kazuyo Takehara" userId="fa7eaadb-9681-4610-86a8-8be5debccd15" providerId="ADAL" clId="{D9F091B4-6E60-446B-ADD4-18D0C4105E9E}" dt="2023-04-21T02:56:59.614" v="11"/>
          <ac:spMkLst>
            <pc:docMk/>
            <pc:sldMk cId="3560827636" sldId="313"/>
            <ac:spMk id="5" creationId="{41FA5A90-4505-4E66-9D1F-D119C572A724}"/>
          </ac:spMkLst>
        </pc:spChg>
        <pc:spChg chg="add mod">
          <ac:chgData name="Kazuyo Takehara" userId="fa7eaadb-9681-4610-86a8-8be5debccd15" providerId="ADAL" clId="{D9F091B4-6E60-446B-ADD4-18D0C4105E9E}" dt="2023-04-21T02:57:21.179" v="12"/>
          <ac:spMkLst>
            <pc:docMk/>
            <pc:sldMk cId="3560827636" sldId="313"/>
            <ac:spMk id="6" creationId="{7421232E-9EC5-485F-8002-D1D2E9C04EBE}"/>
          </ac:spMkLst>
        </pc:spChg>
        <pc:picChg chg="add mod">
          <ac:chgData name="Kazuyo Takehara" userId="fa7eaadb-9681-4610-86a8-8be5debccd15" providerId="ADAL" clId="{D9F091B4-6E60-446B-ADD4-18D0C4105E9E}" dt="2023-04-21T02:56:59.614" v="11"/>
          <ac:picMkLst>
            <pc:docMk/>
            <pc:sldMk cId="3560827636" sldId="313"/>
            <ac:picMk id="4" creationId="{713E890B-EE99-486E-8F73-16D3319DBCC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1C4E0-19AF-4DBB-B4C3-323891524642}" type="datetimeFigureOut">
              <a:rPr kumimoji="1" lang="ja-JP" altLang="en-US" smtClean="0"/>
              <a:t>2023/4/21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F694F-F69A-4A02-A0C8-2629AABBE8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269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F1FE3-96A1-46A6-8BF6-47EFBD00A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CCBF7D-370C-47D8-99D5-E602809C4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35E8A-3E0B-4F91-9B0C-97D4E3B9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F2EE-3A74-48B4-8396-F8E748C68F1B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F57CB-6462-4DAE-949A-F97A6CA99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45E85-116F-4092-8334-F05C1CC07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FD119-579F-4516-B680-7B46E7823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45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7B449-F278-43B5-8E9C-58A81E3DD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9C23B-63BC-4A76-BC0D-596D3B35B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E1B1F-EF45-41EB-A1B0-356332D6F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F2EE-3A74-48B4-8396-F8E748C68F1B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45DC5-3A5F-4565-8B52-01E778F6C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150BF-8748-4767-89F9-799AFAB43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FD119-579F-4516-B680-7B46E7823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48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83DD7-82E5-43C4-93DE-D3C39A8FE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F246D-F24E-4676-8DF5-BDCC668F0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4B099-DCEA-45CC-9A99-7CF7E9544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F2EE-3A74-48B4-8396-F8E748C68F1B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B0F6E-0292-4F18-9DF8-EBDF7DC0F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3E590-63B5-437E-8850-6764BC0A9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FD119-579F-4516-B680-7B46E7823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857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75F11-46CC-4D78-AE03-A01435807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2E582-C2F4-481E-93B5-EA8BD7743F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E3C996-142F-4271-9C95-9B7629BFC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5184D2-1E35-49F4-A522-E0C70582A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F2EE-3A74-48B4-8396-F8E748C68F1B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A1185-1F5C-4733-84D6-DC7860165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EBDF09-1BD3-404F-B27D-26D7E9094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FD119-579F-4516-B680-7B46E7823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84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E11FC-D381-4E72-BD86-DAFDB0C0A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ADA5E-8628-41B0-824E-1C9E39672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B618D0-9230-4B81-BFEC-79AD7F103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C32388-FB5A-48BD-B86D-1DCB8A5A72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B6885F-9F41-4CEE-8CDE-52A33EA212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1FE239-67DE-4E7F-83F7-59093BBF9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F2EE-3A74-48B4-8396-F8E748C68F1B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527CF7-AC85-44B5-9B28-540310D8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07C3C8-38C0-47EF-9777-137764B88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FD119-579F-4516-B680-7B46E7823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07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4F95A-017A-4847-826F-8757A9D60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73D276-2614-42AF-8966-ED4DD4BB8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F2EE-3A74-48B4-8396-F8E748C68F1B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6F7C59-685D-4030-A56E-EE40E50B6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685D9-9352-44D6-A5CF-BD38EFD77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FD119-579F-4516-B680-7B46E7823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10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A8652B-1701-4954-83CD-1B11E24D5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F2EE-3A74-48B4-8396-F8E748C68F1B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1CA03F-4F14-405B-AFE9-A553F4588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F7ABE-F9AA-45F7-AEDD-F1E83F30A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FD119-579F-4516-B680-7B46E7823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141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DBC5E-D999-4DC6-A28B-AB0DDAEE3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ED664-D762-4CAD-A2F3-230BB5CB4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95627-325B-45B5-8648-607B1DEAB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601002-805F-4566-9224-486D9C9B9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F2EE-3A74-48B4-8396-F8E748C68F1B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4A8DD8-21AF-4E89-A814-3B3383B7C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CCADE-B036-4386-9F80-FD8243A5B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FD119-579F-4516-B680-7B46E7823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758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B11EA-6671-4C21-ADD9-7179D0AF3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095CEE-3425-4F2B-859B-876B72057A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E05FC-C67C-46CA-9550-1F3571C80E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AE3AC-F7C8-477D-9ECF-622A96909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F2EE-3A74-48B4-8396-F8E748C68F1B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AC261-26B0-434D-BBE3-66C3AD3BB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12E72E-543E-4F86-BD1B-18828342B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FD119-579F-4516-B680-7B46E7823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61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997BA-03D3-4DE9-95D0-D4EDD08CE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DC821-6552-4297-B7D7-1E83B845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6C8E4-3F43-456D-8828-5D0541649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F2EE-3A74-48B4-8396-F8E748C68F1B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6E7DF-3A01-4CEA-871A-A78219D95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0CA52-39D7-4622-AC10-35AEEF14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FD119-579F-4516-B680-7B46E7823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91AD4F-0556-4B9D-B2BE-E3E456EA90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695764-BE17-4F71-B604-F80638EE5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A2EA8-39A2-4F29-A557-13F7B32A0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F2EE-3A74-48B4-8396-F8E748C68F1B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90555-53FC-45DB-BB00-AF1474564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61BB4-7005-4EBC-B0B0-7E55455E6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FD119-579F-4516-B680-7B46E7823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807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B4A76A-FCAC-4A86-979A-E6E9A3ACB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D4C23-5B86-4049-B8E8-6EEAEF985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D9C50-30D3-4082-949A-E65743D407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CF2EE-3A74-48B4-8396-F8E748C68F1B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8887E-38C3-4CDE-B36D-CD71C9F2E1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A332B-17FC-4A4D-BA09-DBE9E3264A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FD119-579F-4516-B680-7B46E7823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0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7.png"/><Relationship Id="rId5" Type="http://schemas.microsoft.com/office/2007/relationships/media" Target="../media/media3.mp3"/><Relationship Id="rId10" Type="http://schemas.openxmlformats.org/officeDocument/2006/relationships/image" Target="../media/image6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7.png"/><Relationship Id="rId5" Type="http://schemas.microsoft.com/office/2007/relationships/media" Target="../media/media3.mp3"/><Relationship Id="rId10" Type="http://schemas.openxmlformats.org/officeDocument/2006/relationships/image" Target="../media/image6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p3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7" Type="http://schemas.openxmlformats.org/officeDocument/2006/relationships/image" Target="../media/image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p3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p3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7" Type="http://schemas.openxmlformats.org/officeDocument/2006/relationships/image" Target="../media/image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p3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microsoft.com/office/2007/relationships/media" Target="../media/media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4.png"/><Relationship Id="rId17" Type="http://schemas.openxmlformats.org/officeDocument/2006/relationships/image" Target="../media/image38.png"/><Relationship Id="rId2" Type="http://schemas.openxmlformats.org/officeDocument/2006/relationships/audio" Target="../media/media7.mp3"/><Relationship Id="rId16" Type="http://schemas.openxmlformats.org/officeDocument/2006/relationships/image" Target="../media/image37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33.png"/><Relationship Id="rId5" Type="http://schemas.microsoft.com/office/2007/relationships/media" Target="../media/media9.mp3"/><Relationship Id="rId15" Type="http://schemas.openxmlformats.org/officeDocument/2006/relationships/image" Target="../media/image9.png"/><Relationship Id="rId10" Type="http://schemas.openxmlformats.org/officeDocument/2006/relationships/image" Target="../media/image32.png"/><Relationship Id="rId4" Type="http://schemas.openxmlformats.org/officeDocument/2006/relationships/audio" Target="../media/media8.mp3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39.png"/><Relationship Id="rId3" Type="http://schemas.microsoft.com/office/2007/relationships/media" Target="../media/media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4.png"/><Relationship Id="rId17" Type="http://schemas.openxmlformats.org/officeDocument/2006/relationships/image" Target="../media/image38.png"/><Relationship Id="rId2" Type="http://schemas.openxmlformats.org/officeDocument/2006/relationships/audio" Target="../media/media7.mp3"/><Relationship Id="rId16" Type="http://schemas.openxmlformats.org/officeDocument/2006/relationships/image" Target="../media/image37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33.png"/><Relationship Id="rId5" Type="http://schemas.microsoft.com/office/2007/relationships/media" Target="../media/media9.mp3"/><Relationship Id="rId15" Type="http://schemas.openxmlformats.org/officeDocument/2006/relationships/image" Target="../media/image9.png"/><Relationship Id="rId10" Type="http://schemas.openxmlformats.org/officeDocument/2006/relationships/image" Target="../media/image32.png"/><Relationship Id="rId4" Type="http://schemas.openxmlformats.org/officeDocument/2006/relationships/audio" Target="../media/media8.mp3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LQqpDcLOLwM&amp;list=PLQSZ7ToXZ9JLnMrsrVU1NHrI4AiaGKFmF&amp;index=10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.png"/><Relationship Id="rId5" Type="http://schemas.openxmlformats.org/officeDocument/2006/relationships/image" Target="../media/image60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.png"/><Relationship Id="rId5" Type="http://schemas.openxmlformats.org/officeDocument/2006/relationships/image" Target="../media/image60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75.png"/><Relationship Id="rId9" Type="http://schemas.openxmlformats.org/officeDocument/2006/relationships/image" Target="../media/image55.png"/><Relationship Id="rId1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5" Type="http://schemas.openxmlformats.org/officeDocument/2006/relationships/image" Target="../media/image39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10" Type="http://schemas.openxmlformats.org/officeDocument/2006/relationships/image" Target="../media/image46.png"/><Relationship Id="rId4" Type="http://schemas.openxmlformats.org/officeDocument/2006/relationships/image" Target="../media/image78.png"/><Relationship Id="rId9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yipYA1ocYmE&amp;list=PLQSZ7ToXZ9JLnMrsrVU1NHrI4AiaGKFmF&amp;index=11" TargetMode="External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2.png"/><Relationship Id="rId12" Type="http://schemas.openxmlformats.org/officeDocument/2006/relationships/image" Target="../media/image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2.png"/><Relationship Id="rId12" Type="http://schemas.openxmlformats.org/officeDocument/2006/relationships/image" Target="../media/image9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9.png"/><Relationship Id="rId5" Type="http://schemas.openxmlformats.org/officeDocument/2006/relationships/image" Target="../media/image117.png"/><Relationship Id="rId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9.png"/><Relationship Id="rId5" Type="http://schemas.openxmlformats.org/officeDocument/2006/relationships/image" Target="../media/image117.png"/><Relationship Id="rId4" Type="http://schemas.openxmlformats.org/officeDocument/2006/relationships/image" Target="../media/image13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3.png"/><Relationship Id="rId12" Type="http://schemas.openxmlformats.org/officeDocument/2006/relationships/image" Target="../media/image127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12.png"/><Relationship Id="rId11" Type="http://schemas.openxmlformats.org/officeDocument/2006/relationships/image" Target="../media/image9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png"/><Relationship Id="rId15" Type="http://schemas.openxmlformats.org/officeDocument/2006/relationships/image" Target="../media/image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Relationship Id="rId14" Type="http://schemas.openxmlformats.org/officeDocument/2006/relationships/image" Target="../media/image13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1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10" Type="http://schemas.openxmlformats.org/officeDocument/2006/relationships/image" Target="../media/image9.png"/><Relationship Id="rId4" Type="http://schemas.openxmlformats.org/officeDocument/2006/relationships/image" Target="../media/image128.png"/><Relationship Id="rId9" Type="http://schemas.openxmlformats.org/officeDocument/2006/relationships/image" Target="../media/image39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12" Type="http://schemas.openxmlformats.org/officeDocument/2006/relationships/image" Target="../media/image138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5" Type="http://schemas.openxmlformats.org/officeDocument/2006/relationships/image" Target="../media/image131.png"/><Relationship Id="rId10" Type="http://schemas.openxmlformats.org/officeDocument/2006/relationships/image" Target="../media/image136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0298ED-9008-4367-B4E9-3CF3B33A9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58157" cy="2644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E0C63D-DCFC-445A-AADA-9129FFC6B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758" y="0"/>
            <a:ext cx="9486623" cy="41762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272B35-5B06-4797-AAD6-2D73EBF4C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" y="4343032"/>
            <a:ext cx="10744200" cy="189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607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1AFDC1-BCA3-43AF-B159-CF0032E40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69" y="492572"/>
            <a:ext cx="3551349" cy="9804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81AA4A-601F-4C4E-8F92-492EEA7A6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68" y="1561802"/>
            <a:ext cx="5921015" cy="91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121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135688-76F9-4C82-AA1A-1B3B69D2AD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4263" y="451532"/>
            <a:ext cx="6013578" cy="8219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767F35-8D85-4E9E-9C6B-2FA886FF0D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04264" y="1451309"/>
            <a:ext cx="8183471" cy="28450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56CE40-3565-4458-BFBB-3BF8FDF493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4263" y="4996846"/>
            <a:ext cx="8183472" cy="1231971"/>
          </a:xfrm>
          <a:prstGeom prst="rect">
            <a:avLst/>
          </a:prstGeom>
        </p:spPr>
      </p:pic>
      <p:pic>
        <p:nvPicPr>
          <p:cNvPr id="7" name="X_[18-01]_kiku1">
            <a:hlinkClick r:id="" action="ppaction://media"/>
            <a:extLst>
              <a:ext uri="{FF2B5EF4-FFF2-40B4-BE49-F238E27FC236}">
                <a16:creationId xmlns:a16="http://schemas.microsoft.com/office/drawing/2014/main" id="{2ADD0072-CB41-4BD0-8F4D-4CAB45D8F2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779851" y="4471506"/>
            <a:ext cx="487363" cy="487363"/>
          </a:xfrm>
          <a:prstGeom prst="rect">
            <a:avLst/>
          </a:prstGeom>
        </p:spPr>
      </p:pic>
      <p:pic>
        <p:nvPicPr>
          <p:cNvPr id="8" name="X_[18-02]_kiku2">
            <a:hlinkClick r:id="" action="ppaction://media"/>
            <a:extLst>
              <a:ext uri="{FF2B5EF4-FFF2-40B4-BE49-F238E27FC236}">
                <a16:creationId xmlns:a16="http://schemas.microsoft.com/office/drawing/2014/main" id="{295D5587-4EC6-4B01-82B8-350B494929F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608636" y="5252556"/>
            <a:ext cx="487363" cy="487363"/>
          </a:xfrm>
          <a:prstGeom prst="rect">
            <a:avLst/>
          </a:prstGeom>
        </p:spPr>
      </p:pic>
      <p:pic>
        <p:nvPicPr>
          <p:cNvPr id="9" name="X_[18-04]_kiku4">
            <a:hlinkClick r:id="" action="ppaction://media"/>
            <a:extLst>
              <a:ext uri="{FF2B5EF4-FFF2-40B4-BE49-F238E27FC236}">
                <a16:creationId xmlns:a16="http://schemas.microsoft.com/office/drawing/2014/main" id="{63E5C090-ABE1-4984-8197-28AEE68537E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700372" y="5252555"/>
            <a:ext cx="487363" cy="487363"/>
          </a:xfrm>
          <a:prstGeom prst="rect">
            <a:avLst/>
          </a:prstGeom>
        </p:spPr>
      </p:pic>
      <p:pic>
        <p:nvPicPr>
          <p:cNvPr id="10" name="X_[18-03]_kiku3">
            <a:hlinkClick r:id="" action="ppaction://media"/>
            <a:extLst>
              <a:ext uri="{FF2B5EF4-FFF2-40B4-BE49-F238E27FC236}">
                <a16:creationId xmlns:a16="http://schemas.microsoft.com/office/drawing/2014/main" id="{08334B40-2BFE-48D9-81B6-A1113282653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874044" y="447150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6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8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60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4465E1-90FD-4A00-8353-0DFFEACDEA3D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135688-76F9-4C82-AA1A-1B3B69D2AD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4263" y="451532"/>
            <a:ext cx="6013578" cy="8219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767F35-8D85-4E9E-9C6B-2FA886FF0D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04264" y="1451309"/>
            <a:ext cx="8183471" cy="28450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56CE40-3565-4458-BFBB-3BF8FDF493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4263" y="4996846"/>
            <a:ext cx="8183472" cy="1231971"/>
          </a:xfrm>
          <a:prstGeom prst="rect">
            <a:avLst/>
          </a:prstGeom>
        </p:spPr>
      </p:pic>
      <p:pic>
        <p:nvPicPr>
          <p:cNvPr id="7" name="X_[18-01]_kiku1">
            <a:hlinkClick r:id="" action="ppaction://media"/>
            <a:extLst>
              <a:ext uri="{FF2B5EF4-FFF2-40B4-BE49-F238E27FC236}">
                <a16:creationId xmlns:a16="http://schemas.microsoft.com/office/drawing/2014/main" id="{2ADD0072-CB41-4BD0-8F4D-4CAB45D8F2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779851" y="4471506"/>
            <a:ext cx="487363" cy="487363"/>
          </a:xfrm>
          <a:prstGeom prst="rect">
            <a:avLst/>
          </a:prstGeom>
        </p:spPr>
      </p:pic>
      <p:pic>
        <p:nvPicPr>
          <p:cNvPr id="8" name="X_[18-02]_kiku2">
            <a:hlinkClick r:id="" action="ppaction://media"/>
            <a:extLst>
              <a:ext uri="{FF2B5EF4-FFF2-40B4-BE49-F238E27FC236}">
                <a16:creationId xmlns:a16="http://schemas.microsoft.com/office/drawing/2014/main" id="{295D5587-4EC6-4B01-82B8-350B494929F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608636" y="5253523"/>
            <a:ext cx="487363" cy="487363"/>
          </a:xfrm>
          <a:prstGeom prst="rect">
            <a:avLst/>
          </a:prstGeom>
        </p:spPr>
      </p:pic>
      <p:pic>
        <p:nvPicPr>
          <p:cNvPr id="9" name="X_[18-04]_kiku4">
            <a:hlinkClick r:id="" action="ppaction://media"/>
            <a:extLst>
              <a:ext uri="{FF2B5EF4-FFF2-40B4-BE49-F238E27FC236}">
                <a16:creationId xmlns:a16="http://schemas.microsoft.com/office/drawing/2014/main" id="{63E5C090-ABE1-4984-8197-28AEE68537E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683709" y="5253523"/>
            <a:ext cx="487363" cy="487363"/>
          </a:xfrm>
          <a:prstGeom prst="rect">
            <a:avLst/>
          </a:prstGeom>
        </p:spPr>
      </p:pic>
      <p:pic>
        <p:nvPicPr>
          <p:cNvPr id="10" name="X_[18-03]_kiku3">
            <a:hlinkClick r:id="" action="ppaction://media"/>
            <a:extLst>
              <a:ext uri="{FF2B5EF4-FFF2-40B4-BE49-F238E27FC236}">
                <a16:creationId xmlns:a16="http://schemas.microsoft.com/office/drawing/2014/main" id="{08334B40-2BFE-48D9-81B6-A1113282653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874044" y="4471506"/>
            <a:ext cx="487363" cy="4873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A67DDD-0957-421F-A1A7-920C99DD361E}"/>
              </a:ext>
            </a:extLst>
          </p:cNvPr>
          <p:cNvSpPr txBox="1"/>
          <p:nvPr/>
        </p:nvSpPr>
        <p:spPr>
          <a:xfrm>
            <a:off x="2824471" y="5740886"/>
            <a:ext cx="514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BFCA99-AC60-4361-B23A-F8190E14D77D}"/>
              </a:ext>
            </a:extLst>
          </p:cNvPr>
          <p:cNvSpPr txBox="1"/>
          <p:nvPr/>
        </p:nvSpPr>
        <p:spPr>
          <a:xfrm>
            <a:off x="4862339" y="5740886"/>
            <a:ext cx="514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952284-3B07-4075-91D5-470B4F32A2CD}"/>
              </a:ext>
            </a:extLst>
          </p:cNvPr>
          <p:cNvSpPr txBox="1"/>
          <p:nvPr/>
        </p:nvSpPr>
        <p:spPr>
          <a:xfrm>
            <a:off x="6900207" y="5740886"/>
            <a:ext cx="514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8699AA-42D2-4BA5-A21F-12809173B832}"/>
              </a:ext>
            </a:extLst>
          </p:cNvPr>
          <p:cNvSpPr txBox="1"/>
          <p:nvPr/>
        </p:nvSpPr>
        <p:spPr>
          <a:xfrm>
            <a:off x="8911015" y="5740886"/>
            <a:ext cx="514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878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91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86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58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60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463CB67-DF52-4A64-BECC-C4EFE83B5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29803"/>
            <a:ext cx="10905066" cy="267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6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D697A8A-F9A3-4EB7-B803-1154FA016C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558" y="1190625"/>
            <a:ext cx="10580884" cy="4476750"/>
          </a:xfrm>
          <a:prstGeom prst="rect">
            <a:avLst/>
          </a:prstGeom>
        </p:spPr>
      </p:pic>
      <p:pic>
        <p:nvPicPr>
          <p:cNvPr id="9" name="X_[18-01]_kiku1">
            <a:hlinkClick r:id="" action="ppaction://media"/>
            <a:extLst>
              <a:ext uri="{FF2B5EF4-FFF2-40B4-BE49-F238E27FC236}">
                <a16:creationId xmlns:a16="http://schemas.microsoft.com/office/drawing/2014/main" id="{22B5B776-26DC-4431-980A-0471395759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9727" y="2003514"/>
            <a:ext cx="487363" cy="487363"/>
          </a:xfrm>
          <a:prstGeom prst="rect">
            <a:avLst/>
          </a:prstGeom>
        </p:spPr>
      </p:pic>
      <p:pic>
        <p:nvPicPr>
          <p:cNvPr id="10" name="X_[18-02]_kiku2">
            <a:hlinkClick r:id="" action="ppaction://media"/>
            <a:extLst>
              <a:ext uri="{FF2B5EF4-FFF2-40B4-BE49-F238E27FC236}">
                <a16:creationId xmlns:a16="http://schemas.microsoft.com/office/drawing/2014/main" id="{F3A3588D-4765-49AE-BFB1-BEF8F21473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9727" y="423180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6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EF5B34-B7DA-4D80-B6A4-C092DDDFD2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558" y="1447800"/>
            <a:ext cx="10591468" cy="3962400"/>
          </a:xfrm>
          <a:prstGeom prst="rect">
            <a:avLst/>
          </a:prstGeom>
        </p:spPr>
      </p:pic>
      <p:pic>
        <p:nvPicPr>
          <p:cNvPr id="4" name="X_[18-04]_kiku4">
            <a:hlinkClick r:id="" action="ppaction://media"/>
            <a:extLst>
              <a:ext uri="{FF2B5EF4-FFF2-40B4-BE49-F238E27FC236}">
                <a16:creationId xmlns:a16="http://schemas.microsoft.com/office/drawing/2014/main" id="{33FFEED1-3C60-4036-BC3F-18F7E78055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191" y="4491950"/>
            <a:ext cx="487363" cy="487363"/>
          </a:xfrm>
          <a:prstGeom prst="rect">
            <a:avLst/>
          </a:prstGeom>
        </p:spPr>
      </p:pic>
      <p:pic>
        <p:nvPicPr>
          <p:cNvPr id="5" name="X_[18-03]_kiku3">
            <a:hlinkClick r:id="" action="ppaction://media"/>
            <a:extLst>
              <a:ext uri="{FF2B5EF4-FFF2-40B4-BE49-F238E27FC236}">
                <a16:creationId xmlns:a16="http://schemas.microsoft.com/office/drawing/2014/main" id="{3E6C1A13-171F-4E02-B57C-1ECA8D8C8B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192" y="22609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8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0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2F1E06-F9B1-48DD-A3AE-49102FAA4AFB}"/>
              </a:ext>
            </a:extLst>
          </p:cNvPr>
          <p:cNvSpPr/>
          <p:nvPr/>
        </p:nvSpPr>
        <p:spPr>
          <a:xfrm>
            <a:off x="1183319" y="1239263"/>
            <a:ext cx="9878259" cy="4753165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60CE96-0012-4115-8905-7E5C53FA9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357" y="558823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B37FA9-B64E-492B-B7DE-5F2AC24338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134" y="1878742"/>
            <a:ext cx="8013871" cy="7599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1888A3-0F8F-4ED7-81A8-51ED5D1EDB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8460" y="2753318"/>
            <a:ext cx="7061771" cy="2847665"/>
          </a:xfrm>
          <a:prstGeom prst="rect">
            <a:avLst/>
          </a:prstGeom>
        </p:spPr>
      </p:pic>
      <p:pic>
        <p:nvPicPr>
          <p:cNvPr id="9" name="X_[18-05]_katachi">
            <a:hlinkClick r:id="" action="ppaction://media"/>
            <a:extLst>
              <a:ext uri="{FF2B5EF4-FFF2-40B4-BE49-F238E27FC236}">
                <a16:creationId xmlns:a16="http://schemas.microsoft.com/office/drawing/2014/main" id="{AA69DB52-CA6B-4878-81F5-54BFD3C5C2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84512" y="23100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93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6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1474C0-F08B-4BD7-A9B1-057AD7AE4B4B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2F1E06-F9B1-48DD-A3AE-49102FAA4AFB}"/>
              </a:ext>
            </a:extLst>
          </p:cNvPr>
          <p:cNvSpPr/>
          <p:nvPr/>
        </p:nvSpPr>
        <p:spPr>
          <a:xfrm>
            <a:off x="1183319" y="1239263"/>
            <a:ext cx="9878259" cy="4753165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60CE96-0012-4115-8905-7E5C53FA9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357" y="558823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B37FA9-B64E-492B-B7DE-5F2AC24338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134" y="1878742"/>
            <a:ext cx="8013871" cy="7599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1888A3-0F8F-4ED7-81A8-51ED5D1EDB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8460" y="2753318"/>
            <a:ext cx="7061771" cy="2847665"/>
          </a:xfrm>
          <a:prstGeom prst="rect">
            <a:avLst/>
          </a:prstGeom>
        </p:spPr>
      </p:pic>
      <p:pic>
        <p:nvPicPr>
          <p:cNvPr id="9" name="X_[18-05]_katachi">
            <a:hlinkClick r:id="" action="ppaction://media"/>
            <a:extLst>
              <a:ext uri="{FF2B5EF4-FFF2-40B4-BE49-F238E27FC236}">
                <a16:creationId xmlns:a16="http://schemas.microsoft.com/office/drawing/2014/main" id="{AA69DB52-CA6B-4878-81F5-54BFD3C5C2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84512" y="2310030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9EA7D42-35E7-4EFB-BBAD-F3E0F0A18A68}"/>
              </a:ext>
            </a:extLst>
          </p:cNvPr>
          <p:cNvSpPr txBox="1"/>
          <p:nvPr/>
        </p:nvSpPr>
        <p:spPr>
          <a:xfrm>
            <a:off x="7485480" y="3428999"/>
            <a:ext cx="966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たい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924527-8E94-4841-98A6-11B3D56453E4}"/>
              </a:ext>
            </a:extLst>
          </p:cNvPr>
          <p:cNvSpPr txBox="1"/>
          <p:nvPr/>
        </p:nvSpPr>
        <p:spPr>
          <a:xfrm>
            <a:off x="6627999" y="4000852"/>
            <a:ext cx="614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が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99DF83-9670-426A-B121-3E48A83D0CB6}"/>
              </a:ext>
            </a:extLst>
          </p:cNvPr>
          <p:cNvSpPr txBox="1"/>
          <p:nvPr/>
        </p:nvSpPr>
        <p:spPr>
          <a:xfrm>
            <a:off x="7798920" y="4000852"/>
            <a:ext cx="966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たい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9E4308-2041-4A3E-8F8F-EC2CFF845AD5}"/>
              </a:ext>
            </a:extLst>
          </p:cNvPr>
          <p:cNvSpPr txBox="1"/>
          <p:nvPr/>
        </p:nvSpPr>
        <p:spPr>
          <a:xfrm>
            <a:off x="4672738" y="4561057"/>
            <a:ext cx="966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たい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9742F7-4DA9-40CF-A6B9-AFF719518FC4}"/>
              </a:ext>
            </a:extLst>
          </p:cNvPr>
          <p:cNvSpPr txBox="1"/>
          <p:nvPr/>
        </p:nvSpPr>
        <p:spPr>
          <a:xfrm>
            <a:off x="4397531" y="5098510"/>
            <a:ext cx="966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たい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93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666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BC8FD6B-0B32-4FE6-B90C-D64E26B13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95" y="560824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49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3E66D4-DD5C-4923-A64E-856452707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00BD3C-B4F9-427A-9D0C-F5EA8ECDE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789" y="407891"/>
            <a:ext cx="2326226" cy="8508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78B319-80B2-4193-99F9-1BB30C34A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1930" y="1258790"/>
            <a:ext cx="8768137" cy="33051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B72355-77B2-4ABD-BA4A-1AF0215128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1930" y="4622291"/>
            <a:ext cx="4543426" cy="195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1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82E7BF0-5D8C-429B-A50E-E3F28A6EF185}"/>
              </a:ext>
            </a:extLst>
          </p:cNvPr>
          <p:cNvSpPr/>
          <p:nvPr/>
        </p:nvSpPr>
        <p:spPr>
          <a:xfrm>
            <a:off x="1183319" y="1363550"/>
            <a:ext cx="9878259" cy="4637753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6D1501-6857-4D4D-8515-67CB63C97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357" y="683110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A3857A-243B-4DA8-A75F-446DB1D6DA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134" y="2003029"/>
            <a:ext cx="8013871" cy="759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15B643-C69B-4CC3-9911-063687CB4D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2483" y="3043283"/>
            <a:ext cx="4679079" cy="2517905"/>
          </a:xfrm>
          <a:prstGeom prst="rect">
            <a:avLst/>
          </a:prstGeom>
        </p:spPr>
      </p:pic>
      <p:pic>
        <p:nvPicPr>
          <p:cNvPr id="8" name="X_[18-06]_katachi">
            <a:hlinkClick r:id="" action="ppaction://media"/>
            <a:extLst>
              <a:ext uri="{FF2B5EF4-FFF2-40B4-BE49-F238E27FC236}">
                <a16:creationId xmlns:a16="http://schemas.microsoft.com/office/drawing/2014/main" id="{7A932A7D-D0B2-4271-859B-09EF033EC0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37086" y="251928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9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49D85A-8194-417B-A175-4A26F950C8B7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2E7BF0-5D8C-429B-A50E-E3F28A6EF185}"/>
              </a:ext>
            </a:extLst>
          </p:cNvPr>
          <p:cNvSpPr/>
          <p:nvPr/>
        </p:nvSpPr>
        <p:spPr>
          <a:xfrm>
            <a:off x="1183319" y="1363550"/>
            <a:ext cx="9878259" cy="4637753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6D1501-6857-4D4D-8515-67CB63C97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357" y="683110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A3857A-243B-4DA8-A75F-446DB1D6DA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134" y="2003029"/>
            <a:ext cx="8013871" cy="759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15B643-C69B-4CC3-9911-063687CB4D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2483" y="3043283"/>
            <a:ext cx="4679079" cy="2517905"/>
          </a:xfrm>
          <a:prstGeom prst="rect">
            <a:avLst/>
          </a:prstGeom>
        </p:spPr>
      </p:pic>
      <p:pic>
        <p:nvPicPr>
          <p:cNvPr id="8" name="X_[18-06]_katachi">
            <a:hlinkClick r:id="" action="ppaction://media"/>
            <a:extLst>
              <a:ext uri="{FF2B5EF4-FFF2-40B4-BE49-F238E27FC236}">
                <a16:creationId xmlns:a16="http://schemas.microsoft.com/office/drawing/2014/main" id="{7A932A7D-D0B2-4271-859B-09EF033EC0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60940" y="2519283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2A66EA-2331-4DBE-9821-A637B9D224C0}"/>
              </a:ext>
            </a:extLst>
          </p:cNvPr>
          <p:cNvSpPr txBox="1"/>
          <p:nvPr/>
        </p:nvSpPr>
        <p:spPr>
          <a:xfrm>
            <a:off x="4364486" y="3140834"/>
            <a:ext cx="1357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どこか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603F13-DB81-4617-95F1-41C591078575}"/>
              </a:ext>
            </a:extLst>
          </p:cNvPr>
          <p:cNvSpPr txBox="1"/>
          <p:nvPr/>
        </p:nvSpPr>
        <p:spPr>
          <a:xfrm>
            <a:off x="3007077" y="5037968"/>
            <a:ext cx="1357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どこか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80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25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BC9FB2-136A-4ABD-BE17-1A72D303D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83460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97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3C634E-BF65-4915-B5F1-10A473D8F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205F4E-91E3-4A72-9ED8-CFFF9819C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210" y="596815"/>
            <a:ext cx="2839805" cy="920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E018D3-4393-4ACF-A21F-E036786E3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8569" y="1813186"/>
            <a:ext cx="5940369" cy="13827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2DC0AF-9493-434B-9F03-82A05E677E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8569" y="3358455"/>
            <a:ext cx="5993836" cy="292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261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3C634E-BF65-4915-B5F1-10A473D8F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C7DDD7-88A8-4A3F-9222-291FC7E19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316" y="502785"/>
            <a:ext cx="7975368" cy="585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20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3C634E-BF65-4915-B5F1-10A473D8F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970967-E626-4FA5-AF86-5B3A96139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597" y="992651"/>
            <a:ext cx="7940806" cy="43755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B57AD5-009D-4FFD-9271-900002013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5597" y="5442609"/>
            <a:ext cx="3405192" cy="44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96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EA0446-72E0-4536-A636-B49154A3F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61" y="707665"/>
            <a:ext cx="9387786" cy="112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980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D697A8A-F9A3-4EB7-B803-1154FA016C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558" y="1190625"/>
            <a:ext cx="10580884" cy="4476750"/>
          </a:xfrm>
          <a:prstGeom prst="rect">
            <a:avLst/>
          </a:prstGeom>
        </p:spPr>
      </p:pic>
      <p:pic>
        <p:nvPicPr>
          <p:cNvPr id="9" name="X_[18-01]_kiku1">
            <a:hlinkClick r:id="" action="ppaction://media"/>
            <a:extLst>
              <a:ext uri="{FF2B5EF4-FFF2-40B4-BE49-F238E27FC236}">
                <a16:creationId xmlns:a16="http://schemas.microsoft.com/office/drawing/2014/main" id="{22B5B776-26DC-4431-980A-0471395759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9727" y="2003514"/>
            <a:ext cx="487363" cy="487363"/>
          </a:xfrm>
          <a:prstGeom prst="rect">
            <a:avLst/>
          </a:prstGeom>
        </p:spPr>
      </p:pic>
      <p:pic>
        <p:nvPicPr>
          <p:cNvPr id="10" name="X_[18-02]_kiku2">
            <a:hlinkClick r:id="" action="ppaction://media"/>
            <a:extLst>
              <a:ext uri="{FF2B5EF4-FFF2-40B4-BE49-F238E27FC236}">
                <a16:creationId xmlns:a16="http://schemas.microsoft.com/office/drawing/2014/main" id="{F3A3588D-4765-49AE-BFB1-BEF8F21473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9727" y="423180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6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EF5B34-B7DA-4D80-B6A4-C092DDDFD2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558" y="1447800"/>
            <a:ext cx="10591468" cy="3962400"/>
          </a:xfrm>
          <a:prstGeom prst="rect">
            <a:avLst/>
          </a:prstGeom>
        </p:spPr>
      </p:pic>
      <p:pic>
        <p:nvPicPr>
          <p:cNvPr id="4" name="X_[18-04]_kiku4">
            <a:hlinkClick r:id="" action="ppaction://media"/>
            <a:extLst>
              <a:ext uri="{FF2B5EF4-FFF2-40B4-BE49-F238E27FC236}">
                <a16:creationId xmlns:a16="http://schemas.microsoft.com/office/drawing/2014/main" id="{33FFEED1-3C60-4036-BC3F-18F7E78055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191" y="4491950"/>
            <a:ext cx="487363" cy="487363"/>
          </a:xfrm>
          <a:prstGeom prst="rect">
            <a:avLst/>
          </a:prstGeom>
        </p:spPr>
      </p:pic>
      <p:pic>
        <p:nvPicPr>
          <p:cNvPr id="5" name="X_[18-03]_kiku3">
            <a:hlinkClick r:id="" action="ppaction://media"/>
            <a:extLst>
              <a:ext uri="{FF2B5EF4-FFF2-40B4-BE49-F238E27FC236}">
                <a16:creationId xmlns:a16="http://schemas.microsoft.com/office/drawing/2014/main" id="{3E6C1A13-171F-4E02-B57C-1ECA8D8C8B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192" y="22609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03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0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B5146B-99A6-4CFB-B0E6-46B7E44ACA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667" y="483236"/>
            <a:ext cx="4000965" cy="7298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7067C4-9005-442A-A6D6-FD1B6479F2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9906" y="1339674"/>
            <a:ext cx="5206894" cy="13203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681092-43CB-4333-868B-87133CFFF8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5733" y="3113801"/>
            <a:ext cx="4935743" cy="13046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B19ADC-F0D2-4B90-A6EB-FB017196B2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92468" y="4870544"/>
            <a:ext cx="2915861" cy="5226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ADD70E-96CE-4707-A234-07BC330D88C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61649" y="2729404"/>
            <a:ext cx="502018" cy="3167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DE22C7-6C09-465E-879A-83A0C835F5B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31940" y="4486146"/>
            <a:ext cx="531727" cy="3167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940730F-78F9-4232-A884-02FA4A8E7B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5667" y="2005873"/>
            <a:ext cx="5804239" cy="2226866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2F64E9B-3EB8-4F35-AE08-B24744219700}"/>
              </a:ext>
            </a:extLst>
          </p:cNvPr>
          <p:cNvSpPr/>
          <p:nvPr/>
        </p:nvSpPr>
        <p:spPr>
          <a:xfrm>
            <a:off x="474030" y="1939057"/>
            <a:ext cx="5556053" cy="8611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X_[18-07]_hanasu1">
            <a:hlinkClick r:id="" action="ppaction://media"/>
            <a:extLst>
              <a:ext uri="{FF2B5EF4-FFF2-40B4-BE49-F238E27FC236}">
                <a16:creationId xmlns:a16="http://schemas.microsoft.com/office/drawing/2014/main" id="{7006D43C-6F1E-40FB-AFA4-C5A0DB5067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293373" y="1436125"/>
            <a:ext cx="487363" cy="487363"/>
          </a:xfrm>
          <a:prstGeom prst="rect">
            <a:avLst/>
          </a:prstGeom>
        </p:spPr>
      </p:pic>
      <p:pic>
        <p:nvPicPr>
          <p:cNvPr id="19" name="X_[18-08]_hanasu2">
            <a:hlinkClick r:id="" action="ppaction://media"/>
            <a:extLst>
              <a:ext uri="{FF2B5EF4-FFF2-40B4-BE49-F238E27FC236}">
                <a16:creationId xmlns:a16="http://schemas.microsoft.com/office/drawing/2014/main" id="{48915ED8-40B2-4077-B967-09D4384991E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342950" y="2379644"/>
            <a:ext cx="487363" cy="487363"/>
          </a:xfrm>
          <a:prstGeom prst="rect">
            <a:avLst/>
          </a:prstGeom>
        </p:spPr>
      </p:pic>
      <p:pic>
        <p:nvPicPr>
          <p:cNvPr id="20" name="X_[18-09]_hanasu3">
            <a:hlinkClick r:id="" action="ppaction://media"/>
            <a:extLst>
              <a:ext uri="{FF2B5EF4-FFF2-40B4-BE49-F238E27FC236}">
                <a16:creationId xmlns:a16="http://schemas.microsoft.com/office/drawing/2014/main" id="{933F8785-439B-4D14-8903-F4E14BF099A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065456" y="2003740"/>
            <a:ext cx="487363" cy="48736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F6557CE-3B67-4030-9D54-BB6F3B9DC1C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17570" y="4265266"/>
            <a:ext cx="4351607" cy="3141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3F7CB35-A251-4913-82A5-83F725A6616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17570" y="4553696"/>
            <a:ext cx="3914078" cy="35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76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3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9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50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B5146B-99A6-4CFB-B0E6-46B7E44ACA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537" y="183775"/>
            <a:ext cx="4000965" cy="7298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7067C4-9005-442A-A6D6-FD1B6479F2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9906" y="1339674"/>
            <a:ext cx="5206894" cy="13203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681092-43CB-4333-868B-87133CFFF8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5733" y="3113801"/>
            <a:ext cx="4935743" cy="13046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B19ADC-F0D2-4B90-A6EB-FB017196B2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92468" y="4870544"/>
            <a:ext cx="2915861" cy="5226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ADD70E-96CE-4707-A234-07BC330D88C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61649" y="2729404"/>
            <a:ext cx="502018" cy="3167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DE22C7-6C09-465E-879A-83A0C835F5B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31940" y="4486146"/>
            <a:ext cx="531727" cy="3167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940730F-78F9-4232-A884-02FA4A8E7B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7537" y="1060091"/>
            <a:ext cx="5804239" cy="2226866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2F64E9B-3EB8-4F35-AE08-B24744219700}"/>
              </a:ext>
            </a:extLst>
          </p:cNvPr>
          <p:cNvSpPr/>
          <p:nvPr/>
        </p:nvSpPr>
        <p:spPr>
          <a:xfrm>
            <a:off x="405900" y="1831071"/>
            <a:ext cx="6086568" cy="7298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X_[18-07]_hanasu1">
            <a:hlinkClick r:id="" action="ppaction://media"/>
            <a:extLst>
              <a:ext uri="{FF2B5EF4-FFF2-40B4-BE49-F238E27FC236}">
                <a16:creationId xmlns:a16="http://schemas.microsoft.com/office/drawing/2014/main" id="{7006D43C-6F1E-40FB-AFA4-C5A0DB5067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960766" y="1404998"/>
            <a:ext cx="487363" cy="487363"/>
          </a:xfrm>
          <a:prstGeom prst="rect">
            <a:avLst/>
          </a:prstGeom>
        </p:spPr>
      </p:pic>
      <p:pic>
        <p:nvPicPr>
          <p:cNvPr id="19" name="X_[18-08]_hanasu2">
            <a:hlinkClick r:id="" action="ppaction://media"/>
            <a:extLst>
              <a:ext uri="{FF2B5EF4-FFF2-40B4-BE49-F238E27FC236}">
                <a16:creationId xmlns:a16="http://schemas.microsoft.com/office/drawing/2014/main" id="{48915ED8-40B2-4077-B967-09D4384991E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726186" y="2121776"/>
            <a:ext cx="487363" cy="487363"/>
          </a:xfrm>
          <a:prstGeom prst="rect">
            <a:avLst/>
          </a:prstGeom>
        </p:spPr>
      </p:pic>
      <p:pic>
        <p:nvPicPr>
          <p:cNvPr id="20" name="X_[18-09]_hanasu3">
            <a:hlinkClick r:id="" action="ppaction://media"/>
            <a:extLst>
              <a:ext uri="{FF2B5EF4-FFF2-40B4-BE49-F238E27FC236}">
                <a16:creationId xmlns:a16="http://schemas.microsoft.com/office/drawing/2014/main" id="{933F8785-439B-4D14-8903-F4E14BF099A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293528" y="1841631"/>
            <a:ext cx="487363" cy="48736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F6557CE-3B67-4030-9D54-BB6F3B9DC1C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9440" y="3319484"/>
            <a:ext cx="4351607" cy="3141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3F7CB35-A251-4913-82A5-83F725A6616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9440" y="3607914"/>
            <a:ext cx="3914078" cy="35113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EAABE5A-055A-4284-BF3D-3302162065D9}"/>
              </a:ext>
            </a:extLst>
          </p:cNvPr>
          <p:cNvSpPr/>
          <p:nvPr/>
        </p:nvSpPr>
        <p:spPr>
          <a:xfrm>
            <a:off x="517537" y="4542893"/>
            <a:ext cx="3867628" cy="1963514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A92CEFB-75BE-4968-8BAC-789FD26B989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8254" y="4728501"/>
            <a:ext cx="3506194" cy="1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5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3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9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50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B5146B-99A6-4CFB-B0E6-46B7E44AC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67" y="1145459"/>
            <a:ext cx="4000965" cy="7298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7067C4-9005-442A-A6D6-FD1B6479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906" y="1339674"/>
            <a:ext cx="5206894" cy="13203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681092-43CB-4333-868B-87133CFFF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733" y="3113801"/>
            <a:ext cx="4935743" cy="13046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B19ADC-F0D2-4B90-A6EB-FB017196B2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468" y="4870544"/>
            <a:ext cx="2915861" cy="5226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ADD70E-96CE-4707-A234-07BC330D88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1649" y="2729404"/>
            <a:ext cx="502018" cy="3167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DE22C7-6C09-465E-879A-83A0C835F5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940" y="4486146"/>
            <a:ext cx="531727" cy="3167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940730F-78F9-4232-A884-02FA4A8E7B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667" y="2005873"/>
            <a:ext cx="5804239" cy="2226866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2F64E9B-3EB8-4F35-AE08-B24744219700}"/>
              </a:ext>
            </a:extLst>
          </p:cNvPr>
          <p:cNvSpPr/>
          <p:nvPr/>
        </p:nvSpPr>
        <p:spPr>
          <a:xfrm>
            <a:off x="474030" y="3429000"/>
            <a:ext cx="6018438" cy="15537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F6557CE-3B67-4030-9D54-BB6F3B9DC1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7570" y="4265266"/>
            <a:ext cx="4351607" cy="3141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3F7CB35-A251-4913-82A5-83F725A661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7570" y="4553696"/>
            <a:ext cx="3914078" cy="35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434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8065E0-4496-401C-87BF-A74D1A100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22" y="643466"/>
            <a:ext cx="10037955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D7A2E70-8FDE-416F-BDC7-8EBC70DD3ADF}"/>
              </a:ext>
            </a:extLst>
          </p:cNvPr>
          <p:cNvSpPr/>
          <p:nvPr/>
        </p:nvSpPr>
        <p:spPr>
          <a:xfrm>
            <a:off x="1077022" y="1393793"/>
            <a:ext cx="10037956" cy="8611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667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89AD8E39-C5E7-4E62-86A0-9C8668623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37" y="477892"/>
            <a:ext cx="10905066" cy="199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533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D222DF-D9E8-4EC6-BA78-53243EF63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288880"/>
            <a:ext cx="10905066" cy="428023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9821286-343B-4AE2-B902-DBCF87054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5132" y="67310"/>
            <a:ext cx="822713" cy="822318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02475FA8-78B1-4212-A6C7-3D72963C7C42}"/>
              </a:ext>
            </a:extLst>
          </p:cNvPr>
          <p:cNvSpPr/>
          <p:nvPr/>
        </p:nvSpPr>
        <p:spPr>
          <a:xfrm>
            <a:off x="9447722" y="246897"/>
            <a:ext cx="2744278" cy="288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0B6B41-7FCC-470C-B906-CC0AD5A251A7}"/>
              </a:ext>
            </a:extLst>
          </p:cNvPr>
          <p:cNvSpPr txBox="1"/>
          <p:nvPr/>
        </p:nvSpPr>
        <p:spPr>
          <a:xfrm>
            <a:off x="9520700" y="534908"/>
            <a:ext cx="2140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>
                <a:hlinkClick r:id="rId4"/>
              </a:rPr>
              <a:t>X18 10 - YouTube</a:t>
            </a:r>
            <a:endParaRPr lang="en-US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465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A0174F-C91D-41EB-837D-8E8F2EEFF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000" y="405968"/>
            <a:ext cx="9333339" cy="11936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94C0C5-9226-431E-A847-670F985581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125" y="1794706"/>
            <a:ext cx="7637620" cy="21728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072931-70E1-43DE-9CA2-FCA72FAE75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7125" y="4130400"/>
            <a:ext cx="7637618" cy="22283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FD2158-95EF-435B-915B-2806DA31DD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001" y="1943231"/>
            <a:ext cx="2129291" cy="8727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2952673-1546-4B5A-A61A-AFC76462B3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2379" y="3196385"/>
            <a:ext cx="2112912" cy="9008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FBD4CBC-5D92-41FA-85FD-6FDA6E5B38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000" y="4477618"/>
            <a:ext cx="2129291" cy="856396"/>
          </a:xfrm>
          <a:prstGeom prst="rect">
            <a:avLst/>
          </a:prstGeom>
        </p:spPr>
      </p:pic>
      <p:pic>
        <p:nvPicPr>
          <p:cNvPr id="17" name="X_[18-10]_kaiwa">
            <a:hlinkClick r:id="" action="ppaction://media"/>
            <a:extLst>
              <a:ext uri="{FF2B5EF4-FFF2-40B4-BE49-F238E27FC236}">
                <a16:creationId xmlns:a16="http://schemas.microsoft.com/office/drawing/2014/main" id="{88BEE0AE-72EC-4DC2-9008-21775B0D8C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14295" y="4059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23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D918A2-6FDF-4D2D-9E20-CDC99884BAE3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A0174F-C91D-41EB-837D-8E8F2EEFF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000" y="405968"/>
            <a:ext cx="9333339" cy="11936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94C0C5-9226-431E-A847-670F985581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125" y="1794706"/>
            <a:ext cx="7637620" cy="21728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072931-70E1-43DE-9CA2-FCA72FAE75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7125" y="4130400"/>
            <a:ext cx="7637618" cy="22283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FD2158-95EF-435B-915B-2806DA31DD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001" y="1943231"/>
            <a:ext cx="2129291" cy="8727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2952673-1546-4B5A-A61A-AFC76462B3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2379" y="3196385"/>
            <a:ext cx="2112912" cy="9008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FBD4CBC-5D92-41FA-85FD-6FDA6E5B38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000" y="4477618"/>
            <a:ext cx="2129291" cy="856396"/>
          </a:xfrm>
          <a:prstGeom prst="rect">
            <a:avLst/>
          </a:prstGeom>
        </p:spPr>
      </p:pic>
      <p:pic>
        <p:nvPicPr>
          <p:cNvPr id="17" name="X_[18-10]_kaiwa">
            <a:hlinkClick r:id="" action="ppaction://media"/>
            <a:extLst>
              <a:ext uri="{FF2B5EF4-FFF2-40B4-BE49-F238E27FC236}">
                <a16:creationId xmlns:a16="http://schemas.microsoft.com/office/drawing/2014/main" id="{88BEE0AE-72EC-4DC2-9008-21775B0D8C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79528" y="360648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59E1BF-5B96-4C12-911C-5B8FCB0EA210}"/>
              </a:ext>
            </a:extLst>
          </p:cNvPr>
          <p:cNvSpPr txBox="1"/>
          <p:nvPr/>
        </p:nvSpPr>
        <p:spPr>
          <a:xfrm>
            <a:off x="1826963" y="2284653"/>
            <a:ext cx="468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5289B6-C107-4793-A1F1-6D14D0EFA985}"/>
              </a:ext>
            </a:extLst>
          </p:cNvPr>
          <p:cNvSpPr txBox="1"/>
          <p:nvPr/>
        </p:nvSpPr>
        <p:spPr>
          <a:xfrm>
            <a:off x="2481127" y="2284653"/>
            <a:ext cx="468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C30D4A-4AC6-4C0C-8C71-3C8333250C2C}"/>
              </a:ext>
            </a:extLst>
          </p:cNvPr>
          <p:cNvSpPr txBox="1"/>
          <p:nvPr/>
        </p:nvSpPr>
        <p:spPr>
          <a:xfrm>
            <a:off x="1173587" y="3534390"/>
            <a:ext cx="468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686706-218F-471C-BC78-16289327C50C}"/>
              </a:ext>
            </a:extLst>
          </p:cNvPr>
          <p:cNvSpPr txBox="1"/>
          <p:nvPr/>
        </p:nvSpPr>
        <p:spPr>
          <a:xfrm>
            <a:off x="1836187" y="3534390"/>
            <a:ext cx="468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397E55-2651-46C6-A058-897C7FE55867}"/>
              </a:ext>
            </a:extLst>
          </p:cNvPr>
          <p:cNvSpPr txBox="1"/>
          <p:nvPr/>
        </p:nvSpPr>
        <p:spPr>
          <a:xfrm>
            <a:off x="2528765" y="3534390"/>
            <a:ext cx="468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930C95-0984-433E-8461-5BBA0DAF3F8D}"/>
              </a:ext>
            </a:extLst>
          </p:cNvPr>
          <p:cNvSpPr txBox="1"/>
          <p:nvPr/>
        </p:nvSpPr>
        <p:spPr>
          <a:xfrm>
            <a:off x="1319793" y="4810794"/>
            <a:ext cx="468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A13A09-F0CD-4CCF-A1D9-0633E9FA46B6}"/>
              </a:ext>
            </a:extLst>
          </p:cNvPr>
          <p:cNvSpPr txBox="1"/>
          <p:nvPr/>
        </p:nvSpPr>
        <p:spPr>
          <a:xfrm>
            <a:off x="2391325" y="4810794"/>
            <a:ext cx="468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192309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8123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0" grpId="0"/>
      <p:bldP spid="11" grpId="0"/>
      <p:bldP spid="13" grpId="0"/>
      <p:bldP spid="15" grpId="0"/>
      <p:bldP spid="18" grpId="0"/>
      <p:bldP spid="19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305C15-46FF-4A52-BE71-9DE1C01796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305" y="248056"/>
            <a:ext cx="4673767" cy="8118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2FD764-E0E0-41FD-A74E-17B6AA7B15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204" y="1109709"/>
            <a:ext cx="11171247" cy="4839070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6A7478-FF73-422C-9695-4D4495692B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3269" y="1230934"/>
            <a:ext cx="4467617" cy="13939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31F67B-6038-43A6-BA28-078B566D6D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3269" y="2784557"/>
            <a:ext cx="4911625" cy="10601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2A74EF-8B93-4514-9FB8-9642AED611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862" y="3977386"/>
            <a:ext cx="4742971" cy="17657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9C3BB9-3C1D-40BE-A097-77D195EA5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21951" y="1109709"/>
            <a:ext cx="3854062" cy="26552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58FD39-3922-4208-A757-006EE0EBBA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10728" y="3774766"/>
            <a:ext cx="3170498" cy="14014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EAA19F6-9E2B-4212-ADC6-3F11047F7E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37609" y="1957758"/>
            <a:ext cx="1927032" cy="127643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0E6B79-B474-46A3-A921-B7CD2E1062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37609" y="3419813"/>
            <a:ext cx="1242450" cy="1807200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7DC87B0-A196-4D21-8553-E5FF3650FA1F}"/>
              </a:ext>
            </a:extLst>
          </p:cNvPr>
          <p:cNvSpPr/>
          <p:nvPr/>
        </p:nvSpPr>
        <p:spPr>
          <a:xfrm>
            <a:off x="4045689" y="5385434"/>
            <a:ext cx="7412854" cy="106011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D93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E223072-31AC-4D15-8339-6660A45FC6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86624" y="5485082"/>
            <a:ext cx="6930983" cy="865275"/>
          </a:xfrm>
          <a:prstGeom prst="rect">
            <a:avLst/>
          </a:prstGeom>
        </p:spPr>
      </p:pic>
      <p:pic>
        <p:nvPicPr>
          <p:cNvPr id="25" name="X_[18-10]_kaiwa">
            <a:hlinkClick r:id="" action="ppaction://media"/>
            <a:extLst>
              <a:ext uri="{FF2B5EF4-FFF2-40B4-BE49-F238E27FC236}">
                <a16:creationId xmlns:a16="http://schemas.microsoft.com/office/drawing/2014/main" id="{E31E3B75-B744-496D-931E-4A3E03E01E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247204" y="32884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7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236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62EEE3-14D4-49A5-B18C-9D35547398D9}"/>
              </a:ext>
            </a:extLst>
          </p:cNvPr>
          <p:cNvSpPr/>
          <p:nvPr/>
        </p:nvSpPr>
        <p:spPr>
          <a:xfrm>
            <a:off x="1103605" y="1425694"/>
            <a:ext cx="9984790" cy="4335913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2EB0F-EC46-44B2-BA70-714ED52ED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643" y="745253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82EB59-8C61-4BBC-9D31-214F93740C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643" y="2105986"/>
            <a:ext cx="8222697" cy="3179515"/>
          </a:xfrm>
          <a:prstGeom prst="rect">
            <a:avLst/>
          </a:prstGeom>
        </p:spPr>
      </p:pic>
      <p:pic>
        <p:nvPicPr>
          <p:cNvPr id="7" name="X_[18-11]_katachi">
            <a:hlinkClick r:id="" action="ppaction://media"/>
            <a:extLst>
              <a:ext uri="{FF2B5EF4-FFF2-40B4-BE49-F238E27FC236}">
                <a16:creationId xmlns:a16="http://schemas.microsoft.com/office/drawing/2014/main" id="{6CE4CDE1-8D14-492E-8869-08902539FA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33918" y="210820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86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72111E-CEF0-4436-9CB4-2C652E7C3E5A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62EEE3-14D4-49A5-B18C-9D35547398D9}"/>
              </a:ext>
            </a:extLst>
          </p:cNvPr>
          <p:cNvSpPr/>
          <p:nvPr/>
        </p:nvSpPr>
        <p:spPr>
          <a:xfrm>
            <a:off x="1103605" y="1425694"/>
            <a:ext cx="9984790" cy="4335913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2EB0F-EC46-44B2-BA70-714ED52ED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643" y="745253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82EB59-8C61-4BBC-9D31-214F93740C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643" y="2105986"/>
            <a:ext cx="8222697" cy="3179515"/>
          </a:xfrm>
          <a:prstGeom prst="rect">
            <a:avLst/>
          </a:prstGeom>
        </p:spPr>
      </p:pic>
      <p:pic>
        <p:nvPicPr>
          <p:cNvPr id="7" name="X_[18-11]_katachi">
            <a:hlinkClick r:id="" action="ppaction://media"/>
            <a:extLst>
              <a:ext uri="{FF2B5EF4-FFF2-40B4-BE49-F238E27FC236}">
                <a16:creationId xmlns:a16="http://schemas.microsoft.com/office/drawing/2014/main" id="{6CE4CDE1-8D14-492E-8869-08902539FA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33918" y="2108205"/>
            <a:ext cx="487363" cy="487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F79976-B1FE-44F0-A389-F000FABF292E}"/>
              </a:ext>
            </a:extLst>
          </p:cNvPr>
          <p:cNvSpPr txBox="1"/>
          <p:nvPr/>
        </p:nvSpPr>
        <p:spPr>
          <a:xfrm>
            <a:off x="4277200" y="3108573"/>
            <a:ext cx="933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あと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342A62-5D4E-4D6A-9D9B-DC5019D1ECEE}"/>
              </a:ext>
            </a:extLst>
          </p:cNvPr>
          <p:cNvSpPr txBox="1"/>
          <p:nvPr/>
        </p:nvSpPr>
        <p:spPr>
          <a:xfrm>
            <a:off x="7519029" y="3687691"/>
            <a:ext cx="933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あと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677F7F-0856-483C-A8C1-2AB46EBA000E}"/>
              </a:ext>
            </a:extLst>
          </p:cNvPr>
          <p:cNvSpPr txBox="1"/>
          <p:nvPr/>
        </p:nvSpPr>
        <p:spPr>
          <a:xfrm>
            <a:off x="5425378" y="4762281"/>
            <a:ext cx="933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あと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41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44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C84B4C-93F7-405C-9AA2-357DC5CC2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502895"/>
            <a:ext cx="10905066" cy="133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9180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3C634E-BF65-4915-B5F1-10A473D8F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74DB04-261B-4942-B9C9-9B268D165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94" y="390126"/>
            <a:ext cx="2905844" cy="8991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B758DE-3D90-4F3B-A9B6-2B0271585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7834" y="1447250"/>
            <a:ext cx="8879656" cy="2112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45B5D8-097A-40F2-886D-E972EB5228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7834" y="3559770"/>
            <a:ext cx="6897135" cy="295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684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8024CF1-C72F-47B8-8474-EA240FB905B7}"/>
              </a:ext>
            </a:extLst>
          </p:cNvPr>
          <p:cNvSpPr/>
          <p:nvPr/>
        </p:nvSpPr>
        <p:spPr>
          <a:xfrm>
            <a:off x="1121360" y="1878457"/>
            <a:ext cx="9904706" cy="327947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4FF04C-476B-4F0D-A46B-322F4E49F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398" y="1198015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ACDF93-7C4A-4E9F-8C67-98C2047D5D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5398" y="2383020"/>
            <a:ext cx="8378574" cy="9195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2B591C-A77C-4EE7-98AD-DD0599D04A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8731" y="3444362"/>
            <a:ext cx="4274981" cy="1126299"/>
          </a:xfrm>
          <a:prstGeom prst="rect">
            <a:avLst/>
          </a:prstGeom>
        </p:spPr>
      </p:pic>
      <p:pic>
        <p:nvPicPr>
          <p:cNvPr id="9" name="X_[18-12]_katachi">
            <a:hlinkClick r:id="" action="ppaction://media"/>
            <a:extLst>
              <a:ext uri="{FF2B5EF4-FFF2-40B4-BE49-F238E27FC236}">
                <a16:creationId xmlns:a16="http://schemas.microsoft.com/office/drawing/2014/main" id="{FD06A359-FE90-4CAE-85AB-9483AEE3C4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19528" y="29416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0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A4AF2F-FEEE-471B-894B-F518C1089C89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024CF1-C72F-47B8-8474-EA240FB905B7}"/>
              </a:ext>
            </a:extLst>
          </p:cNvPr>
          <p:cNvSpPr/>
          <p:nvPr/>
        </p:nvSpPr>
        <p:spPr>
          <a:xfrm>
            <a:off x="1121360" y="1878457"/>
            <a:ext cx="9904706" cy="327947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4FF04C-476B-4F0D-A46B-322F4E49F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398" y="1198015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ACDF93-7C4A-4E9F-8C67-98C2047D5D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5398" y="2383020"/>
            <a:ext cx="8378574" cy="9195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2B591C-A77C-4EE7-98AD-DD0599D04A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8731" y="3444362"/>
            <a:ext cx="4274981" cy="1126299"/>
          </a:xfrm>
          <a:prstGeom prst="rect">
            <a:avLst/>
          </a:prstGeom>
        </p:spPr>
      </p:pic>
      <p:pic>
        <p:nvPicPr>
          <p:cNvPr id="9" name="X_[18-12]_katachi">
            <a:hlinkClick r:id="" action="ppaction://media"/>
            <a:extLst>
              <a:ext uri="{FF2B5EF4-FFF2-40B4-BE49-F238E27FC236}">
                <a16:creationId xmlns:a16="http://schemas.microsoft.com/office/drawing/2014/main" id="{FD06A359-FE90-4CAE-85AB-9483AEE3C4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16161" y="2956999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A8F1FF-52AB-47E3-A160-1B0FEE2E1BDA}"/>
              </a:ext>
            </a:extLst>
          </p:cNvPr>
          <p:cNvSpPr txBox="1"/>
          <p:nvPr/>
        </p:nvSpPr>
        <p:spPr>
          <a:xfrm>
            <a:off x="3015411" y="3545498"/>
            <a:ext cx="633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へ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412E9D-5A78-4617-B279-A42FE346091B}"/>
              </a:ext>
            </a:extLst>
          </p:cNvPr>
          <p:cNvSpPr txBox="1"/>
          <p:nvPr/>
        </p:nvSpPr>
        <p:spPr>
          <a:xfrm>
            <a:off x="4256640" y="4068718"/>
            <a:ext cx="633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</a:rPr>
              <a:t>に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17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31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7A68A7-A3F4-42A2-A1CA-60A32E8B2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44881"/>
            <a:ext cx="10905066" cy="141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23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3C634E-BF65-4915-B5F1-10A473D8F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593ED1-5B3A-4F05-958C-62427864D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42" y="543397"/>
            <a:ext cx="4065165" cy="9218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7CFBBC-C840-4577-967C-3FF7D3E38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908" y="1727379"/>
            <a:ext cx="2027116" cy="716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5D54D9-1ACA-436C-80F6-CF674880D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0908" y="2563249"/>
            <a:ext cx="9974756" cy="12210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8339F2-D665-4776-9C29-92874C9EE8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0908" y="3884455"/>
            <a:ext cx="4826985" cy="14947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9D2C29-ADF3-45F0-8D26-13EB9A5E81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8286" y="3765319"/>
            <a:ext cx="4194459" cy="263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308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E2C09C-82E6-4ECF-BB7E-006837475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B0F352-96E9-4B0D-9631-040ECB988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110" y="1186061"/>
            <a:ext cx="10061780" cy="448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617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3C634E-BF65-4915-B5F1-10A473D8F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02FCAF-2A43-4EAE-9E48-15CA7A092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313" y="924752"/>
            <a:ext cx="9835371" cy="500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560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36380B-98CF-48F6-AB20-1A6C0A747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304" y="270751"/>
            <a:ext cx="6033609" cy="7437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2FD764-E0E0-41FD-A74E-17B6AA7B15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204" y="1109709"/>
            <a:ext cx="11171247" cy="4839070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6A7478-FF73-422C-9695-4D4495692B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3269" y="1230934"/>
            <a:ext cx="4467617" cy="13939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31F67B-6038-43A6-BA28-078B566D6D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3269" y="2784557"/>
            <a:ext cx="4911625" cy="10601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2A74EF-8B93-4514-9FB8-9642AED611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862" y="3977386"/>
            <a:ext cx="4742971" cy="17657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9C3BB9-3C1D-40BE-A097-77D195EA5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21951" y="1109709"/>
            <a:ext cx="3854062" cy="26552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58FD39-3922-4208-A757-006EE0EBBA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10728" y="3774766"/>
            <a:ext cx="3170498" cy="14014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EAA19F6-9E2B-4212-ADC6-3F11047F7E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37609" y="1957758"/>
            <a:ext cx="1927032" cy="127643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0E6B79-B474-46A3-A921-B7CD2E1062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37609" y="3419813"/>
            <a:ext cx="1242450" cy="1807200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7DC87B0-A196-4D21-8553-E5FF3650FA1F}"/>
              </a:ext>
            </a:extLst>
          </p:cNvPr>
          <p:cNvSpPr/>
          <p:nvPr/>
        </p:nvSpPr>
        <p:spPr>
          <a:xfrm>
            <a:off x="4045689" y="5385434"/>
            <a:ext cx="7412854" cy="106011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D93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E223072-31AC-4D15-8339-6660A45FC6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86624" y="5485082"/>
            <a:ext cx="6930983" cy="865275"/>
          </a:xfrm>
          <a:prstGeom prst="rect">
            <a:avLst/>
          </a:prstGeom>
        </p:spPr>
      </p:pic>
      <p:pic>
        <p:nvPicPr>
          <p:cNvPr id="25" name="X_[18-10]_kaiwa">
            <a:hlinkClick r:id="" action="ppaction://media"/>
            <a:extLst>
              <a:ext uri="{FF2B5EF4-FFF2-40B4-BE49-F238E27FC236}">
                <a16:creationId xmlns:a16="http://schemas.microsoft.com/office/drawing/2014/main" id="{E31E3B75-B744-496D-931E-4A3E03E01E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720897" y="32884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28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236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75B1FC-6EFC-4E4B-9A3D-3E0B52989D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071" y="413067"/>
            <a:ext cx="3960292" cy="7606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51B791-4B06-4FF7-90E2-6C4C593950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975" y="1352725"/>
            <a:ext cx="3604447" cy="6234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6628CB-E368-4BA8-9841-4A15ABE52F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3862" y="2748947"/>
            <a:ext cx="3957870" cy="10853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257202-512B-4325-800A-6B23080301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7974" y="4607129"/>
            <a:ext cx="3604447" cy="6184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269F50-F235-46A1-9190-9CDBA431E7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0599" y="2162648"/>
            <a:ext cx="624943" cy="3997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9BEB3F-A39B-4BC2-AA00-C466DC9AC4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50599" y="4020830"/>
            <a:ext cx="659661" cy="3997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B5C4CF-DB5A-476F-90E5-5A5820F4CB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034" y="1732713"/>
            <a:ext cx="4837457" cy="32816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0AACD36-7AC2-4150-9642-963F0016C5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6822" y="4607129"/>
            <a:ext cx="1396544" cy="45666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8B5037-0C12-486E-82F7-DEFA4B79148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93679" y="5080813"/>
            <a:ext cx="4397546" cy="35743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557660E-6FE4-476E-8ACC-430F794AC1B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93679" y="5438249"/>
            <a:ext cx="4132182" cy="379099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D1289D7-91EF-4DA5-BE04-FD5B073EC588}"/>
              </a:ext>
            </a:extLst>
          </p:cNvPr>
          <p:cNvSpPr/>
          <p:nvPr/>
        </p:nvSpPr>
        <p:spPr>
          <a:xfrm>
            <a:off x="816747" y="1732713"/>
            <a:ext cx="4917356" cy="8297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X_[18-13]_hanasu">
            <a:hlinkClick r:id="" action="ppaction://media"/>
            <a:extLst>
              <a:ext uri="{FF2B5EF4-FFF2-40B4-BE49-F238E27FC236}">
                <a16:creationId xmlns:a16="http://schemas.microsoft.com/office/drawing/2014/main" id="{4027D576-6993-4F7D-88D6-73A0EA08C8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900191" y="185613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75B1FC-6EFC-4E4B-9A3D-3E0B52989D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752" y="467682"/>
            <a:ext cx="3960292" cy="7606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51B791-4B06-4FF7-90E2-6C4C593950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5428" y="718930"/>
            <a:ext cx="3604447" cy="6234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6628CB-E368-4BA8-9841-4A15ABE52F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3559" y="1822002"/>
            <a:ext cx="3957870" cy="10853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257202-512B-4325-800A-6B23080301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5427" y="3307793"/>
            <a:ext cx="3604447" cy="6184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269F50-F235-46A1-9190-9CDBA431E7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8052" y="1422208"/>
            <a:ext cx="624943" cy="3997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9BEB3F-A39B-4BC2-AA00-C466DC9AC4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08052" y="2907998"/>
            <a:ext cx="659661" cy="3997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B5C4CF-DB5A-476F-90E5-5A5820F4CB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034" y="1732713"/>
            <a:ext cx="4837457" cy="32816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0AACD36-7AC2-4150-9642-963F0016C5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6822" y="4607129"/>
            <a:ext cx="1396544" cy="45666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8B5037-0C12-486E-82F7-DEFA4B79148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93679" y="5080813"/>
            <a:ext cx="4397546" cy="35743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557660E-6FE4-476E-8ACC-430F794AC1B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93679" y="5438249"/>
            <a:ext cx="4132182" cy="379099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D1289D7-91EF-4DA5-BE04-FD5B073EC588}"/>
              </a:ext>
            </a:extLst>
          </p:cNvPr>
          <p:cNvSpPr/>
          <p:nvPr/>
        </p:nvSpPr>
        <p:spPr>
          <a:xfrm>
            <a:off x="816747" y="2466915"/>
            <a:ext cx="5663952" cy="8444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X_[18-13]_hanasu">
            <a:hlinkClick r:id="" action="ppaction://media"/>
            <a:extLst>
              <a:ext uri="{FF2B5EF4-FFF2-40B4-BE49-F238E27FC236}">
                <a16:creationId xmlns:a16="http://schemas.microsoft.com/office/drawing/2014/main" id="{4027D576-6993-4F7D-88D6-73A0EA08C8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364108" y="2663700"/>
            <a:ext cx="487363" cy="48736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E91F5A2-5C90-4A50-B308-2FD99A921E21}"/>
              </a:ext>
            </a:extLst>
          </p:cNvPr>
          <p:cNvSpPr/>
          <p:nvPr/>
        </p:nvSpPr>
        <p:spPr>
          <a:xfrm>
            <a:off x="7803801" y="4224266"/>
            <a:ext cx="3867628" cy="1963514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43C9B22-90A0-421D-8429-8439EDC2486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84518" y="4409874"/>
            <a:ext cx="3506194" cy="1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1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75B1FC-6EFC-4E4B-9A3D-3E0B52989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41" y="302438"/>
            <a:ext cx="3960292" cy="7606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51B791-4B06-4FF7-90E2-6C4C59395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091" y="2633101"/>
            <a:ext cx="3219451" cy="5568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6628CB-E368-4BA8-9841-4A15ABE52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2320" y="3655868"/>
            <a:ext cx="3535124" cy="9694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257202-512B-4325-800A-6B23080301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2545" y="5091252"/>
            <a:ext cx="3219451" cy="5524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269F50-F235-46A1-9190-9CDBA431E7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2827" y="3244354"/>
            <a:ext cx="558192" cy="3570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9BEB3F-A39B-4BC2-AA00-C466DC9AC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2827" y="4679738"/>
            <a:ext cx="589202" cy="3570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6D6FCE-C25A-41AF-BFD8-22DA9D823D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193" y="1169154"/>
            <a:ext cx="4103473" cy="7645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1C07BF-73B8-48A9-A1C1-B272984FE1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146" y="1980340"/>
            <a:ext cx="6973734" cy="198400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89F2BE-A4C4-415B-87A3-18B8656D69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149" y="4140592"/>
            <a:ext cx="6973731" cy="203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4325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75B1FC-6EFC-4E4B-9A3D-3E0B52989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262" y="413067"/>
            <a:ext cx="3960292" cy="7606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51B791-4B06-4FF7-90E2-6C4C59395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975" y="1352725"/>
            <a:ext cx="3604447" cy="6234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6628CB-E368-4BA8-9841-4A15ABE52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3862" y="2748947"/>
            <a:ext cx="3957870" cy="10853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257202-512B-4325-800A-6B23080301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974" y="4607129"/>
            <a:ext cx="3604447" cy="6184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269F50-F235-46A1-9190-9CDBA431E7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0599" y="2162648"/>
            <a:ext cx="624943" cy="3997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9BEB3F-A39B-4BC2-AA00-C466DC9AC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50599" y="4020830"/>
            <a:ext cx="659661" cy="3997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B5C4CF-DB5A-476F-90E5-5A5820F4CB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034" y="1732713"/>
            <a:ext cx="4837457" cy="32816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0AACD36-7AC2-4150-9642-963F0016C5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6822" y="4607129"/>
            <a:ext cx="1396544" cy="45666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8B5037-0C12-486E-82F7-DEFA4B7914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93679" y="5080813"/>
            <a:ext cx="4397546" cy="35743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557660E-6FE4-476E-8ACC-430F794AC1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93679" y="5438249"/>
            <a:ext cx="4132182" cy="379099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D1289D7-91EF-4DA5-BE04-FD5B073EC588}"/>
              </a:ext>
            </a:extLst>
          </p:cNvPr>
          <p:cNvSpPr/>
          <p:nvPr/>
        </p:nvSpPr>
        <p:spPr>
          <a:xfrm>
            <a:off x="816746" y="4119238"/>
            <a:ext cx="5486399" cy="17755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935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8065E0-4496-401C-87BF-A74D1A100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22" y="643466"/>
            <a:ext cx="10037955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D7A2E70-8FDE-416F-BDC7-8EBC70DD3ADF}"/>
              </a:ext>
            </a:extLst>
          </p:cNvPr>
          <p:cNvSpPr/>
          <p:nvPr/>
        </p:nvSpPr>
        <p:spPr>
          <a:xfrm>
            <a:off x="1077022" y="2246050"/>
            <a:ext cx="10037956" cy="8788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235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D3EF843-24EF-4224-A362-72C9E3452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77" y="547181"/>
            <a:ext cx="10905066" cy="19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65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35D0DB-AD83-4BE9-A398-1E8B678AF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990" y="635567"/>
            <a:ext cx="8202967" cy="212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05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2155041-50FE-48E0-888E-5B14F9E9609E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285376-2546-49C8-9FD2-523D68784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108" y="831629"/>
            <a:ext cx="5509737" cy="56240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8CC56E-4E2F-4632-9C9E-CCE15B28B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55" y="382453"/>
            <a:ext cx="2784065" cy="8478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62B2EA-473C-4818-B275-FA518CCA2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635" y="1237728"/>
            <a:ext cx="2631781" cy="4753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1797A7-149F-4611-A9A0-9A7D7CCE21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619" y="1737598"/>
            <a:ext cx="2339706" cy="4101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DF0747-A610-4350-9FCF-9DA089AFE2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155" y="2711043"/>
            <a:ext cx="3796973" cy="5344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7E7CAF-A10F-4215-BCE4-27E0656DAC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679" y="3273576"/>
            <a:ext cx="3377504" cy="4256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C0C12EC-67ED-4EB4-9105-7927E77A91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154" y="4771118"/>
            <a:ext cx="4322087" cy="5282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27F772-F769-4F53-BD69-461D627FCB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5719" y="5286209"/>
            <a:ext cx="4328301" cy="4722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3D6AB9-B501-49AE-AD17-8532B64812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7270" y="385418"/>
            <a:ext cx="1405429" cy="4433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3C88159-244D-4EED-B854-4CE6B592C0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5480" y="1658675"/>
            <a:ext cx="3759460" cy="276602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262E25B-5EEA-48DC-8E31-69D05DEBF5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5480" y="4487489"/>
            <a:ext cx="5118504" cy="184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89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2155041-50FE-48E0-888E-5B14F9E9609E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285376-2546-49C8-9FD2-523D68784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108" y="831629"/>
            <a:ext cx="5509737" cy="56240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8CC56E-4E2F-4632-9C9E-CCE15B28B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55" y="382453"/>
            <a:ext cx="2784065" cy="8478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62B2EA-473C-4818-B275-FA518CCA2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635" y="1237728"/>
            <a:ext cx="2631781" cy="4753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1797A7-149F-4611-A9A0-9A7D7CCE21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619" y="1737598"/>
            <a:ext cx="2339706" cy="4101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DF0747-A610-4350-9FCF-9DA089AFE2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155" y="2711043"/>
            <a:ext cx="3796973" cy="5344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7E7CAF-A10F-4215-BCE4-27E0656DAC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679" y="3273576"/>
            <a:ext cx="3377504" cy="4256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C0C12EC-67ED-4EB4-9105-7927E77A91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154" y="4771118"/>
            <a:ext cx="4322087" cy="5282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27F772-F769-4F53-BD69-461D627FCB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5719" y="5286209"/>
            <a:ext cx="4328301" cy="4722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3D6AB9-B501-49AE-AD17-8532B64812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7270" y="385418"/>
            <a:ext cx="1405429" cy="4433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3C88159-244D-4EED-B854-4CE6B592C0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5480" y="1658675"/>
            <a:ext cx="3759460" cy="276602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262E25B-5EEA-48DC-8E31-69D05DEBF5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5480" y="4487489"/>
            <a:ext cx="5118504" cy="18428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F8EBFCE-FCB0-4321-8630-276A067A44B4}"/>
              </a:ext>
            </a:extLst>
          </p:cNvPr>
          <p:cNvSpPr txBox="1"/>
          <p:nvPr/>
        </p:nvSpPr>
        <p:spPr>
          <a:xfrm>
            <a:off x="985619" y="2220425"/>
            <a:ext cx="2138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YOKOHAMA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C81EA7-37F4-4DBF-8428-CD6C1A505F3F}"/>
              </a:ext>
            </a:extLst>
          </p:cNvPr>
          <p:cNvSpPr txBox="1"/>
          <p:nvPr/>
        </p:nvSpPr>
        <p:spPr>
          <a:xfrm>
            <a:off x="909168" y="3727357"/>
            <a:ext cx="50681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ふねにのりました。おもしろかったです。</a:t>
            </a:r>
            <a:r>
              <a:rPr lang="en-US" altLang="ja-JP" sz="2000" b="1" dirty="0">
                <a:solidFill>
                  <a:srgbClr val="FF0000"/>
                </a:solidFill>
              </a:rPr>
              <a:t>China Town</a:t>
            </a:r>
            <a:r>
              <a:rPr lang="ja-JP" altLang="en-US" sz="2000" b="1" dirty="0">
                <a:solidFill>
                  <a:srgbClr val="FF0000"/>
                </a:solidFill>
              </a:rPr>
              <a:t>で、ごはんをたべました。</a:t>
            </a:r>
            <a:endParaRPr lang="en-US" altLang="ja-JP" sz="2000" b="1" dirty="0">
              <a:solidFill>
                <a:srgbClr val="FF0000"/>
              </a:solidFill>
            </a:endParaRPr>
          </a:p>
          <a:p>
            <a:r>
              <a:rPr lang="ja-JP" altLang="en-US" sz="2000" b="1" dirty="0">
                <a:solidFill>
                  <a:srgbClr val="FF0000"/>
                </a:solidFill>
              </a:rPr>
              <a:t>おいしかったです。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6782B3-0FB4-4A32-A1C9-7A098E483567}"/>
              </a:ext>
            </a:extLst>
          </p:cNvPr>
          <p:cNvSpPr txBox="1"/>
          <p:nvPr/>
        </p:nvSpPr>
        <p:spPr>
          <a:xfrm>
            <a:off x="985618" y="5724414"/>
            <a:ext cx="4633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Landmark Tower</a:t>
            </a:r>
            <a:r>
              <a:rPr lang="ja-JP" altLang="en-US" sz="2000" b="1" dirty="0">
                <a:solidFill>
                  <a:srgbClr val="FF0000"/>
                </a:solidFill>
              </a:rPr>
              <a:t> にのぼりたいです。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52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02596D-B382-49ED-B3A4-B59DCE6AE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638" y="152640"/>
            <a:ext cx="8272509" cy="13476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31CF50-278F-4309-99CC-281F93B49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839" y="1500327"/>
            <a:ext cx="4971521" cy="507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640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57253D-4289-40FD-8B99-70399A1E8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91" y="600702"/>
            <a:ext cx="7441374" cy="110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680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8065E0-4496-401C-87BF-A74D1A100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22" y="643466"/>
            <a:ext cx="10037955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D7A2E70-8FDE-416F-BDC7-8EBC70DD3ADF}"/>
              </a:ext>
            </a:extLst>
          </p:cNvPr>
          <p:cNvSpPr/>
          <p:nvPr/>
        </p:nvSpPr>
        <p:spPr>
          <a:xfrm>
            <a:off x="1077021" y="3107184"/>
            <a:ext cx="10037955" cy="8877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097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43890D2D-7C14-4782-BC55-F9749F49D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688" y="695985"/>
            <a:ext cx="10905066" cy="193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229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83311664-7568-47EB-B0C9-D44A1165F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846" y="293441"/>
            <a:ext cx="10510308" cy="17867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BF4F9F-4C97-4FAB-85FD-2EFAD7608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461" y="2371725"/>
            <a:ext cx="9059693" cy="419283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13E890B-EE99-486E-8F73-16D3319DB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5132" y="67310"/>
            <a:ext cx="822713" cy="822318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41FA5A90-4505-4E66-9D1F-D119C572A724}"/>
              </a:ext>
            </a:extLst>
          </p:cNvPr>
          <p:cNvSpPr/>
          <p:nvPr/>
        </p:nvSpPr>
        <p:spPr>
          <a:xfrm>
            <a:off x="9447722" y="246897"/>
            <a:ext cx="2744278" cy="288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421232E-9EC5-485F-8002-D1D2E9C04EBE}"/>
              </a:ext>
            </a:extLst>
          </p:cNvPr>
          <p:cNvSpPr txBox="1"/>
          <p:nvPr/>
        </p:nvSpPr>
        <p:spPr>
          <a:xfrm>
            <a:off x="9520700" y="534908"/>
            <a:ext cx="2140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>
                <a:hlinkClick r:id="rId5"/>
              </a:rPr>
              <a:t>X18 14 - YouTube</a:t>
            </a:r>
            <a:endParaRPr lang="en-US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8276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CDDF72-B5A4-48B6-9816-89C1062AC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455" y="495694"/>
            <a:ext cx="7883209" cy="8663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C2D2D5-E497-4BCA-9D20-ED202069FD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7425" y="1472609"/>
            <a:ext cx="7161310" cy="3065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C92E3F-9439-4CA6-AF7C-4B80CE50AF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6925" y="4794173"/>
            <a:ext cx="7303739" cy="1635081"/>
          </a:xfrm>
          <a:prstGeom prst="rect">
            <a:avLst/>
          </a:prstGeom>
        </p:spPr>
      </p:pic>
      <p:pic>
        <p:nvPicPr>
          <p:cNvPr id="2" name="X_[18-14]_kaiwa">
            <a:hlinkClick r:id="" action="ppaction://media"/>
            <a:extLst>
              <a:ext uri="{FF2B5EF4-FFF2-40B4-BE49-F238E27FC236}">
                <a16:creationId xmlns:a16="http://schemas.microsoft.com/office/drawing/2014/main" id="{7C240238-195B-4045-A868-BF20E68380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71024" y="4956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8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AF1FB35-73CD-4EDA-8B9B-0895E4F3FB84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CDDF72-B5A4-48B6-9816-89C1062AC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455" y="495694"/>
            <a:ext cx="7883209" cy="8663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C2D2D5-E497-4BCA-9D20-ED202069FD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7425" y="1472609"/>
            <a:ext cx="7161310" cy="3065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C92E3F-9439-4CA6-AF7C-4B80CE50AF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6925" y="4794173"/>
            <a:ext cx="7303739" cy="1635081"/>
          </a:xfrm>
          <a:prstGeom prst="rect">
            <a:avLst/>
          </a:prstGeom>
        </p:spPr>
      </p:pic>
      <p:pic>
        <p:nvPicPr>
          <p:cNvPr id="8" name="X_[18-14]_kaiwa">
            <a:hlinkClick r:id="" action="ppaction://media"/>
            <a:extLst>
              <a:ext uri="{FF2B5EF4-FFF2-40B4-BE49-F238E27FC236}">
                <a16:creationId xmlns:a16="http://schemas.microsoft.com/office/drawing/2014/main" id="{589F3D6A-469F-4D14-99ED-3809C3E905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24534" y="3185318"/>
            <a:ext cx="487363" cy="487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6D916C-20C8-446F-96B4-E17F07BB6D42}"/>
              </a:ext>
            </a:extLst>
          </p:cNvPr>
          <p:cNvSpPr txBox="1"/>
          <p:nvPr/>
        </p:nvSpPr>
        <p:spPr>
          <a:xfrm>
            <a:off x="3531257" y="2016295"/>
            <a:ext cx="1971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おんせん</a:t>
            </a:r>
            <a:r>
              <a:rPr lang="en-US" altLang="ja-JP" sz="2000" b="1" dirty="0">
                <a:solidFill>
                  <a:srgbClr val="FF0000"/>
                </a:solidFill>
              </a:rPr>
              <a:t>/</a:t>
            </a:r>
          </a:p>
          <a:p>
            <a:r>
              <a:rPr lang="ja-JP" altLang="en-US" sz="2000" b="1" dirty="0">
                <a:solidFill>
                  <a:srgbClr val="FF0000"/>
                </a:solidFill>
              </a:rPr>
              <a:t>べっぷおんせん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390C48-BC70-43BA-9C51-99F5D9F25D29}"/>
              </a:ext>
            </a:extLst>
          </p:cNvPr>
          <p:cNvSpPr txBox="1"/>
          <p:nvPr/>
        </p:nvSpPr>
        <p:spPr>
          <a:xfrm>
            <a:off x="5660987" y="3544975"/>
            <a:ext cx="1254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はいり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7769F7-F66F-4618-8C9A-3305B2AFF5A2}"/>
              </a:ext>
            </a:extLst>
          </p:cNvPr>
          <p:cNvSpPr txBox="1"/>
          <p:nvPr/>
        </p:nvSpPr>
        <p:spPr>
          <a:xfrm>
            <a:off x="3433263" y="3989109"/>
            <a:ext cx="2155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</a:rPr>
              <a:t>てんぷら</a:t>
            </a:r>
            <a:r>
              <a:rPr lang="en-US" altLang="ja-JP" sz="2000" b="1" dirty="0">
                <a:solidFill>
                  <a:srgbClr val="FF0000"/>
                </a:solidFill>
              </a:rPr>
              <a:t>/</a:t>
            </a:r>
          </a:p>
          <a:p>
            <a:r>
              <a:rPr lang="ja-JP" altLang="en-US" sz="2000" b="1" dirty="0">
                <a:solidFill>
                  <a:srgbClr val="FF0000"/>
                </a:solidFill>
              </a:rPr>
              <a:t>とりのてんぷら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D33DAE-43BE-4523-9421-E0215DD62C42}"/>
              </a:ext>
            </a:extLst>
          </p:cNvPr>
          <p:cNvSpPr txBox="1"/>
          <p:nvPr/>
        </p:nvSpPr>
        <p:spPr>
          <a:xfrm>
            <a:off x="4498013" y="5411658"/>
            <a:ext cx="2009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おんせんにいき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D4E9C2-0A1C-4C86-89C0-CEEFC2FC0FEA}"/>
              </a:ext>
            </a:extLst>
          </p:cNvPr>
          <p:cNvSpPr txBox="1"/>
          <p:nvPr/>
        </p:nvSpPr>
        <p:spPr>
          <a:xfrm>
            <a:off x="3243295" y="5971091"/>
            <a:ext cx="1254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ゆき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5D10C6-0C72-4418-BA7B-DF3A3611FBDB}"/>
              </a:ext>
            </a:extLst>
          </p:cNvPr>
          <p:cNvSpPr txBox="1"/>
          <p:nvPr/>
        </p:nvSpPr>
        <p:spPr>
          <a:xfrm>
            <a:off x="6662677" y="5971091"/>
            <a:ext cx="1254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</a:rPr>
              <a:t>はいり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47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55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764F26-EA17-481E-9BFF-EA5613528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75" y="230611"/>
            <a:ext cx="7794594" cy="1571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C503CC-BFBA-4169-8815-FA7CB215A6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170" y="1852126"/>
            <a:ext cx="10818815" cy="4231114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A1ADD1-5712-4FD8-95EA-A4199DB6D8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611" y="2083978"/>
            <a:ext cx="3448758" cy="31565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5C6B78-DA0D-4BC6-B32E-A2D490804C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8853" y="2029687"/>
            <a:ext cx="3913976" cy="27528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69A70C-4BF0-43A7-8498-E9952F7EC5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4872" y="2083978"/>
            <a:ext cx="1775743" cy="13450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580A4A-59E2-4064-9367-A6F8CBF04A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4872" y="3814939"/>
            <a:ext cx="1791404" cy="13371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3B07DE-9787-4C4A-BD4F-9FA9603398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02165" y="4572918"/>
            <a:ext cx="1777699" cy="1335232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A49ABE9-D38D-4C61-9D2A-2D5843255917}"/>
              </a:ext>
            </a:extLst>
          </p:cNvPr>
          <p:cNvSpPr/>
          <p:nvPr/>
        </p:nvSpPr>
        <p:spPr>
          <a:xfrm>
            <a:off x="1031601" y="5472387"/>
            <a:ext cx="8153134" cy="99679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D93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83185BA-15EB-4DE5-9476-DF0835FB52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12978" y="5592034"/>
            <a:ext cx="5169763" cy="811464"/>
          </a:xfrm>
          <a:prstGeom prst="rect">
            <a:avLst/>
          </a:prstGeom>
        </p:spPr>
      </p:pic>
      <p:pic>
        <p:nvPicPr>
          <p:cNvPr id="17" name="X_[18-14]_kaiwa">
            <a:hlinkClick r:id="" action="ppaction://media"/>
            <a:extLst>
              <a:ext uri="{FF2B5EF4-FFF2-40B4-BE49-F238E27FC236}">
                <a16:creationId xmlns:a16="http://schemas.microsoft.com/office/drawing/2014/main" id="{7C6DBB54-40E9-41ED-81DB-91D147910C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92159" y="8524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02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8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B58F6E5-17B5-45DC-ADC9-0745602148B0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764F26-EA17-481E-9BFF-EA5613528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75" y="230611"/>
            <a:ext cx="7794594" cy="1571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C503CC-BFBA-4169-8815-FA7CB215A6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170" y="1852126"/>
            <a:ext cx="10818815" cy="4231114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A1ADD1-5712-4FD8-95EA-A4199DB6D8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611" y="2083978"/>
            <a:ext cx="3448758" cy="31565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5C6B78-DA0D-4BC6-B32E-A2D490804C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8853" y="2029687"/>
            <a:ext cx="3913976" cy="27528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69A70C-4BF0-43A7-8498-E9952F7EC5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4872" y="2083978"/>
            <a:ext cx="1775743" cy="13450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580A4A-59E2-4064-9367-A6F8CBF04A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4872" y="3814939"/>
            <a:ext cx="1791404" cy="13371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3B07DE-9787-4C4A-BD4F-9FA9603398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02165" y="4572918"/>
            <a:ext cx="1777699" cy="1335232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A49ABE9-D38D-4C61-9D2A-2D5843255917}"/>
              </a:ext>
            </a:extLst>
          </p:cNvPr>
          <p:cNvSpPr/>
          <p:nvPr/>
        </p:nvSpPr>
        <p:spPr>
          <a:xfrm>
            <a:off x="1031601" y="5472387"/>
            <a:ext cx="8153134" cy="99679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D93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83185BA-15EB-4DE5-9476-DF0835FB52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12978" y="5592034"/>
            <a:ext cx="5169763" cy="811464"/>
          </a:xfrm>
          <a:prstGeom prst="rect">
            <a:avLst/>
          </a:prstGeom>
        </p:spPr>
      </p:pic>
      <p:pic>
        <p:nvPicPr>
          <p:cNvPr id="17" name="X_[18-14]_kaiwa">
            <a:hlinkClick r:id="" action="ppaction://media"/>
            <a:extLst>
              <a:ext uri="{FF2B5EF4-FFF2-40B4-BE49-F238E27FC236}">
                <a16:creationId xmlns:a16="http://schemas.microsoft.com/office/drawing/2014/main" id="{7C6DBB54-40E9-41ED-81DB-91D147910C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92159" y="852480"/>
            <a:ext cx="487363" cy="48736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CF9BD5B-05E7-4C62-86A7-7AE48815E947}"/>
              </a:ext>
            </a:extLst>
          </p:cNvPr>
          <p:cNvCxnSpPr>
            <a:cxnSpLocks/>
          </p:cNvCxnSpPr>
          <p:nvPr/>
        </p:nvCxnSpPr>
        <p:spPr>
          <a:xfrm>
            <a:off x="1512978" y="4065973"/>
            <a:ext cx="17717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15A089-749F-4BA1-9198-F61413468053}"/>
              </a:ext>
            </a:extLst>
          </p:cNvPr>
          <p:cNvSpPr txBox="1"/>
          <p:nvPr/>
        </p:nvSpPr>
        <p:spPr>
          <a:xfrm>
            <a:off x="3284738" y="3666464"/>
            <a:ext cx="591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(+)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E5EEFF7-CD4F-47DE-A1BB-019A93F079A5}"/>
              </a:ext>
            </a:extLst>
          </p:cNvPr>
          <p:cNvCxnSpPr>
            <a:cxnSpLocks/>
          </p:cNvCxnSpPr>
          <p:nvPr/>
        </p:nvCxnSpPr>
        <p:spPr>
          <a:xfrm>
            <a:off x="2260182" y="4848687"/>
            <a:ext cx="16903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212CE40-60E3-456C-9DCE-C6B56CF4F073}"/>
              </a:ext>
            </a:extLst>
          </p:cNvPr>
          <p:cNvSpPr txBox="1"/>
          <p:nvPr/>
        </p:nvSpPr>
        <p:spPr>
          <a:xfrm>
            <a:off x="3972313" y="4472197"/>
            <a:ext cx="591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(+)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F977892-36D5-4C76-8B93-11FF4D9D6448}"/>
              </a:ext>
            </a:extLst>
          </p:cNvPr>
          <p:cNvCxnSpPr>
            <a:cxnSpLocks/>
          </p:cNvCxnSpPr>
          <p:nvPr/>
        </p:nvCxnSpPr>
        <p:spPr>
          <a:xfrm>
            <a:off x="8711089" y="2772792"/>
            <a:ext cx="15248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FBD7238-5697-4F15-B49E-1E27BC8F1EF5}"/>
              </a:ext>
            </a:extLst>
          </p:cNvPr>
          <p:cNvSpPr txBox="1"/>
          <p:nvPr/>
        </p:nvSpPr>
        <p:spPr>
          <a:xfrm>
            <a:off x="10249308" y="2387425"/>
            <a:ext cx="591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(+)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450F976-1F61-40C5-A1B8-2F4C0E6EE86F}"/>
              </a:ext>
            </a:extLst>
          </p:cNvPr>
          <p:cNvCxnSpPr>
            <a:cxnSpLocks/>
          </p:cNvCxnSpPr>
          <p:nvPr/>
        </p:nvCxnSpPr>
        <p:spPr>
          <a:xfrm>
            <a:off x="8228658" y="3196923"/>
            <a:ext cx="16903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29995D5-52AB-4C87-B962-D92378BB2E08}"/>
              </a:ext>
            </a:extLst>
          </p:cNvPr>
          <p:cNvSpPr txBox="1"/>
          <p:nvPr/>
        </p:nvSpPr>
        <p:spPr>
          <a:xfrm>
            <a:off x="10059578" y="2823204"/>
            <a:ext cx="591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(-)</a:t>
            </a:r>
          </a:p>
        </p:txBody>
      </p:sp>
    </p:spTree>
    <p:extLst>
      <p:ext uri="{BB962C8B-B14F-4D97-AF65-F5344CB8AC3E}">
        <p14:creationId xmlns:p14="http://schemas.microsoft.com/office/powerpoint/2010/main" val="277717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558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3" grpId="0"/>
      <p:bldP spid="26" grpId="0"/>
      <p:bldP spid="29" grpId="0"/>
      <p:bldP spid="3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2BD22A6-1B47-4550-8DD3-D95913F5E476}"/>
              </a:ext>
            </a:extLst>
          </p:cNvPr>
          <p:cNvSpPr/>
          <p:nvPr/>
        </p:nvSpPr>
        <p:spPr>
          <a:xfrm>
            <a:off x="1365589" y="1443451"/>
            <a:ext cx="9420780" cy="4477955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F17224-5A1C-40FA-A04B-C7C029CB3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9627" y="763010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02C1BD-D934-4129-BABA-F8946D4111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3813" y="2180494"/>
            <a:ext cx="7284393" cy="3185921"/>
          </a:xfrm>
          <a:prstGeom prst="rect">
            <a:avLst/>
          </a:prstGeom>
        </p:spPr>
      </p:pic>
      <p:pic>
        <p:nvPicPr>
          <p:cNvPr id="7" name="X_[18-15]_katachi">
            <a:hlinkClick r:id="" action="ppaction://media"/>
            <a:extLst>
              <a:ext uri="{FF2B5EF4-FFF2-40B4-BE49-F238E27FC236}">
                <a16:creationId xmlns:a16="http://schemas.microsoft.com/office/drawing/2014/main" id="{402F381A-9D2C-4F0D-ABB6-A28D6234B1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76970" y="226124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2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A81E82-289C-4D08-B816-85F0CB2BCFC6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BD22A6-1B47-4550-8DD3-D95913F5E476}"/>
              </a:ext>
            </a:extLst>
          </p:cNvPr>
          <p:cNvSpPr/>
          <p:nvPr/>
        </p:nvSpPr>
        <p:spPr>
          <a:xfrm>
            <a:off x="1365589" y="1443451"/>
            <a:ext cx="9420780" cy="4477955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F17224-5A1C-40FA-A04B-C7C029CB3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9627" y="763010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02C1BD-D934-4129-BABA-F8946D4111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3813" y="2180494"/>
            <a:ext cx="7284393" cy="3185921"/>
          </a:xfrm>
          <a:prstGeom prst="rect">
            <a:avLst/>
          </a:prstGeom>
        </p:spPr>
      </p:pic>
      <p:pic>
        <p:nvPicPr>
          <p:cNvPr id="7" name="X_[18-15]_katachi">
            <a:hlinkClick r:id="" action="ppaction://media"/>
            <a:extLst>
              <a:ext uri="{FF2B5EF4-FFF2-40B4-BE49-F238E27FC236}">
                <a16:creationId xmlns:a16="http://schemas.microsoft.com/office/drawing/2014/main" id="{402F381A-9D2C-4F0D-ABB6-A28D6234B1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76970" y="2261247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314DE2-2AF1-4F91-A923-4A80146BD26B}"/>
              </a:ext>
            </a:extLst>
          </p:cNvPr>
          <p:cNvSpPr txBox="1"/>
          <p:nvPr/>
        </p:nvSpPr>
        <p:spPr>
          <a:xfrm>
            <a:off x="5292183" y="3251658"/>
            <a:ext cx="1254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それに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748D4E-D7B1-44BE-B728-B634F2ABC669}"/>
              </a:ext>
            </a:extLst>
          </p:cNvPr>
          <p:cNvSpPr txBox="1"/>
          <p:nvPr/>
        </p:nvSpPr>
        <p:spPr>
          <a:xfrm>
            <a:off x="5652806" y="3800148"/>
            <a:ext cx="1564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それから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290485-61F1-4CEE-BF2A-82E9E4F4E9D4}"/>
              </a:ext>
            </a:extLst>
          </p:cNvPr>
          <p:cNvSpPr txBox="1"/>
          <p:nvPr/>
        </p:nvSpPr>
        <p:spPr>
          <a:xfrm>
            <a:off x="4818358" y="4904750"/>
            <a:ext cx="947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でも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64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91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20B88C-BF0A-4E71-9410-0711C64AE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19850"/>
            <a:ext cx="10905066" cy="136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672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3C634E-BF65-4915-B5F1-10A473D8F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5DF2FA-94B1-4166-8C50-D1F0A9388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55" y="445201"/>
            <a:ext cx="3480777" cy="9485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6178D1-BB14-44F9-ACF2-992636C92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672" y="1535674"/>
            <a:ext cx="9713227" cy="20603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DD5E9E-3158-4D2F-87CF-543582F620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3672" y="3737934"/>
            <a:ext cx="8908850" cy="270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1167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3C634E-BF65-4915-B5F1-10A473D8F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A68067-D7DE-44D5-8711-9F3CCEBD4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287" y="339830"/>
            <a:ext cx="2719618" cy="11954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B4FA37-2294-43B6-B780-5F504FE07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110" y="1618620"/>
            <a:ext cx="8426175" cy="26743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0CE292-0FE4-4987-BF87-5DDF158BC0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9110" y="4292934"/>
            <a:ext cx="6548994" cy="238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5475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3C634E-BF65-4915-B5F1-10A473D8F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5" y="183612"/>
            <a:ext cx="11760569" cy="6490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E8217E-20F1-43FA-98E5-CEEAAF864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036" y="523272"/>
            <a:ext cx="5105401" cy="12887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F6B885-228C-4836-B370-E3F32DD51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036" y="1884615"/>
            <a:ext cx="10067925" cy="42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589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C503CC-BFBA-4169-8815-FA7CB215A6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592" y="1488141"/>
            <a:ext cx="10818815" cy="4231114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A1ADD1-5712-4FD8-95EA-A4199DB6D8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033" y="1719993"/>
            <a:ext cx="3448758" cy="31565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5C6B78-DA0D-4BC6-B32E-A2D490804C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1275" y="1665702"/>
            <a:ext cx="3913976" cy="27528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69A70C-4BF0-43A7-8498-E9952F7EC5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294" y="1719993"/>
            <a:ext cx="1775743" cy="13450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580A4A-59E2-4064-9367-A6F8CBF04A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7294" y="3450954"/>
            <a:ext cx="1791404" cy="13371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3B07DE-9787-4C4A-BD4F-9FA9603398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74587" y="4208933"/>
            <a:ext cx="1777699" cy="1335232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A49ABE9-D38D-4C61-9D2A-2D5843255917}"/>
              </a:ext>
            </a:extLst>
          </p:cNvPr>
          <p:cNvSpPr/>
          <p:nvPr/>
        </p:nvSpPr>
        <p:spPr>
          <a:xfrm>
            <a:off x="1004023" y="5108402"/>
            <a:ext cx="8153134" cy="99679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D93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83185BA-15EB-4DE5-9476-DF0835FB52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400" y="5228049"/>
            <a:ext cx="5169763" cy="811464"/>
          </a:xfrm>
          <a:prstGeom prst="rect">
            <a:avLst/>
          </a:prstGeom>
        </p:spPr>
      </p:pic>
      <p:pic>
        <p:nvPicPr>
          <p:cNvPr id="17" name="X_[18-14]_kaiwa">
            <a:hlinkClick r:id="" action="ppaction://media"/>
            <a:extLst>
              <a:ext uri="{FF2B5EF4-FFF2-40B4-BE49-F238E27FC236}">
                <a16:creationId xmlns:a16="http://schemas.microsoft.com/office/drawing/2014/main" id="{7C6DBB54-40E9-41ED-81DB-91D147910C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51275" y="651382"/>
            <a:ext cx="487363" cy="487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873985-AE9E-4881-9AA1-BCE41F9FCE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448" y="582261"/>
            <a:ext cx="5853734" cy="84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4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8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3BC55-FC9D-4CA4-8A70-77C8CA59D1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07" y="520548"/>
            <a:ext cx="3293810" cy="787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AAE84E-5E35-45AC-8B00-E4E6B1FE58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7402" y="859339"/>
            <a:ext cx="4225472" cy="20291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BBFFE7-39BD-46C7-9142-2C1C32EAB0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9952" y="2890413"/>
            <a:ext cx="4895990" cy="19439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7B5295-CF81-428F-93D8-4320414157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7402" y="4834353"/>
            <a:ext cx="4311333" cy="12829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B12550-341A-45E4-AD65-B9B14A8672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177" y="1526647"/>
            <a:ext cx="4116978" cy="18948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681D19-BCF1-443F-8A57-315E6AFB07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0577" y="3429000"/>
            <a:ext cx="2576987" cy="3445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B86B317-9B01-405A-92FC-928A7835CD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80577" y="3781027"/>
            <a:ext cx="4106642" cy="3548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7F698FE-261A-4770-89AD-F4DB95AC7A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5789" y="4143390"/>
            <a:ext cx="1333281" cy="3720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0B7F623-B83B-429D-814A-2104D385135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83403" y="4535740"/>
            <a:ext cx="3444139" cy="29110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390B6E1-19AF-471C-8FDE-EADDC1BD69E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80577" y="4826843"/>
            <a:ext cx="3773822" cy="3051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A26ACA8-73AC-4272-A4D6-2F152D52954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80577" y="5136121"/>
            <a:ext cx="4040375" cy="326176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5CF8E89-4DCE-4A28-9809-A3AEBF91A36A}"/>
              </a:ext>
            </a:extLst>
          </p:cNvPr>
          <p:cNvSpPr/>
          <p:nvPr/>
        </p:nvSpPr>
        <p:spPr>
          <a:xfrm>
            <a:off x="546006" y="1469894"/>
            <a:ext cx="3954973" cy="8080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X_[18-16]_hanasu">
            <a:hlinkClick r:id="" action="ppaction://media"/>
            <a:extLst>
              <a:ext uri="{FF2B5EF4-FFF2-40B4-BE49-F238E27FC236}">
                <a16:creationId xmlns:a16="http://schemas.microsoft.com/office/drawing/2014/main" id="{F3CC4A85-06E0-49FB-87C3-3903BD73DB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902863" y="152664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0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5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3BC55-FC9D-4CA4-8A70-77C8CA59D1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07" y="520548"/>
            <a:ext cx="3293810" cy="787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AAE84E-5E35-45AC-8B00-E4E6B1FE58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7402" y="859339"/>
            <a:ext cx="4225472" cy="20291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BBFFE7-39BD-46C7-9142-2C1C32EAB0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9952" y="2890413"/>
            <a:ext cx="4895990" cy="19439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7B5295-CF81-428F-93D8-4320414157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7402" y="4834353"/>
            <a:ext cx="4311333" cy="12829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39E2FA-6927-407C-A9BC-A811E8B155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007" y="1308361"/>
            <a:ext cx="4321268" cy="7251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3FDD071-80B8-4B25-AD12-A4367D8F9D18}"/>
              </a:ext>
            </a:extLst>
          </p:cNvPr>
          <p:cNvSpPr/>
          <p:nvPr/>
        </p:nvSpPr>
        <p:spPr>
          <a:xfrm>
            <a:off x="875982" y="2633604"/>
            <a:ext cx="3867628" cy="1963514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8A66354-5BB0-4DCF-A1CB-6BBB875F12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4386" y="2773899"/>
            <a:ext cx="3506194" cy="1729196"/>
          </a:xfrm>
          <a:prstGeom prst="rect">
            <a:avLst/>
          </a:prstGeom>
        </p:spPr>
      </p:pic>
      <p:pic>
        <p:nvPicPr>
          <p:cNvPr id="20" name="X_[18-16]_hanasu">
            <a:hlinkClick r:id="" action="ppaction://media"/>
            <a:extLst>
              <a:ext uri="{FF2B5EF4-FFF2-40B4-BE49-F238E27FC236}">
                <a16:creationId xmlns:a16="http://schemas.microsoft.com/office/drawing/2014/main" id="{C799CA19-E235-4D94-80C6-5CB5CCB896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013657" y="130836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3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5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3BC55-FC9D-4CA4-8A70-77C8CA59D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07" y="520548"/>
            <a:ext cx="3293810" cy="787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AAE84E-5E35-45AC-8B00-E4E6B1FE5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402" y="859339"/>
            <a:ext cx="4225472" cy="20291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BBFFE7-39BD-46C7-9142-2C1C32EAB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9952" y="2890413"/>
            <a:ext cx="4895990" cy="19439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7B5295-CF81-428F-93D8-432041415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7402" y="4834353"/>
            <a:ext cx="4311333" cy="12829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B12550-341A-45E4-AD65-B9B14A8672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177" y="1526647"/>
            <a:ext cx="4116978" cy="18948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681D19-BCF1-443F-8A57-315E6AFB07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0577" y="3429000"/>
            <a:ext cx="2576987" cy="3445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B86B317-9B01-405A-92FC-928A7835CD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0577" y="3781027"/>
            <a:ext cx="4106642" cy="3548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7F698FE-261A-4770-89AD-F4DB95AC7A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5789" y="4143390"/>
            <a:ext cx="1333281" cy="3720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0B7F623-B83B-429D-814A-2104D38513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83403" y="4535740"/>
            <a:ext cx="3444139" cy="29110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390B6E1-19AF-471C-8FDE-EADDC1BD69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80577" y="4826843"/>
            <a:ext cx="3773822" cy="3051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A26ACA8-73AC-4272-A4D6-2F152D52954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80577" y="5136121"/>
            <a:ext cx="4040375" cy="326176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5CF8E89-4DCE-4A28-9809-A3AEBF91A36A}"/>
              </a:ext>
            </a:extLst>
          </p:cNvPr>
          <p:cNvSpPr/>
          <p:nvPr/>
        </p:nvSpPr>
        <p:spPr>
          <a:xfrm>
            <a:off x="546006" y="2974019"/>
            <a:ext cx="5101396" cy="25834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28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8065E0-4496-401C-87BF-A74D1A100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22" y="643466"/>
            <a:ext cx="10037955" cy="557106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D7A2E70-8FDE-416F-BDC7-8EBC70DD3ADF}"/>
              </a:ext>
            </a:extLst>
          </p:cNvPr>
          <p:cNvSpPr/>
          <p:nvPr/>
        </p:nvSpPr>
        <p:spPr>
          <a:xfrm>
            <a:off x="1077021" y="3986074"/>
            <a:ext cx="10037955" cy="8700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818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87</Words>
  <Application>Microsoft Office PowerPoint</Application>
  <PresentationFormat>ワイド画面</PresentationFormat>
  <Paragraphs>46</Paragraphs>
  <Slides>70</Slides>
  <Notes>1</Notes>
  <HiddenSlides>0</HiddenSlides>
  <MMClips>45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70</vt:i4>
      </vt:variant>
    </vt:vector>
  </HeadingPairs>
  <TitlesOfParts>
    <vt:vector size="75" baseType="lpstr">
      <vt:lpstr>游ゴシック</vt:lpstr>
      <vt:lpstr>Arial</vt:lpstr>
      <vt:lpstr>Calibri</vt:lpstr>
      <vt:lpstr>Calibri Light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Kazuyo Takehara</cp:lastModifiedBy>
  <cp:revision>15</cp:revision>
  <dcterms:created xsi:type="dcterms:W3CDTF">2021-09-30T01:24:30Z</dcterms:created>
  <dcterms:modified xsi:type="dcterms:W3CDTF">2023-04-21T02:57:30Z</dcterms:modified>
</cp:coreProperties>
</file>