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261" r:id="rId3"/>
    <p:sldId id="259" r:id="rId4"/>
    <p:sldId id="262" r:id="rId5"/>
    <p:sldId id="260" r:id="rId6"/>
    <p:sldId id="264" r:id="rId7"/>
    <p:sldId id="263" r:id="rId8"/>
    <p:sldId id="265" r:id="rId9"/>
    <p:sldId id="266" r:id="rId10"/>
    <p:sldId id="267" r:id="rId11"/>
    <p:sldId id="258" r:id="rId12"/>
    <p:sldId id="268" r:id="rId13"/>
    <p:sldId id="269" r:id="rId14"/>
    <p:sldId id="295" r:id="rId15"/>
    <p:sldId id="270" r:id="rId16"/>
    <p:sldId id="271" r:id="rId17"/>
    <p:sldId id="337" r:id="rId18"/>
    <p:sldId id="273" r:id="rId19"/>
    <p:sldId id="275" r:id="rId20"/>
    <p:sldId id="274" r:id="rId21"/>
    <p:sldId id="277" r:id="rId22"/>
    <p:sldId id="276" r:id="rId23"/>
    <p:sldId id="278" r:id="rId24"/>
    <p:sldId id="279" r:id="rId25"/>
    <p:sldId id="280" r:id="rId26"/>
    <p:sldId id="283" r:id="rId27"/>
    <p:sldId id="281" r:id="rId28"/>
    <p:sldId id="282" r:id="rId29"/>
    <p:sldId id="284" r:id="rId30"/>
    <p:sldId id="285" r:id="rId31"/>
    <p:sldId id="291" r:id="rId32"/>
    <p:sldId id="288" r:id="rId33"/>
    <p:sldId id="289" r:id="rId34"/>
    <p:sldId id="287" r:id="rId35"/>
    <p:sldId id="290" r:id="rId36"/>
    <p:sldId id="292" r:id="rId37"/>
    <p:sldId id="293" r:id="rId38"/>
    <p:sldId id="294" r:id="rId39"/>
    <p:sldId id="296" r:id="rId40"/>
    <p:sldId id="297" r:id="rId41"/>
    <p:sldId id="299" r:id="rId42"/>
    <p:sldId id="300" r:id="rId43"/>
    <p:sldId id="298" r:id="rId44"/>
    <p:sldId id="301" r:id="rId45"/>
    <p:sldId id="304" r:id="rId46"/>
    <p:sldId id="302" r:id="rId47"/>
    <p:sldId id="306" r:id="rId48"/>
    <p:sldId id="305" r:id="rId49"/>
    <p:sldId id="307" r:id="rId50"/>
    <p:sldId id="303" r:id="rId51"/>
    <p:sldId id="308" r:id="rId52"/>
    <p:sldId id="309" r:id="rId53"/>
    <p:sldId id="310" r:id="rId54"/>
    <p:sldId id="313" r:id="rId55"/>
    <p:sldId id="311" r:id="rId56"/>
    <p:sldId id="312" r:id="rId57"/>
    <p:sldId id="314" r:id="rId58"/>
    <p:sldId id="315" r:id="rId59"/>
    <p:sldId id="318" r:id="rId60"/>
    <p:sldId id="317" r:id="rId61"/>
    <p:sldId id="319" r:id="rId62"/>
    <p:sldId id="316" r:id="rId63"/>
    <p:sldId id="320" r:id="rId64"/>
    <p:sldId id="334" r:id="rId65"/>
    <p:sldId id="335" r:id="rId66"/>
    <p:sldId id="321" r:id="rId67"/>
    <p:sldId id="323" r:id="rId68"/>
    <p:sldId id="325" r:id="rId69"/>
    <p:sldId id="326" r:id="rId70"/>
    <p:sldId id="327" r:id="rId71"/>
    <p:sldId id="328" r:id="rId72"/>
    <p:sldId id="330" r:id="rId73"/>
    <p:sldId id="329" r:id="rId74"/>
    <p:sldId id="331" r:id="rId75"/>
    <p:sldId id="338" r:id="rId76"/>
    <p:sldId id="332" r:id="rId77"/>
    <p:sldId id="336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64E99C-2FF7-4B83-8F1D-5AC839CD1864}" v="30" dt="2023-04-19T03:56:33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1964E99C-2FF7-4B83-8F1D-5AC839CD1864}"/>
    <pc:docChg chg="undo custSel delSld modSld">
      <pc:chgData name="Kazuyo Takehara" userId="fa7eaadb-9681-4610-86a8-8be5debccd15" providerId="ADAL" clId="{1964E99C-2FF7-4B83-8F1D-5AC839CD1864}" dt="2023-04-19T03:56:33.488" v="218"/>
      <pc:docMkLst>
        <pc:docMk/>
      </pc:docMkLst>
      <pc:sldChg chg="modSp mod">
        <pc:chgData name="Kazuyo Takehara" userId="fa7eaadb-9681-4610-86a8-8be5debccd15" providerId="ADAL" clId="{1964E99C-2FF7-4B83-8F1D-5AC839CD1864}" dt="2023-04-19T03:46:00.582" v="28" actId="1076"/>
        <pc:sldMkLst>
          <pc:docMk/>
          <pc:sldMk cId="2513746503" sldId="260"/>
        </pc:sldMkLst>
        <pc:spChg chg="mod">
          <ac:chgData name="Kazuyo Takehara" userId="fa7eaadb-9681-4610-86a8-8be5debccd15" providerId="ADAL" clId="{1964E99C-2FF7-4B83-8F1D-5AC839CD1864}" dt="2023-04-18T09:11:24.297" v="3" actId="20577"/>
          <ac:spMkLst>
            <pc:docMk/>
            <pc:sldMk cId="2513746503" sldId="260"/>
            <ac:spMk id="17" creationId="{11E220CD-AFDF-45E5-86DC-053C47E6B3AB}"/>
          </ac:spMkLst>
        </pc:spChg>
        <pc:spChg chg="mod">
          <ac:chgData name="Kazuyo Takehara" userId="fa7eaadb-9681-4610-86a8-8be5debccd15" providerId="ADAL" clId="{1964E99C-2FF7-4B83-8F1D-5AC839CD1864}" dt="2023-04-19T03:45:55.432" v="27" actId="14100"/>
          <ac:spMkLst>
            <pc:docMk/>
            <pc:sldMk cId="2513746503" sldId="260"/>
            <ac:spMk id="18" creationId="{A418B6DD-138D-497C-909D-582A1DFEE035}"/>
          </ac:spMkLst>
        </pc:spChg>
        <pc:spChg chg="mod">
          <ac:chgData name="Kazuyo Takehara" userId="fa7eaadb-9681-4610-86a8-8be5debccd15" providerId="ADAL" clId="{1964E99C-2FF7-4B83-8F1D-5AC839CD1864}" dt="2023-04-19T03:46:00.582" v="28" actId="1076"/>
          <ac:spMkLst>
            <pc:docMk/>
            <pc:sldMk cId="2513746503" sldId="260"/>
            <ac:spMk id="19" creationId="{98C01335-F366-41E8-BF4C-F3804F83FDB6}"/>
          </ac:spMkLst>
        </pc:spChg>
      </pc:sldChg>
      <pc:sldChg chg="modSp mod modAnim">
        <pc:chgData name="Kazuyo Takehara" userId="fa7eaadb-9681-4610-86a8-8be5debccd15" providerId="ADAL" clId="{1964E99C-2FF7-4B83-8F1D-5AC839CD1864}" dt="2023-04-18T09:15:24.606" v="14"/>
        <pc:sldMkLst>
          <pc:docMk/>
          <pc:sldMk cId="1145879904" sldId="263"/>
        </pc:sldMkLst>
        <pc:picChg chg="mod">
          <ac:chgData name="Kazuyo Takehara" userId="fa7eaadb-9681-4610-86a8-8be5debccd15" providerId="ADAL" clId="{1964E99C-2FF7-4B83-8F1D-5AC839CD1864}" dt="2023-04-18T09:14:53.118" v="11" actId="1076"/>
          <ac:picMkLst>
            <pc:docMk/>
            <pc:sldMk cId="1145879904" sldId="263"/>
            <ac:picMk id="11" creationId="{89AC8CF9-CE2E-4426-806C-1712C0C7C1E6}"/>
          </ac:picMkLst>
        </pc:picChg>
      </pc:sldChg>
      <pc:sldChg chg="addSp modSp mod">
        <pc:chgData name="Kazuyo Takehara" userId="fa7eaadb-9681-4610-86a8-8be5debccd15" providerId="ADAL" clId="{1964E99C-2FF7-4B83-8F1D-5AC839CD1864}" dt="2023-04-18T09:19:20.934" v="18" actId="1076"/>
        <pc:sldMkLst>
          <pc:docMk/>
          <pc:sldMk cId="3337224640" sldId="271"/>
        </pc:sldMkLst>
        <pc:spChg chg="add mod">
          <ac:chgData name="Kazuyo Takehara" userId="fa7eaadb-9681-4610-86a8-8be5debccd15" providerId="ADAL" clId="{1964E99C-2FF7-4B83-8F1D-5AC839CD1864}" dt="2023-04-18T09:19:20.934" v="18" actId="1076"/>
          <ac:spMkLst>
            <pc:docMk/>
            <pc:sldMk cId="3337224640" sldId="271"/>
            <ac:spMk id="10" creationId="{D7D7F812-E9D4-4A42-9772-786267A8584E}"/>
          </ac:spMkLst>
        </pc:spChg>
        <pc:spChg chg="add mod">
          <ac:chgData name="Kazuyo Takehara" userId="fa7eaadb-9681-4610-86a8-8be5debccd15" providerId="ADAL" clId="{1964E99C-2FF7-4B83-8F1D-5AC839CD1864}" dt="2023-04-18T09:19:20.934" v="18" actId="1076"/>
          <ac:spMkLst>
            <pc:docMk/>
            <pc:sldMk cId="3337224640" sldId="271"/>
            <ac:spMk id="13" creationId="{45789017-166C-429B-9F23-D613413370E1}"/>
          </ac:spMkLst>
        </pc:spChg>
        <pc:picChg chg="mod">
          <ac:chgData name="Kazuyo Takehara" userId="fa7eaadb-9681-4610-86a8-8be5debccd15" providerId="ADAL" clId="{1964E99C-2FF7-4B83-8F1D-5AC839CD1864}" dt="2023-04-18T09:19:11.829" v="15" actId="1076"/>
          <ac:picMkLst>
            <pc:docMk/>
            <pc:sldMk cId="3337224640" sldId="271"/>
            <ac:picMk id="8" creationId="{94860DF1-71AF-488E-8AA0-AD1C729EFF89}"/>
          </ac:picMkLst>
        </pc:picChg>
        <pc:picChg chg="mod">
          <ac:chgData name="Kazuyo Takehara" userId="fa7eaadb-9681-4610-86a8-8be5debccd15" providerId="ADAL" clId="{1964E99C-2FF7-4B83-8F1D-5AC839CD1864}" dt="2023-04-18T09:19:14.391" v="16" actId="1076"/>
          <ac:picMkLst>
            <pc:docMk/>
            <pc:sldMk cId="3337224640" sldId="271"/>
            <ac:picMk id="9" creationId="{D9FBCF68-112B-4D9D-8E13-0E7F0D915272}"/>
          </ac:picMkLst>
        </pc:picChg>
      </pc:sldChg>
      <pc:sldChg chg="modSp del mod">
        <pc:chgData name="Kazuyo Takehara" userId="fa7eaadb-9681-4610-86a8-8be5debccd15" providerId="ADAL" clId="{1964E99C-2FF7-4B83-8F1D-5AC839CD1864}" dt="2023-04-18T09:20:09.532" v="25" actId="2696"/>
        <pc:sldMkLst>
          <pc:docMk/>
          <pc:sldMk cId="2632970890" sldId="272"/>
        </pc:sldMkLst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6" creationId="{D86B92FD-C2D9-4159-AE9D-69A4ED7C662E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10" creationId="{3FFCE7C4-E968-499C-B35F-FDB608C92016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20" creationId="{27902676-5E5A-4DA6-88C9-5892F2C4856D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29" creationId="{15188078-21B5-4EFF-A0F5-CAE30029B61F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30" creationId="{A413E21D-CCB9-45B0-8874-CD283A77937C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31" creationId="{EDD5C6A3-724A-4BAE-BD0F-06D57B1513A2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32" creationId="{6034463E-D2A8-45D1-AC91-00ECD6B594F7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33" creationId="{D3CC81B4-B94E-4B50-AF24-0A463D8FEC4B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34" creationId="{45FC90F9-47DC-4A1E-BAC6-EF9C18D43FC0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35" creationId="{0EA4686C-4648-4AA0-8335-E6F390D93446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36" creationId="{7F16F3B7-E2ED-4F1D-A5A1-0F094BD62D5C}"/>
          </ac:spMkLst>
        </pc:spChg>
        <pc:spChg chg="mod">
          <ac:chgData name="Kazuyo Takehara" userId="fa7eaadb-9681-4610-86a8-8be5debccd15" providerId="ADAL" clId="{1964E99C-2FF7-4B83-8F1D-5AC839CD1864}" dt="2023-04-18T09:19:32.601" v="20" actId="1076"/>
          <ac:spMkLst>
            <pc:docMk/>
            <pc:sldMk cId="2632970890" sldId="272"/>
            <ac:spMk id="37" creationId="{6302BBC4-7B2C-4B6B-9234-0074065C9B75}"/>
          </ac:spMkLst>
        </pc:spChg>
        <pc:picChg chg="mod">
          <ac:chgData name="Kazuyo Takehara" userId="fa7eaadb-9681-4610-86a8-8be5debccd15" providerId="ADAL" clId="{1964E99C-2FF7-4B83-8F1D-5AC839CD1864}" dt="2023-04-18T09:19:35.829" v="21" actId="1076"/>
          <ac:picMkLst>
            <pc:docMk/>
            <pc:sldMk cId="2632970890" sldId="272"/>
            <ac:picMk id="14" creationId="{94860DF1-71AF-488E-8AA0-AD1C729EFF89}"/>
          </ac:picMkLst>
        </pc:picChg>
        <pc:picChg chg="mod">
          <ac:chgData name="Kazuyo Takehara" userId="fa7eaadb-9681-4610-86a8-8be5debccd15" providerId="ADAL" clId="{1964E99C-2FF7-4B83-8F1D-5AC839CD1864}" dt="2023-04-18T09:19:26.613" v="19" actId="1076"/>
          <ac:picMkLst>
            <pc:docMk/>
            <pc:sldMk cId="2632970890" sldId="272"/>
            <ac:picMk id="38" creationId="{054E9E0A-0ADE-4DD5-A24B-31164FE727FD}"/>
          </ac:picMkLst>
        </pc:picChg>
      </pc:sldChg>
      <pc:sldChg chg="modSp mod">
        <pc:chgData name="Kazuyo Takehara" userId="fa7eaadb-9681-4610-86a8-8be5debccd15" providerId="ADAL" clId="{1964E99C-2FF7-4B83-8F1D-5AC839CD1864}" dt="2023-04-19T03:47:31.414" v="32" actId="1076"/>
        <pc:sldMkLst>
          <pc:docMk/>
          <pc:sldMk cId="2665497352" sldId="274"/>
        </pc:sldMkLst>
        <pc:picChg chg="mod">
          <ac:chgData name="Kazuyo Takehara" userId="fa7eaadb-9681-4610-86a8-8be5debccd15" providerId="ADAL" clId="{1964E99C-2FF7-4B83-8F1D-5AC839CD1864}" dt="2023-04-19T03:47:29.209" v="31" actId="1076"/>
          <ac:picMkLst>
            <pc:docMk/>
            <pc:sldMk cId="2665497352" sldId="274"/>
            <ac:picMk id="9" creationId="{3F5E0D54-712E-4B45-B436-2E290768CE69}"/>
          </ac:picMkLst>
        </pc:picChg>
        <pc:picChg chg="mod">
          <ac:chgData name="Kazuyo Takehara" userId="fa7eaadb-9681-4610-86a8-8be5debccd15" providerId="ADAL" clId="{1964E99C-2FF7-4B83-8F1D-5AC839CD1864}" dt="2023-04-19T03:47:31.414" v="32" actId="1076"/>
          <ac:picMkLst>
            <pc:docMk/>
            <pc:sldMk cId="2665497352" sldId="274"/>
            <ac:picMk id="11" creationId="{2E3B366B-61F0-4895-ACF6-5FDF1BC275D8}"/>
          </ac:picMkLst>
        </pc:picChg>
      </pc:sldChg>
      <pc:sldChg chg="modSp mod">
        <pc:chgData name="Kazuyo Takehara" userId="fa7eaadb-9681-4610-86a8-8be5debccd15" providerId="ADAL" clId="{1964E99C-2FF7-4B83-8F1D-5AC839CD1864}" dt="2023-04-19T03:47:25.471" v="30" actId="1076"/>
        <pc:sldMkLst>
          <pc:docMk/>
          <pc:sldMk cId="853505651" sldId="275"/>
        </pc:sldMkLst>
        <pc:picChg chg="mod">
          <ac:chgData name="Kazuyo Takehara" userId="fa7eaadb-9681-4610-86a8-8be5debccd15" providerId="ADAL" clId="{1964E99C-2FF7-4B83-8F1D-5AC839CD1864}" dt="2023-04-19T03:47:23.399" v="29" actId="1076"/>
          <ac:picMkLst>
            <pc:docMk/>
            <pc:sldMk cId="853505651" sldId="275"/>
            <ac:picMk id="9" creationId="{3F5E0D54-712E-4B45-B436-2E290768CE69}"/>
          </ac:picMkLst>
        </pc:picChg>
        <pc:picChg chg="mod">
          <ac:chgData name="Kazuyo Takehara" userId="fa7eaadb-9681-4610-86a8-8be5debccd15" providerId="ADAL" clId="{1964E99C-2FF7-4B83-8F1D-5AC839CD1864}" dt="2023-04-19T03:47:25.471" v="30" actId="1076"/>
          <ac:picMkLst>
            <pc:docMk/>
            <pc:sldMk cId="853505651" sldId="275"/>
            <ac:picMk id="11" creationId="{2E3B366B-61F0-4895-ACF6-5FDF1BC275D8}"/>
          </ac:picMkLst>
        </pc:picChg>
      </pc:sldChg>
      <pc:sldChg chg="modSp mod">
        <pc:chgData name="Kazuyo Takehara" userId="fa7eaadb-9681-4610-86a8-8be5debccd15" providerId="ADAL" clId="{1964E99C-2FF7-4B83-8F1D-5AC839CD1864}" dt="2023-04-19T03:48:19.725" v="35" actId="1076"/>
        <pc:sldMkLst>
          <pc:docMk/>
          <pc:sldMk cId="4217610795" sldId="294"/>
        </pc:sldMkLst>
        <pc:spChg chg="mod">
          <ac:chgData name="Kazuyo Takehara" userId="fa7eaadb-9681-4610-86a8-8be5debccd15" providerId="ADAL" clId="{1964E99C-2FF7-4B83-8F1D-5AC839CD1864}" dt="2023-04-19T03:48:16.652" v="34" actId="1076"/>
          <ac:spMkLst>
            <pc:docMk/>
            <pc:sldMk cId="4217610795" sldId="294"/>
            <ac:spMk id="16" creationId="{66EB8668-EDCF-4981-83A9-899BC0AF9BC3}"/>
          </ac:spMkLst>
        </pc:spChg>
        <pc:picChg chg="mod">
          <ac:chgData name="Kazuyo Takehara" userId="fa7eaadb-9681-4610-86a8-8be5debccd15" providerId="ADAL" clId="{1964E99C-2FF7-4B83-8F1D-5AC839CD1864}" dt="2023-04-19T03:48:19.725" v="35" actId="1076"/>
          <ac:picMkLst>
            <pc:docMk/>
            <pc:sldMk cId="4217610795" sldId="294"/>
            <ac:picMk id="15" creationId="{93D829DC-F28F-4B32-9231-93414334B362}"/>
          </ac:picMkLst>
        </pc:picChg>
      </pc:sldChg>
      <pc:sldChg chg="modSp mod">
        <pc:chgData name="Kazuyo Takehara" userId="fa7eaadb-9681-4610-86a8-8be5debccd15" providerId="ADAL" clId="{1964E99C-2FF7-4B83-8F1D-5AC839CD1864}" dt="2023-04-19T03:48:25.344" v="36" actId="1076"/>
        <pc:sldMkLst>
          <pc:docMk/>
          <pc:sldMk cId="1625761225" sldId="296"/>
        </pc:sldMkLst>
        <pc:picChg chg="mod">
          <ac:chgData name="Kazuyo Takehara" userId="fa7eaadb-9681-4610-86a8-8be5debccd15" providerId="ADAL" clId="{1964E99C-2FF7-4B83-8F1D-5AC839CD1864}" dt="2023-04-19T03:48:25.344" v="36" actId="1076"/>
          <ac:picMkLst>
            <pc:docMk/>
            <pc:sldMk cId="1625761225" sldId="296"/>
            <ac:picMk id="15" creationId="{93D829DC-F28F-4B32-9231-93414334B362}"/>
          </ac:picMkLst>
        </pc:picChg>
      </pc:sldChg>
      <pc:sldChg chg="modSp mod">
        <pc:chgData name="Kazuyo Takehara" userId="fa7eaadb-9681-4610-86a8-8be5debccd15" providerId="ADAL" clId="{1964E99C-2FF7-4B83-8F1D-5AC839CD1864}" dt="2023-04-19T03:49:01.102" v="43" actId="1076"/>
        <pc:sldMkLst>
          <pc:docMk/>
          <pc:sldMk cId="3797504349" sldId="302"/>
        </pc:sldMkLst>
        <pc:picChg chg="mod">
          <ac:chgData name="Kazuyo Takehara" userId="fa7eaadb-9681-4610-86a8-8be5debccd15" providerId="ADAL" clId="{1964E99C-2FF7-4B83-8F1D-5AC839CD1864}" dt="2023-04-19T03:48:52.732" v="42" actId="1076"/>
          <ac:picMkLst>
            <pc:docMk/>
            <pc:sldMk cId="3797504349" sldId="302"/>
            <ac:picMk id="18" creationId="{58A5C54B-598A-42F8-BC27-B15EF944D180}"/>
          </ac:picMkLst>
        </pc:picChg>
        <pc:picChg chg="mod">
          <ac:chgData name="Kazuyo Takehara" userId="fa7eaadb-9681-4610-86a8-8be5debccd15" providerId="ADAL" clId="{1964E99C-2FF7-4B83-8F1D-5AC839CD1864}" dt="2023-04-19T03:49:01.102" v="43" actId="1076"/>
          <ac:picMkLst>
            <pc:docMk/>
            <pc:sldMk cId="3797504349" sldId="302"/>
            <ac:picMk id="20" creationId="{99D4A163-E450-4039-97DC-E2088BE6B5B8}"/>
          </ac:picMkLst>
        </pc:picChg>
      </pc:sldChg>
      <pc:sldChg chg="modSp mod">
        <pc:chgData name="Kazuyo Takehara" userId="fa7eaadb-9681-4610-86a8-8be5debccd15" providerId="ADAL" clId="{1964E99C-2FF7-4B83-8F1D-5AC839CD1864}" dt="2023-04-19T03:49:39.074" v="52" actId="1076"/>
        <pc:sldMkLst>
          <pc:docMk/>
          <pc:sldMk cId="203926358" sldId="303"/>
        </pc:sldMkLst>
        <pc:picChg chg="mod">
          <ac:chgData name="Kazuyo Takehara" userId="fa7eaadb-9681-4610-86a8-8be5debccd15" providerId="ADAL" clId="{1964E99C-2FF7-4B83-8F1D-5AC839CD1864}" dt="2023-04-19T03:49:34.482" v="50" actId="1076"/>
          <ac:picMkLst>
            <pc:docMk/>
            <pc:sldMk cId="203926358" sldId="303"/>
            <ac:picMk id="8" creationId="{A0235B83-A797-4E4F-AEDD-FF360DD2FF11}"/>
          </ac:picMkLst>
        </pc:picChg>
        <pc:picChg chg="mod">
          <ac:chgData name="Kazuyo Takehara" userId="fa7eaadb-9681-4610-86a8-8be5debccd15" providerId="ADAL" clId="{1964E99C-2FF7-4B83-8F1D-5AC839CD1864}" dt="2023-04-19T03:49:36.954" v="51" actId="1076"/>
          <ac:picMkLst>
            <pc:docMk/>
            <pc:sldMk cId="203926358" sldId="303"/>
            <ac:picMk id="9" creationId="{3B5C6D9F-7F34-47BA-9BF7-3A9C9BDB587F}"/>
          </ac:picMkLst>
        </pc:picChg>
        <pc:picChg chg="mod">
          <ac:chgData name="Kazuyo Takehara" userId="fa7eaadb-9681-4610-86a8-8be5debccd15" providerId="ADAL" clId="{1964E99C-2FF7-4B83-8F1D-5AC839CD1864}" dt="2023-04-19T03:49:39.074" v="52" actId="1076"/>
          <ac:picMkLst>
            <pc:docMk/>
            <pc:sldMk cId="203926358" sldId="303"/>
            <ac:picMk id="11" creationId="{679BF523-8116-42CD-88F6-97BA3BECACD2}"/>
          </ac:picMkLst>
        </pc:picChg>
      </pc:sldChg>
      <pc:sldChg chg="modSp mod">
        <pc:chgData name="Kazuyo Takehara" userId="fa7eaadb-9681-4610-86a8-8be5debccd15" providerId="ADAL" clId="{1964E99C-2FF7-4B83-8F1D-5AC839CD1864}" dt="2023-04-19T03:48:47.589" v="41" actId="1076"/>
        <pc:sldMkLst>
          <pc:docMk/>
          <pc:sldMk cId="2036191024" sldId="304"/>
        </pc:sldMkLst>
        <pc:picChg chg="mod">
          <ac:chgData name="Kazuyo Takehara" userId="fa7eaadb-9681-4610-86a8-8be5debccd15" providerId="ADAL" clId="{1964E99C-2FF7-4B83-8F1D-5AC839CD1864}" dt="2023-04-19T03:48:40.448" v="38" actId="1076"/>
          <ac:picMkLst>
            <pc:docMk/>
            <pc:sldMk cId="2036191024" sldId="304"/>
            <ac:picMk id="17" creationId="{7CE7E38E-6516-41BE-BF11-C977AC908852}"/>
          </ac:picMkLst>
        </pc:picChg>
        <pc:picChg chg="mod">
          <ac:chgData name="Kazuyo Takehara" userId="fa7eaadb-9681-4610-86a8-8be5debccd15" providerId="ADAL" clId="{1964E99C-2FF7-4B83-8F1D-5AC839CD1864}" dt="2023-04-19T03:48:43.047" v="39" actId="1076"/>
          <ac:picMkLst>
            <pc:docMk/>
            <pc:sldMk cId="2036191024" sldId="304"/>
            <ac:picMk id="18" creationId="{58A5C54B-598A-42F8-BC27-B15EF944D180}"/>
          </ac:picMkLst>
        </pc:picChg>
        <pc:picChg chg="mod">
          <ac:chgData name="Kazuyo Takehara" userId="fa7eaadb-9681-4610-86a8-8be5debccd15" providerId="ADAL" clId="{1964E99C-2FF7-4B83-8F1D-5AC839CD1864}" dt="2023-04-19T03:48:45.459" v="40" actId="1076"/>
          <ac:picMkLst>
            <pc:docMk/>
            <pc:sldMk cId="2036191024" sldId="304"/>
            <ac:picMk id="19" creationId="{EFB93197-93EF-4682-BED2-5AC93FD183BC}"/>
          </ac:picMkLst>
        </pc:picChg>
        <pc:picChg chg="mod">
          <ac:chgData name="Kazuyo Takehara" userId="fa7eaadb-9681-4610-86a8-8be5debccd15" providerId="ADAL" clId="{1964E99C-2FF7-4B83-8F1D-5AC839CD1864}" dt="2023-04-19T03:48:47.589" v="41" actId="1076"/>
          <ac:picMkLst>
            <pc:docMk/>
            <pc:sldMk cId="2036191024" sldId="304"/>
            <ac:picMk id="20" creationId="{99D4A163-E450-4039-97DC-E2088BE6B5B8}"/>
          </ac:picMkLst>
        </pc:picChg>
      </pc:sldChg>
      <pc:sldChg chg="modSp mod">
        <pc:chgData name="Kazuyo Takehara" userId="fa7eaadb-9681-4610-86a8-8be5debccd15" providerId="ADAL" clId="{1964E99C-2FF7-4B83-8F1D-5AC839CD1864}" dt="2023-04-19T03:49:20.297" v="47" actId="1076"/>
        <pc:sldMkLst>
          <pc:docMk/>
          <pc:sldMk cId="3340061373" sldId="305"/>
        </pc:sldMkLst>
        <pc:picChg chg="mod">
          <ac:chgData name="Kazuyo Takehara" userId="fa7eaadb-9681-4610-86a8-8be5debccd15" providerId="ADAL" clId="{1964E99C-2FF7-4B83-8F1D-5AC839CD1864}" dt="2023-04-19T03:49:17.868" v="46" actId="1076"/>
          <ac:picMkLst>
            <pc:docMk/>
            <pc:sldMk cId="3340061373" sldId="305"/>
            <ac:picMk id="18" creationId="{58A5C54B-598A-42F8-BC27-B15EF944D180}"/>
          </ac:picMkLst>
        </pc:picChg>
        <pc:picChg chg="mod">
          <ac:chgData name="Kazuyo Takehara" userId="fa7eaadb-9681-4610-86a8-8be5debccd15" providerId="ADAL" clId="{1964E99C-2FF7-4B83-8F1D-5AC839CD1864}" dt="2023-04-19T03:49:20.297" v="47" actId="1076"/>
          <ac:picMkLst>
            <pc:docMk/>
            <pc:sldMk cId="3340061373" sldId="305"/>
            <ac:picMk id="20" creationId="{99D4A163-E450-4039-97DC-E2088BE6B5B8}"/>
          </ac:picMkLst>
        </pc:picChg>
      </pc:sldChg>
      <pc:sldChg chg="modSp mod">
        <pc:chgData name="Kazuyo Takehara" userId="fa7eaadb-9681-4610-86a8-8be5debccd15" providerId="ADAL" clId="{1964E99C-2FF7-4B83-8F1D-5AC839CD1864}" dt="2023-04-19T03:49:14.326" v="45" actId="1076"/>
        <pc:sldMkLst>
          <pc:docMk/>
          <pc:sldMk cId="52268253" sldId="306"/>
        </pc:sldMkLst>
        <pc:picChg chg="mod">
          <ac:chgData name="Kazuyo Takehara" userId="fa7eaadb-9681-4610-86a8-8be5debccd15" providerId="ADAL" clId="{1964E99C-2FF7-4B83-8F1D-5AC839CD1864}" dt="2023-04-19T03:49:12.540" v="44" actId="1076"/>
          <ac:picMkLst>
            <pc:docMk/>
            <pc:sldMk cId="52268253" sldId="306"/>
            <ac:picMk id="18" creationId="{58A5C54B-598A-42F8-BC27-B15EF944D180}"/>
          </ac:picMkLst>
        </pc:picChg>
        <pc:picChg chg="mod">
          <ac:chgData name="Kazuyo Takehara" userId="fa7eaadb-9681-4610-86a8-8be5debccd15" providerId="ADAL" clId="{1964E99C-2FF7-4B83-8F1D-5AC839CD1864}" dt="2023-04-19T03:49:14.326" v="45" actId="1076"/>
          <ac:picMkLst>
            <pc:docMk/>
            <pc:sldMk cId="52268253" sldId="306"/>
            <ac:picMk id="20" creationId="{99D4A163-E450-4039-97DC-E2088BE6B5B8}"/>
          </ac:picMkLst>
        </pc:picChg>
      </pc:sldChg>
      <pc:sldChg chg="modSp mod">
        <pc:chgData name="Kazuyo Takehara" userId="fa7eaadb-9681-4610-86a8-8be5debccd15" providerId="ADAL" clId="{1964E99C-2FF7-4B83-8F1D-5AC839CD1864}" dt="2023-04-19T03:49:29.862" v="49" actId="1076"/>
        <pc:sldMkLst>
          <pc:docMk/>
          <pc:sldMk cId="1816976376" sldId="307"/>
        </pc:sldMkLst>
        <pc:picChg chg="mod">
          <ac:chgData name="Kazuyo Takehara" userId="fa7eaadb-9681-4610-86a8-8be5debccd15" providerId="ADAL" clId="{1964E99C-2FF7-4B83-8F1D-5AC839CD1864}" dt="2023-04-19T03:49:27.955" v="48" actId="1076"/>
          <ac:picMkLst>
            <pc:docMk/>
            <pc:sldMk cId="1816976376" sldId="307"/>
            <ac:picMk id="9" creationId="{3B5C6D9F-7F34-47BA-9BF7-3A9C9BDB587F}"/>
          </ac:picMkLst>
        </pc:picChg>
        <pc:picChg chg="mod">
          <ac:chgData name="Kazuyo Takehara" userId="fa7eaadb-9681-4610-86a8-8be5debccd15" providerId="ADAL" clId="{1964E99C-2FF7-4B83-8F1D-5AC839CD1864}" dt="2023-04-19T03:49:29.862" v="49" actId="1076"/>
          <ac:picMkLst>
            <pc:docMk/>
            <pc:sldMk cId="1816976376" sldId="307"/>
            <ac:picMk id="11" creationId="{679BF523-8116-42CD-88F6-97BA3BECACD2}"/>
          </ac:picMkLst>
        </pc:picChg>
      </pc:sldChg>
      <pc:sldChg chg="modSp mod">
        <pc:chgData name="Kazuyo Takehara" userId="fa7eaadb-9681-4610-86a8-8be5debccd15" providerId="ADAL" clId="{1964E99C-2FF7-4B83-8F1D-5AC839CD1864}" dt="2023-04-19T03:50:07.716" v="54" actId="1076"/>
        <pc:sldMkLst>
          <pc:docMk/>
          <pc:sldMk cId="3889633552" sldId="321"/>
        </pc:sldMkLst>
        <pc:picChg chg="mod">
          <ac:chgData name="Kazuyo Takehara" userId="fa7eaadb-9681-4610-86a8-8be5debccd15" providerId="ADAL" clId="{1964E99C-2FF7-4B83-8F1D-5AC839CD1864}" dt="2023-04-19T03:50:07.716" v="54" actId="1076"/>
          <ac:picMkLst>
            <pc:docMk/>
            <pc:sldMk cId="3889633552" sldId="321"/>
            <ac:picMk id="25" creationId="{BF01071A-2AE5-45FE-95AF-0E9DF6E432AB}"/>
          </ac:picMkLst>
        </pc:picChg>
        <pc:picChg chg="mod">
          <ac:chgData name="Kazuyo Takehara" userId="fa7eaadb-9681-4610-86a8-8be5debccd15" providerId="ADAL" clId="{1964E99C-2FF7-4B83-8F1D-5AC839CD1864}" dt="2023-04-19T03:50:05.519" v="53" actId="1076"/>
          <ac:picMkLst>
            <pc:docMk/>
            <pc:sldMk cId="3889633552" sldId="321"/>
            <ac:picMk id="26" creationId="{A12809A3-854D-465E-9341-8DE85941673A}"/>
          </ac:picMkLst>
        </pc:picChg>
      </pc:sldChg>
      <pc:sldChg chg="modSp mod">
        <pc:chgData name="Kazuyo Takehara" userId="fa7eaadb-9681-4610-86a8-8be5debccd15" providerId="ADAL" clId="{1964E99C-2FF7-4B83-8F1D-5AC839CD1864}" dt="2023-04-19T03:50:12.007" v="55" actId="1076"/>
        <pc:sldMkLst>
          <pc:docMk/>
          <pc:sldMk cId="391986456" sldId="323"/>
        </pc:sldMkLst>
        <pc:picChg chg="mod">
          <ac:chgData name="Kazuyo Takehara" userId="fa7eaadb-9681-4610-86a8-8be5debccd15" providerId="ADAL" clId="{1964E99C-2FF7-4B83-8F1D-5AC839CD1864}" dt="2023-04-19T03:50:12.007" v="55" actId="1076"/>
          <ac:picMkLst>
            <pc:docMk/>
            <pc:sldMk cId="391986456" sldId="323"/>
            <ac:picMk id="26" creationId="{A12809A3-854D-465E-9341-8DE85941673A}"/>
          </ac:picMkLst>
        </pc:picChg>
      </pc:sldChg>
      <pc:sldChg chg="addSp delSp modSp mod delAnim modAnim">
        <pc:chgData name="Kazuyo Takehara" userId="fa7eaadb-9681-4610-86a8-8be5debccd15" providerId="ADAL" clId="{1964E99C-2FF7-4B83-8F1D-5AC839CD1864}" dt="2023-04-18T09:20:04.606" v="24"/>
        <pc:sldMkLst>
          <pc:docMk/>
          <pc:sldMk cId="3911530426" sldId="337"/>
        </pc:sldMkLst>
        <pc:spChg chg="del">
          <ac:chgData name="Kazuyo Takehara" userId="fa7eaadb-9681-4610-86a8-8be5debccd15" providerId="ADAL" clId="{1964E99C-2FF7-4B83-8F1D-5AC839CD1864}" dt="2023-04-18T09:19:55.830" v="22" actId="478"/>
          <ac:spMkLst>
            <pc:docMk/>
            <pc:sldMk cId="3911530426" sldId="337"/>
            <ac:spMk id="12" creationId="{E161FCDF-B7F2-434B-8F4D-6303E8171E07}"/>
          </ac:spMkLst>
        </pc:spChg>
        <pc:spChg chg="del">
          <ac:chgData name="Kazuyo Takehara" userId="fa7eaadb-9681-4610-86a8-8be5debccd15" providerId="ADAL" clId="{1964E99C-2FF7-4B83-8F1D-5AC839CD1864}" dt="2023-04-18T09:19:55.830" v="22" actId="478"/>
          <ac:spMkLst>
            <pc:docMk/>
            <pc:sldMk cId="3911530426" sldId="337"/>
            <ac:spMk id="13" creationId="{30BA6C11-E294-4F0F-905C-E7561D8A90C7}"/>
          </ac:spMkLst>
        </pc:spChg>
        <pc:spChg chg="del">
          <ac:chgData name="Kazuyo Takehara" userId="fa7eaadb-9681-4610-86a8-8be5debccd15" providerId="ADAL" clId="{1964E99C-2FF7-4B83-8F1D-5AC839CD1864}" dt="2023-04-18T09:19:55.830" v="22" actId="478"/>
          <ac:spMkLst>
            <pc:docMk/>
            <pc:sldMk cId="3911530426" sldId="337"/>
            <ac:spMk id="14" creationId="{C83CE20F-92AA-4C6F-AA67-09EEB156472C}"/>
          </ac:spMkLst>
        </pc:spChg>
        <pc:spChg chg="del">
          <ac:chgData name="Kazuyo Takehara" userId="fa7eaadb-9681-4610-86a8-8be5debccd15" providerId="ADAL" clId="{1964E99C-2FF7-4B83-8F1D-5AC839CD1864}" dt="2023-04-18T09:19:55.830" v="22" actId="478"/>
          <ac:spMkLst>
            <pc:docMk/>
            <pc:sldMk cId="3911530426" sldId="337"/>
            <ac:spMk id="15" creationId="{108EF95D-2B15-4FE5-B35F-426A7C4CF5BD}"/>
          </ac:spMkLst>
        </pc:spChg>
        <pc:spChg chg="del">
          <ac:chgData name="Kazuyo Takehara" userId="fa7eaadb-9681-4610-86a8-8be5debccd15" providerId="ADAL" clId="{1964E99C-2FF7-4B83-8F1D-5AC839CD1864}" dt="2023-04-18T09:19:55.830" v="22" actId="478"/>
          <ac:spMkLst>
            <pc:docMk/>
            <pc:sldMk cId="3911530426" sldId="337"/>
            <ac:spMk id="16" creationId="{AFFF6331-255C-44EE-80B4-AC627F63BAA0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22" creationId="{99D79DA9-8D97-4E10-9A91-139342883D5F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23" creationId="{FAF4EB82-AFB0-442C-B02A-AF8FAEBDA3C3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24" creationId="{4B42A6A7-252E-47B0-BAED-264812B31CCB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25" creationId="{E883743F-24FB-4CD2-9EAB-7DE98B080B15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26" creationId="{2979C6AC-429D-4B92-9471-E9B29EB564DE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27" creationId="{E84900B0-35DF-4191-8CB0-4662E59F80FA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28" creationId="{D0838354-3FA5-4D75-8D6A-30C5FD1CB834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29" creationId="{CC588679-99A2-4AF1-9D01-15B30549D07D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30" creationId="{D59BC650-0345-46BC-BEF2-167EAFE25DF7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31" creationId="{6BFC8C27-4D0D-4AD9-BFDD-348A710880D7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32" creationId="{40097143-6F87-4859-A268-D73F0A3DE789}"/>
          </ac:spMkLst>
        </pc:spChg>
        <pc:spChg chg="add mod">
          <ac:chgData name="Kazuyo Takehara" userId="fa7eaadb-9681-4610-86a8-8be5debccd15" providerId="ADAL" clId="{1964E99C-2FF7-4B83-8F1D-5AC839CD1864}" dt="2023-04-18T09:20:04.606" v="24"/>
          <ac:spMkLst>
            <pc:docMk/>
            <pc:sldMk cId="3911530426" sldId="337"/>
            <ac:spMk id="33" creationId="{2BCB9728-6D13-4637-AE45-964B9FC16A8F}"/>
          </ac:spMkLst>
        </pc:spChg>
        <pc:picChg chg="del">
          <ac:chgData name="Kazuyo Takehara" userId="fa7eaadb-9681-4610-86a8-8be5debccd15" providerId="ADAL" clId="{1964E99C-2FF7-4B83-8F1D-5AC839CD1864}" dt="2023-04-18T09:19:59.125" v="23" actId="478"/>
          <ac:picMkLst>
            <pc:docMk/>
            <pc:sldMk cId="3911530426" sldId="337"/>
            <ac:picMk id="3" creationId="{EF219426-B18C-4976-B9D5-04892D6FAC30}"/>
          </ac:picMkLst>
        </pc:picChg>
        <pc:picChg chg="del">
          <ac:chgData name="Kazuyo Takehara" userId="fa7eaadb-9681-4610-86a8-8be5debccd15" providerId="ADAL" clId="{1964E99C-2FF7-4B83-8F1D-5AC839CD1864}" dt="2023-04-18T09:19:55.830" v="22" actId="478"/>
          <ac:picMkLst>
            <pc:docMk/>
            <pc:sldMk cId="3911530426" sldId="337"/>
            <ac:picMk id="5" creationId="{D5DEB7EF-CD21-4D67-B806-5ED1BB64F4B8}"/>
          </ac:picMkLst>
        </pc:picChg>
        <pc:picChg chg="del">
          <ac:chgData name="Kazuyo Takehara" userId="fa7eaadb-9681-4610-86a8-8be5debccd15" providerId="ADAL" clId="{1964E99C-2FF7-4B83-8F1D-5AC839CD1864}" dt="2023-04-18T09:19:55.830" v="22" actId="478"/>
          <ac:picMkLst>
            <pc:docMk/>
            <pc:sldMk cId="3911530426" sldId="337"/>
            <ac:picMk id="6" creationId="{FDC14BE6-4B13-4301-AFFB-53CA9546B444}"/>
          </ac:picMkLst>
        </pc:picChg>
        <pc:picChg chg="del">
          <ac:chgData name="Kazuyo Takehara" userId="fa7eaadb-9681-4610-86a8-8be5debccd15" providerId="ADAL" clId="{1964E99C-2FF7-4B83-8F1D-5AC839CD1864}" dt="2023-04-18T09:19:55.830" v="22" actId="478"/>
          <ac:picMkLst>
            <pc:docMk/>
            <pc:sldMk cId="3911530426" sldId="337"/>
            <ac:picMk id="7" creationId="{FDDC6CB2-3F31-4251-B047-B2D59BF227EA}"/>
          </ac:picMkLst>
        </pc:picChg>
        <pc:picChg chg="del">
          <ac:chgData name="Kazuyo Takehara" userId="fa7eaadb-9681-4610-86a8-8be5debccd15" providerId="ADAL" clId="{1964E99C-2FF7-4B83-8F1D-5AC839CD1864}" dt="2023-04-18T09:19:55.830" v="22" actId="478"/>
          <ac:picMkLst>
            <pc:docMk/>
            <pc:sldMk cId="3911530426" sldId="337"/>
            <ac:picMk id="8" creationId="{5AA6EC8A-ECE9-4360-A315-10CF0434E4B1}"/>
          </ac:picMkLst>
        </pc:picChg>
        <pc:picChg chg="del">
          <ac:chgData name="Kazuyo Takehara" userId="fa7eaadb-9681-4610-86a8-8be5debccd15" providerId="ADAL" clId="{1964E99C-2FF7-4B83-8F1D-5AC839CD1864}" dt="2023-04-18T09:19:55.830" v="22" actId="478"/>
          <ac:picMkLst>
            <pc:docMk/>
            <pc:sldMk cId="3911530426" sldId="337"/>
            <ac:picMk id="9" creationId="{87D155DB-356B-42F0-9DF8-0DD6AB3DADF8}"/>
          </ac:picMkLst>
        </pc:picChg>
        <pc:picChg chg="del">
          <ac:chgData name="Kazuyo Takehara" userId="fa7eaadb-9681-4610-86a8-8be5debccd15" providerId="ADAL" clId="{1964E99C-2FF7-4B83-8F1D-5AC839CD1864}" dt="2023-04-18T09:19:55.830" v="22" actId="478"/>
          <ac:picMkLst>
            <pc:docMk/>
            <pc:sldMk cId="3911530426" sldId="337"/>
            <ac:picMk id="10" creationId="{A2770CD0-E3A7-4E4E-9123-49FF72307619}"/>
          </ac:picMkLst>
        </pc:picChg>
        <pc:picChg chg="add mod">
          <ac:chgData name="Kazuyo Takehara" userId="fa7eaadb-9681-4610-86a8-8be5debccd15" providerId="ADAL" clId="{1964E99C-2FF7-4B83-8F1D-5AC839CD1864}" dt="2023-04-18T09:20:04.606" v="24"/>
          <ac:picMkLst>
            <pc:docMk/>
            <pc:sldMk cId="3911530426" sldId="337"/>
            <ac:picMk id="17" creationId="{2AD2C360-EFB4-44BB-9028-609CD5603688}"/>
          </ac:picMkLst>
        </pc:picChg>
        <pc:picChg chg="add mod">
          <ac:chgData name="Kazuyo Takehara" userId="fa7eaadb-9681-4610-86a8-8be5debccd15" providerId="ADAL" clId="{1964E99C-2FF7-4B83-8F1D-5AC839CD1864}" dt="2023-04-18T09:20:04.606" v="24"/>
          <ac:picMkLst>
            <pc:docMk/>
            <pc:sldMk cId="3911530426" sldId="337"/>
            <ac:picMk id="18" creationId="{06DD75DC-6156-4C8A-9DE4-FDB129D49533}"/>
          </ac:picMkLst>
        </pc:picChg>
        <pc:picChg chg="add mod">
          <ac:chgData name="Kazuyo Takehara" userId="fa7eaadb-9681-4610-86a8-8be5debccd15" providerId="ADAL" clId="{1964E99C-2FF7-4B83-8F1D-5AC839CD1864}" dt="2023-04-18T09:20:04.606" v="24"/>
          <ac:picMkLst>
            <pc:docMk/>
            <pc:sldMk cId="3911530426" sldId="337"/>
            <ac:picMk id="19" creationId="{03771323-38AA-4FF0-8AB4-CFE2B68CD55F}"/>
          </ac:picMkLst>
        </pc:picChg>
        <pc:picChg chg="add mod">
          <ac:chgData name="Kazuyo Takehara" userId="fa7eaadb-9681-4610-86a8-8be5debccd15" providerId="ADAL" clId="{1964E99C-2FF7-4B83-8F1D-5AC839CD1864}" dt="2023-04-18T09:20:04.606" v="24"/>
          <ac:picMkLst>
            <pc:docMk/>
            <pc:sldMk cId="3911530426" sldId="337"/>
            <ac:picMk id="20" creationId="{A7FCC4F0-5167-47E5-A6D5-0E81906D0E61}"/>
          </ac:picMkLst>
        </pc:picChg>
        <pc:picChg chg="add mod">
          <ac:chgData name="Kazuyo Takehara" userId="fa7eaadb-9681-4610-86a8-8be5debccd15" providerId="ADAL" clId="{1964E99C-2FF7-4B83-8F1D-5AC839CD1864}" dt="2023-04-18T09:20:04.606" v="24"/>
          <ac:picMkLst>
            <pc:docMk/>
            <pc:sldMk cId="3911530426" sldId="337"/>
            <ac:picMk id="21" creationId="{FF1623AB-313A-440E-AE58-ED553EEC87EA}"/>
          </ac:picMkLst>
        </pc:picChg>
        <pc:picChg chg="add mod">
          <ac:chgData name="Kazuyo Takehara" userId="fa7eaadb-9681-4610-86a8-8be5debccd15" providerId="ADAL" clId="{1964E99C-2FF7-4B83-8F1D-5AC839CD1864}" dt="2023-04-18T09:20:04.606" v="24"/>
          <ac:picMkLst>
            <pc:docMk/>
            <pc:sldMk cId="3911530426" sldId="337"/>
            <ac:picMk id="34" creationId="{F5304593-4513-4DC6-B3C1-DCCE9730BE9E}"/>
          </ac:picMkLst>
        </pc:picChg>
      </pc:sldChg>
      <pc:sldChg chg="addSp delSp modSp mod delAnim modAnim">
        <pc:chgData name="Kazuyo Takehara" userId="fa7eaadb-9681-4610-86a8-8be5debccd15" providerId="ADAL" clId="{1964E99C-2FF7-4B83-8F1D-5AC839CD1864}" dt="2023-04-19T03:56:33.488" v="218"/>
        <pc:sldMkLst>
          <pc:docMk/>
          <pc:sldMk cId="516492241" sldId="338"/>
        </pc:sldMkLst>
        <pc:spChg chg="add mod">
          <ac:chgData name="Kazuyo Takehara" userId="fa7eaadb-9681-4610-86a8-8be5debccd15" providerId="ADAL" clId="{1964E99C-2FF7-4B83-8F1D-5AC839CD1864}" dt="2023-04-19T03:56:09.376" v="214" actId="20577"/>
          <ac:spMkLst>
            <pc:docMk/>
            <pc:sldMk cId="516492241" sldId="338"/>
            <ac:spMk id="2" creationId="{8823A8E6-E4AC-4524-9594-9F2FE1CF2480}"/>
          </ac:spMkLst>
        </pc:spChg>
        <pc:spChg chg="add mod">
          <ac:chgData name="Kazuyo Takehara" userId="fa7eaadb-9681-4610-86a8-8be5debccd15" providerId="ADAL" clId="{1964E99C-2FF7-4B83-8F1D-5AC839CD1864}" dt="2023-04-19T03:54:28.849" v="194" actId="1582"/>
          <ac:spMkLst>
            <pc:docMk/>
            <pc:sldMk cId="516492241" sldId="338"/>
            <ac:spMk id="4" creationId="{2B32A4DD-20BF-4694-9391-B5C8D9CD426E}"/>
          </ac:spMkLst>
        </pc:spChg>
        <pc:spChg chg="del">
          <ac:chgData name="Kazuyo Takehara" userId="fa7eaadb-9681-4610-86a8-8be5debccd15" providerId="ADAL" clId="{1964E99C-2FF7-4B83-8F1D-5AC839CD1864}" dt="2023-04-19T03:51:22.381" v="56" actId="478"/>
          <ac:spMkLst>
            <pc:docMk/>
            <pc:sldMk cId="516492241" sldId="338"/>
            <ac:spMk id="11" creationId="{0FC8D7D5-FF03-4FD2-9ACC-4E97EA0E743B}"/>
          </ac:spMkLst>
        </pc:spChg>
        <pc:spChg chg="add mod">
          <ac:chgData name="Kazuyo Takehara" userId="fa7eaadb-9681-4610-86a8-8be5debccd15" providerId="ADAL" clId="{1964E99C-2FF7-4B83-8F1D-5AC839CD1864}" dt="2023-04-19T03:56:10.748" v="215" actId="20577"/>
          <ac:spMkLst>
            <pc:docMk/>
            <pc:sldMk cId="516492241" sldId="338"/>
            <ac:spMk id="14" creationId="{6D1F583E-49FC-4091-90E3-2E0C49883C70}"/>
          </ac:spMkLst>
        </pc:spChg>
        <pc:spChg chg="add mod">
          <ac:chgData name="Kazuyo Takehara" userId="fa7eaadb-9681-4610-86a8-8be5debccd15" providerId="ADAL" clId="{1964E99C-2FF7-4B83-8F1D-5AC839CD1864}" dt="2023-04-19T03:55:09.473" v="205" actId="14100"/>
          <ac:spMkLst>
            <pc:docMk/>
            <pc:sldMk cId="516492241" sldId="338"/>
            <ac:spMk id="15" creationId="{AD26CA03-E848-4C2B-8029-5542F72EC8F0}"/>
          </ac:spMkLst>
        </pc:spChg>
        <pc:spChg chg="add mod">
          <ac:chgData name="Kazuyo Takehara" userId="fa7eaadb-9681-4610-86a8-8be5debccd15" providerId="ADAL" clId="{1964E99C-2FF7-4B83-8F1D-5AC839CD1864}" dt="2023-04-19T03:54:52.736" v="201" actId="14100"/>
          <ac:spMkLst>
            <pc:docMk/>
            <pc:sldMk cId="516492241" sldId="338"/>
            <ac:spMk id="16" creationId="{AC396867-D2BC-4158-BEF2-B4372066C072}"/>
          </ac:spMkLst>
        </pc:spChg>
        <pc:spChg chg="add mod">
          <ac:chgData name="Kazuyo Takehara" userId="fa7eaadb-9681-4610-86a8-8be5debccd15" providerId="ADAL" clId="{1964E99C-2FF7-4B83-8F1D-5AC839CD1864}" dt="2023-04-19T03:55:22.824" v="208" actId="14100"/>
          <ac:spMkLst>
            <pc:docMk/>
            <pc:sldMk cId="516492241" sldId="338"/>
            <ac:spMk id="17" creationId="{754BBAA0-ACC3-4561-9BFB-571CC4F07443}"/>
          </ac:spMkLst>
        </pc:spChg>
        <pc:spChg chg="add mod">
          <ac:chgData name="Kazuyo Takehara" userId="fa7eaadb-9681-4610-86a8-8be5debccd15" providerId="ADAL" clId="{1964E99C-2FF7-4B83-8F1D-5AC839CD1864}" dt="2023-04-19T03:55:34.278" v="211" actId="14100"/>
          <ac:spMkLst>
            <pc:docMk/>
            <pc:sldMk cId="516492241" sldId="338"/>
            <ac:spMk id="18" creationId="{E2DF44C0-DB74-4E1B-A06C-75C215C3998B}"/>
          </ac:spMkLst>
        </pc:spChg>
        <pc:spChg chg="add mod">
          <ac:chgData name="Kazuyo Takehara" userId="fa7eaadb-9681-4610-86a8-8be5debccd15" providerId="ADAL" clId="{1964E99C-2FF7-4B83-8F1D-5AC839CD1864}" dt="2023-04-19T03:55:47.051" v="213" actId="1076"/>
          <ac:spMkLst>
            <pc:docMk/>
            <pc:sldMk cId="516492241" sldId="338"/>
            <ac:spMk id="19" creationId="{280E13E0-C62B-4BCC-B1FE-CEF6BF9A0201}"/>
          </ac:spMkLst>
        </pc:spChg>
        <pc:picChg chg="del">
          <ac:chgData name="Kazuyo Takehara" userId="fa7eaadb-9681-4610-86a8-8be5debccd15" providerId="ADAL" clId="{1964E99C-2FF7-4B83-8F1D-5AC839CD1864}" dt="2023-04-19T03:51:25.285" v="57" actId="478"/>
          <ac:picMkLst>
            <pc:docMk/>
            <pc:sldMk cId="516492241" sldId="338"/>
            <ac:picMk id="3" creationId="{43B032D4-1C70-4199-9F3E-1AE25D35C7DE}"/>
          </ac:picMkLst>
        </pc:picChg>
        <pc:picChg chg="del">
          <ac:chgData name="Kazuyo Takehara" userId="fa7eaadb-9681-4610-86a8-8be5debccd15" providerId="ADAL" clId="{1964E99C-2FF7-4B83-8F1D-5AC839CD1864}" dt="2023-04-19T03:51:22.381" v="56" actId="478"/>
          <ac:picMkLst>
            <pc:docMk/>
            <pc:sldMk cId="516492241" sldId="338"/>
            <ac:picMk id="5" creationId="{02CADE77-D460-414B-ABF6-AE386919D042}"/>
          </ac:picMkLst>
        </pc:picChg>
        <pc:picChg chg="del">
          <ac:chgData name="Kazuyo Takehara" userId="fa7eaadb-9681-4610-86a8-8be5debccd15" providerId="ADAL" clId="{1964E99C-2FF7-4B83-8F1D-5AC839CD1864}" dt="2023-04-19T03:51:22.381" v="56" actId="478"/>
          <ac:picMkLst>
            <pc:docMk/>
            <pc:sldMk cId="516492241" sldId="338"/>
            <ac:picMk id="7" creationId="{7E043A1F-B63F-4BBA-B755-ECA93BE42BFC}"/>
          </ac:picMkLst>
        </pc:picChg>
        <pc:picChg chg="add mod">
          <ac:chgData name="Kazuyo Takehara" userId="fa7eaadb-9681-4610-86a8-8be5debccd15" providerId="ADAL" clId="{1964E99C-2FF7-4B83-8F1D-5AC839CD1864}" dt="2023-04-19T03:51:32.727" v="58"/>
          <ac:picMkLst>
            <pc:docMk/>
            <pc:sldMk cId="516492241" sldId="338"/>
            <ac:picMk id="8" creationId="{1A85A749-3D23-4235-A342-FDD5387F4093}"/>
          </ac:picMkLst>
        </pc:picChg>
        <pc:picChg chg="del">
          <ac:chgData name="Kazuyo Takehara" userId="fa7eaadb-9681-4610-86a8-8be5debccd15" providerId="ADAL" clId="{1964E99C-2FF7-4B83-8F1D-5AC839CD1864}" dt="2023-04-19T03:51:22.381" v="56" actId="478"/>
          <ac:picMkLst>
            <pc:docMk/>
            <pc:sldMk cId="516492241" sldId="338"/>
            <ac:picMk id="9" creationId="{800F4FFE-03C4-456B-8B6D-659530E02A0E}"/>
          </ac:picMkLst>
        </pc:picChg>
        <pc:picChg chg="add mod modCrop">
          <ac:chgData name="Kazuyo Takehara" userId="fa7eaadb-9681-4610-86a8-8be5debccd15" providerId="ADAL" clId="{1964E99C-2FF7-4B83-8F1D-5AC839CD1864}" dt="2023-04-19T03:54:42.930" v="199" actId="1076"/>
          <ac:picMkLst>
            <pc:docMk/>
            <pc:sldMk cId="516492241" sldId="338"/>
            <ac:picMk id="12" creationId="{DA49015C-4FE7-4910-8A2A-B26CDEEAD684}"/>
          </ac:picMkLst>
        </pc:picChg>
        <pc:picChg chg="add mod">
          <ac:chgData name="Kazuyo Takehara" userId="fa7eaadb-9681-4610-86a8-8be5debccd15" providerId="ADAL" clId="{1964E99C-2FF7-4B83-8F1D-5AC839CD1864}" dt="2023-04-19T03:52:18.292" v="64" actId="1076"/>
          <ac:picMkLst>
            <pc:docMk/>
            <pc:sldMk cId="516492241" sldId="338"/>
            <ac:picMk id="13" creationId="{029468E6-D3E9-4911-91FE-B21B67042208}"/>
          </ac:picMkLst>
        </pc:picChg>
      </pc:sldChg>
    </pc:docChg>
  </pc:docChgLst>
  <pc:docChgLst>
    <pc:chgData name="Takehara Kazuyo" userId="6c1305eccc517997" providerId="LiveId" clId="{3244A522-72A1-495F-B0D9-FC7D5EA4EF7B}"/>
    <pc:docChg chg="delSld modSld">
      <pc:chgData name="Takehara Kazuyo" userId="6c1305eccc517997" providerId="LiveId" clId="{3244A522-72A1-495F-B0D9-FC7D5EA4EF7B}" dt="2022-04-01T03:00:39.270" v="2" actId="2696"/>
      <pc:docMkLst>
        <pc:docMk/>
      </pc:docMkLst>
      <pc:sldChg chg="modSp mod">
        <pc:chgData name="Takehara Kazuyo" userId="6c1305eccc517997" providerId="LiveId" clId="{3244A522-72A1-495F-B0D9-FC7D5EA4EF7B}" dt="2022-03-09T08:18:11.104" v="1" actId="207"/>
        <pc:sldMkLst>
          <pc:docMk/>
          <pc:sldMk cId="3076139389" sldId="295"/>
        </pc:sldMkLst>
        <pc:spChg chg="mod">
          <ac:chgData name="Takehara Kazuyo" userId="6c1305eccc517997" providerId="LiveId" clId="{3244A522-72A1-495F-B0D9-FC7D5EA4EF7B}" dt="2022-03-09T08:18:11.104" v="1" actId="207"/>
          <ac:spMkLst>
            <pc:docMk/>
            <pc:sldMk cId="3076139389" sldId="295"/>
            <ac:spMk id="6" creationId="{2A4E8D65-51DF-4F17-8591-1B3D378963F8}"/>
          </ac:spMkLst>
        </pc:spChg>
        <pc:spChg chg="mod">
          <ac:chgData name="Takehara Kazuyo" userId="6c1305eccc517997" providerId="LiveId" clId="{3244A522-72A1-495F-B0D9-FC7D5EA4EF7B}" dt="2022-03-09T08:18:11.104" v="1" actId="207"/>
          <ac:spMkLst>
            <pc:docMk/>
            <pc:sldMk cId="3076139389" sldId="295"/>
            <ac:spMk id="8" creationId="{0C126573-D154-4095-8EBB-D14DAE6DC0FA}"/>
          </ac:spMkLst>
        </pc:spChg>
        <pc:spChg chg="mod">
          <ac:chgData name="Takehara Kazuyo" userId="6c1305eccc517997" providerId="LiveId" clId="{3244A522-72A1-495F-B0D9-FC7D5EA4EF7B}" dt="2022-03-09T08:18:11.104" v="1" actId="207"/>
          <ac:spMkLst>
            <pc:docMk/>
            <pc:sldMk cId="3076139389" sldId="295"/>
            <ac:spMk id="10" creationId="{1896B937-ED19-44E8-B850-86B72AB15D69}"/>
          </ac:spMkLst>
        </pc:spChg>
        <pc:spChg chg="mod">
          <ac:chgData name="Takehara Kazuyo" userId="6c1305eccc517997" providerId="LiveId" clId="{3244A522-72A1-495F-B0D9-FC7D5EA4EF7B}" dt="2022-03-09T08:18:11.104" v="1" actId="207"/>
          <ac:spMkLst>
            <pc:docMk/>
            <pc:sldMk cId="3076139389" sldId="295"/>
            <ac:spMk id="12" creationId="{683075E0-1CE9-4C47-90D0-444F29C327DA}"/>
          </ac:spMkLst>
        </pc:spChg>
        <pc:spChg chg="mod">
          <ac:chgData name="Takehara Kazuyo" userId="6c1305eccc517997" providerId="LiveId" clId="{3244A522-72A1-495F-B0D9-FC7D5EA4EF7B}" dt="2022-03-09T08:18:11.104" v="1" actId="207"/>
          <ac:spMkLst>
            <pc:docMk/>
            <pc:sldMk cId="3076139389" sldId="295"/>
            <ac:spMk id="14" creationId="{1338E37E-D254-449F-898C-5B00C085F1F6}"/>
          </ac:spMkLst>
        </pc:spChg>
      </pc:sldChg>
      <pc:sldChg chg="del">
        <pc:chgData name="Takehara Kazuyo" userId="6c1305eccc517997" providerId="LiveId" clId="{3244A522-72A1-495F-B0D9-FC7D5EA4EF7B}" dt="2022-04-01T03:00:39.270" v="2" actId="2696"/>
        <pc:sldMkLst>
          <pc:docMk/>
          <pc:sldMk cId="3350515956" sldId="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E1187-1E74-4924-BB35-ADF13E2B21F0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474C3-DD13-4C9C-8E92-36B38A5CE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840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C7F10-5E43-4C15-BFC0-A095F75FE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E3C89F-0EF2-4CDB-9006-DF3D34070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C291D-41B8-4418-A7EF-F7E92EDA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5A905-32ED-4935-B5AE-9019EE9B0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A8F28-021E-4297-A03F-CDAAF7CD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7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434B2-65A6-4DB1-A8E1-9F0A9A6BB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EE228-66BA-4D00-B8AF-1B3B33AD7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437AE-D64E-4885-A098-0DCD01A7B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DC95A-3D4A-4701-8B63-3FFBEA5EB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F51C0-D8E3-459C-9647-0AA831E13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1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0C94-441E-4187-AD84-9DDD79D09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A6740-DF11-4313-9A47-29E1C11F4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EA2AD-E59E-4F2D-B4E3-18B587600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2D7B6-A0EA-4109-B757-CCBA79453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6EB78-2B33-4FC9-8792-4A652287C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4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F062-1847-45FC-9E3E-5693BE9A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E1025-64ED-435A-B678-B6944B9AC4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39BCF7-80FD-4678-BBF5-1ED5E88DC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2850A-9F26-4EC9-80BF-867FB90FF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27496-3BEA-4F92-872F-95B1C7AF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5098C-F6E7-4D4A-B375-18C688A5D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7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51968-B4F6-4E9E-B7BF-680972547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51A56-C527-479E-88D4-8E81C0420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A857EF-985C-42EF-BC51-B3BE56496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BAF475-A34A-453A-B688-CECF865F44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8A42EC-8051-45C6-B635-FC749D71B3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E14221-E583-4592-91FB-A6559EF7E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5211DE-98E9-4F87-B563-6F4EEEB7E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B67574-FA9C-4453-8BCB-100C457C2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2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ED538-7A71-4C0B-AEA3-E0A6DDB7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1ABEE1-B1B9-431A-B71C-9AC763A7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0A3BE-2D87-43DC-802D-563887BBA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0C94-AD31-4A39-A834-1C667A66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60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15807-304E-4D32-8651-D5A90B2C4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409DE-E41D-42DA-A6F2-664B9A0C7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1C2CA-11EB-493F-889C-7D9B4E25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78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A14FE-2662-4614-A66B-C09A5359E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EB79D-9032-4CC4-9983-AD516A0C9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844E2-22B9-4FF2-B14D-54A5274D2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61451-9BB2-4AB8-942C-21E863DCD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D98F7-7649-444D-9A54-116E1396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A9131-3F9E-47FC-8275-7A305F5DC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1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79171-A1C9-488A-9F67-6A4AFBDF5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B0AE82-B1F7-49E4-9C02-BCA773C78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5242C-016A-4481-854A-319295CE0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75CA1-8DE5-43F3-B33D-B8E4EBDDF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4EC0E-FE10-4DC3-AFD9-70196BEEE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CB9B7-838C-40F4-81C0-C3C7A86D6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01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DA186-2F79-4D4C-BE7D-AB3017979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43D5F-8265-4F9E-AFA1-3A1F00D49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DF225-0607-476B-A88B-DA9B2E0C7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07248-D6C3-48E2-A330-C5F72C344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0251B-C7D6-410E-BE0C-5C4CAF82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E88B5D-0D72-4041-AD8C-1A2321A37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1CFCD-DF94-4B4D-ABBB-387E11EAF9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36474-E1FA-47C6-9621-E147C3285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8C388-9F80-4543-ACAA-E50700A80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A00C2-5C7B-4545-AE2B-51DCBFDB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1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63AE86-249B-4ABF-A5E9-9AD9F4BEC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334B5-6F75-4E62-8FA8-910CBF1A4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6D161-6022-4A31-800A-F6CC8C2E6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FD1B-C6A6-4E55-BD33-D7C4A26FC75A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72BF9-4877-4EB8-B91E-0A83DFA30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1DF1D-5E8C-4A65-A35D-5BC702B26E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F36FE-C093-4AF0-8004-1C376EA4B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3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28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2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slideLayout" Target="../slideLayouts/slideLayout7.xml"/><Relationship Id="rId5" Type="http://schemas.microsoft.com/office/2007/relationships/media" Target="../media/media7.mp3"/><Relationship Id="rId15" Type="http://schemas.openxmlformats.org/officeDocument/2006/relationships/image" Target="../media/image15.png"/><Relationship Id="rId10" Type="http://schemas.openxmlformats.org/officeDocument/2006/relationships/audio" Target="../media/media9.mp3"/><Relationship Id="rId4" Type="http://schemas.openxmlformats.org/officeDocument/2006/relationships/audio" Target="../media/media6.mp3"/><Relationship Id="rId9" Type="http://schemas.microsoft.com/office/2007/relationships/media" Target="../media/media9.mp3"/><Relationship Id="rId1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28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2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slideLayout" Target="../slideLayouts/slideLayout7.xml"/><Relationship Id="rId5" Type="http://schemas.microsoft.com/office/2007/relationships/media" Target="../media/media7.mp3"/><Relationship Id="rId15" Type="http://schemas.openxmlformats.org/officeDocument/2006/relationships/image" Target="../media/image15.png"/><Relationship Id="rId10" Type="http://schemas.openxmlformats.org/officeDocument/2006/relationships/audio" Target="../media/media9.mp3"/><Relationship Id="rId4" Type="http://schemas.openxmlformats.org/officeDocument/2006/relationships/audio" Target="../media/media6.mp3"/><Relationship Id="rId9" Type="http://schemas.microsoft.com/office/2007/relationships/media" Target="../media/media9.mp3"/><Relationship Id="rId1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slideLayout" Target="../slideLayouts/slideLayout7.xml"/><Relationship Id="rId5" Type="http://schemas.microsoft.com/office/2007/relationships/media" Target="../media/media7.mp3"/><Relationship Id="rId10" Type="http://schemas.openxmlformats.org/officeDocument/2006/relationships/audio" Target="../media/media9.mp3"/><Relationship Id="rId4" Type="http://schemas.openxmlformats.org/officeDocument/2006/relationships/audio" Target="../media/media6.mp3"/><Relationship Id="rId9" Type="http://schemas.microsoft.com/office/2007/relationships/media" Target="../media/media9.mp3"/><Relationship Id="rId1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31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slideLayout" Target="../slideLayouts/slideLayout7.xml"/><Relationship Id="rId5" Type="http://schemas.microsoft.com/office/2007/relationships/media" Target="../media/media7.mp3"/><Relationship Id="rId10" Type="http://schemas.openxmlformats.org/officeDocument/2006/relationships/audio" Target="../media/media9.mp3"/><Relationship Id="rId4" Type="http://schemas.openxmlformats.org/officeDocument/2006/relationships/audio" Target="../media/media6.mp3"/><Relationship Id="rId9" Type="http://schemas.microsoft.com/office/2007/relationships/media" Target="../media/media9.mp3"/><Relationship Id="rId1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1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8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5" Type="http://schemas.microsoft.com/office/2007/relationships/media" Target="../media/media9.mp3"/><Relationship Id="rId10" Type="http://schemas.openxmlformats.org/officeDocument/2006/relationships/image" Target="../media/image15.png"/><Relationship Id="rId4" Type="http://schemas.openxmlformats.org/officeDocument/2006/relationships/audio" Target="../media/media8.mp3"/><Relationship Id="rId9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1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8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5" Type="http://schemas.microsoft.com/office/2007/relationships/media" Target="../media/media9.mp3"/><Relationship Id="rId10" Type="http://schemas.openxmlformats.org/officeDocument/2006/relationships/image" Target="../media/image15.png"/><Relationship Id="rId4" Type="http://schemas.openxmlformats.org/officeDocument/2006/relationships/audio" Target="../media/media8.mp3"/><Relationship Id="rId9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13.mp3"/><Relationship Id="rId7" Type="http://schemas.openxmlformats.org/officeDocument/2006/relationships/image" Target="../media/image5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7.png"/><Relationship Id="rId4" Type="http://schemas.openxmlformats.org/officeDocument/2006/relationships/audio" Target="../media/media13.mp3"/><Relationship Id="rId9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13.mp3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7.png"/><Relationship Id="rId4" Type="http://schemas.openxmlformats.org/officeDocument/2006/relationships/audio" Target="../media/media13.mp3"/><Relationship Id="rId9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4.png"/><Relationship Id="rId7" Type="http://schemas.openxmlformats.org/officeDocument/2006/relationships/image" Target="../media/image6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71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70.png"/><Relationship Id="rId2" Type="http://schemas.openxmlformats.org/officeDocument/2006/relationships/audio" Target="../media/media14.mp3"/><Relationship Id="rId16" Type="http://schemas.openxmlformats.org/officeDocument/2006/relationships/image" Target="../media/image15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69.png"/><Relationship Id="rId5" Type="http://schemas.microsoft.com/office/2007/relationships/media" Target="../media/media16.mp3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71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70.png"/><Relationship Id="rId2" Type="http://schemas.openxmlformats.org/officeDocument/2006/relationships/audio" Target="../media/media14.mp3"/><Relationship Id="rId16" Type="http://schemas.openxmlformats.org/officeDocument/2006/relationships/image" Target="../media/image15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69.png"/><Relationship Id="rId5" Type="http://schemas.microsoft.com/office/2007/relationships/media" Target="../media/media16.mp3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74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73.png"/><Relationship Id="rId5" Type="http://schemas.microsoft.com/office/2007/relationships/media" Target="../media/media16.mp3"/><Relationship Id="rId10" Type="http://schemas.openxmlformats.org/officeDocument/2006/relationships/image" Target="../media/image68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74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73.png"/><Relationship Id="rId5" Type="http://schemas.microsoft.com/office/2007/relationships/media" Target="../media/media16.mp3"/><Relationship Id="rId10" Type="http://schemas.openxmlformats.org/officeDocument/2006/relationships/image" Target="../media/image68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76.png"/><Relationship Id="rId5" Type="http://schemas.microsoft.com/office/2007/relationships/media" Target="../media/media16.mp3"/><Relationship Id="rId10" Type="http://schemas.openxmlformats.org/officeDocument/2006/relationships/image" Target="../media/image75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76.png"/><Relationship Id="rId5" Type="http://schemas.microsoft.com/office/2007/relationships/media" Target="../media/media16.mp3"/><Relationship Id="rId10" Type="http://schemas.openxmlformats.org/officeDocument/2006/relationships/image" Target="../media/image75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15.mp3"/><Relationship Id="rId7" Type="http://schemas.openxmlformats.org/officeDocument/2006/relationships/image" Target="../media/image7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17.mp3"/><Relationship Id="rId7" Type="http://schemas.openxmlformats.org/officeDocument/2006/relationships/image" Target="../media/image8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7.mp3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36.png"/><Relationship Id="rId9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36.png"/><Relationship Id="rId9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5.png"/><Relationship Id="rId5" Type="http://schemas.openxmlformats.org/officeDocument/2006/relationships/image" Target="../media/image82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5.png"/><Relationship Id="rId5" Type="http://schemas.openxmlformats.org/officeDocument/2006/relationships/image" Target="../media/image82.png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15.mp3"/><Relationship Id="rId7" Type="http://schemas.openxmlformats.org/officeDocument/2006/relationships/image" Target="../media/image7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17.mp3"/><Relationship Id="rId7" Type="http://schemas.openxmlformats.org/officeDocument/2006/relationships/image" Target="../media/image8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7.mp3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microsoft.com/office/2007/relationships/media" Target="../media/media21.mp3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08.png"/><Relationship Id="rId10" Type="http://schemas.openxmlformats.org/officeDocument/2006/relationships/image" Target="../media/image104.png"/><Relationship Id="rId4" Type="http://schemas.openxmlformats.org/officeDocument/2006/relationships/audio" Target="../media/media21.mp3"/><Relationship Id="rId9" Type="http://schemas.openxmlformats.org/officeDocument/2006/relationships/image" Target="../media/image103.png"/><Relationship Id="rId14" Type="http://schemas.openxmlformats.org/officeDocument/2006/relationships/image" Target="../media/image1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microsoft.com/office/2007/relationships/media" Target="../media/media21.mp3"/><Relationship Id="rId7" Type="http://schemas.openxmlformats.org/officeDocument/2006/relationships/image" Target="../media/image101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0.png"/><Relationship Id="rId11" Type="http://schemas.openxmlformats.org/officeDocument/2006/relationships/image" Target="../media/image5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9.png"/><Relationship Id="rId4" Type="http://schemas.openxmlformats.org/officeDocument/2006/relationships/audio" Target="../media/media21.mp3"/><Relationship Id="rId9" Type="http://schemas.openxmlformats.org/officeDocument/2006/relationships/image" Target="../media/image1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1.png"/><Relationship Id="rId7" Type="http://schemas.openxmlformats.org/officeDocument/2006/relationships/image" Target="../media/image11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0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807608-B30A-4095-94B7-67351E9A0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7578A5-D789-4744-B020-8496C4B78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982" y="0"/>
            <a:ext cx="9555480" cy="4191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71E443-6FD5-4711-B29B-9A60A6BF6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315" y="4297211"/>
            <a:ext cx="10375370" cy="192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4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9160E4-ABBC-449C-9CA8-FC02BD90A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47986"/>
            <a:ext cx="10905066" cy="436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6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1067992-483F-4819-93CF-C688DAAC9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18" y="1861080"/>
            <a:ext cx="5504431" cy="2587082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EF1884D6-292B-4E71-BFF3-610816C59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908" y="1850678"/>
            <a:ext cx="4951460" cy="306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92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D3F98-9AB3-419F-B5DE-EFC02A75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14" y="354400"/>
            <a:ext cx="4637198" cy="775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27121-76D4-47CF-A2BC-1283779C2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14" y="1130245"/>
            <a:ext cx="2991649" cy="4267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5D2FF1-4285-4EA0-931D-35CE4A3A8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683" y="1180383"/>
            <a:ext cx="2935939" cy="4194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4236C1-F0CF-4BF5-BA38-228818B22D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9798" y="1166455"/>
            <a:ext cx="2963793" cy="4222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AC8CF9-CE2E-4426-806C-1712C0C7C1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4057" y="1133028"/>
            <a:ext cx="2963793" cy="428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63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5EFD151-A176-4429-9DDC-9638127A496B}"/>
              </a:ext>
            </a:extLst>
          </p:cNvPr>
          <p:cNvSpPr/>
          <p:nvPr/>
        </p:nvSpPr>
        <p:spPr>
          <a:xfrm>
            <a:off x="179033" y="153140"/>
            <a:ext cx="11833934" cy="6551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8D3F98-9AB3-419F-B5DE-EFC02A75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14" y="354400"/>
            <a:ext cx="4637198" cy="775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27121-76D4-47CF-A2BC-1283779C2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14" y="1130245"/>
            <a:ext cx="2991649" cy="4267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5D2FF1-4285-4EA0-931D-35CE4A3A8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683" y="1180383"/>
            <a:ext cx="2935939" cy="4194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4236C1-F0CF-4BF5-BA38-228818B22D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9798" y="1166455"/>
            <a:ext cx="2963793" cy="4222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AC8CF9-CE2E-4426-806C-1712C0C7C1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4057" y="1133028"/>
            <a:ext cx="2963793" cy="42897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8BDB71-2DF1-4AFA-987D-522BB16D9345}"/>
              </a:ext>
            </a:extLst>
          </p:cNvPr>
          <p:cNvSpPr txBox="1"/>
          <p:nvPr/>
        </p:nvSpPr>
        <p:spPr>
          <a:xfrm>
            <a:off x="427613" y="5422729"/>
            <a:ext cx="214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日本のおまつり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DCD95C-4432-456F-AFF2-60DF61FF54D5}"/>
              </a:ext>
            </a:extLst>
          </p:cNvPr>
          <p:cNvSpPr txBox="1"/>
          <p:nvPr/>
        </p:nvSpPr>
        <p:spPr>
          <a:xfrm>
            <a:off x="427613" y="5792061"/>
            <a:ext cx="2280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たべものをたべる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9AB56A-667C-4906-8B75-0152E6FD6EE8}"/>
              </a:ext>
            </a:extLst>
          </p:cNvPr>
          <p:cNvSpPr txBox="1"/>
          <p:nvPr/>
        </p:nvSpPr>
        <p:spPr>
          <a:xfrm>
            <a:off x="427613" y="6134268"/>
            <a:ext cx="214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おんがくをきく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2C5FB1-2E08-40DA-86F5-958693D24BEE}"/>
              </a:ext>
            </a:extLst>
          </p:cNvPr>
          <p:cNvSpPr txBox="1"/>
          <p:nvPr/>
        </p:nvSpPr>
        <p:spPr>
          <a:xfrm>
            <a:off x="3339363" y="5422729"/>
            <a:ext cx="214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えいがをみる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220CD-AFDF-45E5-86DC-053C47E6B3AB}"/>
              </a:ext>
            </a:extLst>
          </p:cNvPr>
          <p:cNvSpPr txBox="1"/>
          <p:nvPr/>
        </p:nvSpPr>
        <p:spPr>
          <a:xfrm>
            <a:off x="6183622" y="5428314"/>
            <a:ext cx="2365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バーベキューをする</a:t>
            </a:r>
            <a:r>
              <a:rPr lang="en-US" altLang="ja-JP" b="1" dirty="0">
                <a:solidFill>
                  <a:srgbClr val="FF0000"/>
                </a:solidFill>
              </a:rPr>
              <a:t>/</a:t>
            </a:r>
            <a:r>
              <a:rPr lang="ja-JP" altLang="en-US" b="1" dirty="0">
                <a:solidFill>
                  <a:srgbClr val="FF0000"/>
                </a:solidFill>
              </a:rPr>
              <a:t>たべる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18B6DD-138D-497C-909D-582A1DFEE035}"/>
              </a:ext>
            </a:extLst>
          </p:cNvPr>
          <p:cNvSpPr txBox="1"/>
          <p:nvPr/>
        </p:nvSpPr>
        <p:spPr>
          <a:xfrm>
            <a:off x="8858250" y="5413804"/>
            <a:ext cx="3333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タイのぶんかをたいけんする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C01335-F366-41E8-BF4C-F3804F83FDB6}"/>
              </a:ext>
            </a:extLst>
          </p:cNvPr>
          <p:cNvSpPr txBox="1"/>
          <p:nvPr/>
        </p:nvSpPr>
        <p:spPr>
          <a:xfrm>
            <a:off x="8858250" y="5792061"/>
            <a:ext cx="2280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たべものをたべる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74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A27121-76D4-47CF-A2BC-1283779C2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43" y="1786609"/>
            <a:ext cx="2991649" cy="4267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5D2FF1-4285-4EA0-931D-35CE4A3A8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512" y="1836747"/>
            <a:ext cx="2935939" cy="4194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4236C1-F0CF-4BF5-BA38-228818B22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627" y="1822819"/>
            <a:ext cx="2963793" cy="4222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AC8CF9-CE2E-4426-806C-1712C0C7C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4886" y="1789392"/>
            <a:ext cx="2963793" cy="42897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1DBC67-C8E7-42DE-A607-24D12CBCAC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831" y="277427"/>
            <a:ext cx="4909351" cy="150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91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5EFD151-A176-4429-9DDC-9638127A496B}"/>
              </a:ext>
            </a:extLst>
          </p:cNvPr>
          <p:cNvSpPr/>
          <p:nvPr/>
        </p:nvSpPr>
        <p:spPr>
          <a:xfrm>
            <a:off x="179033" y="153140"/>
            <a:ext cx="11833934" cy="6551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A27121-76D4-47CF-A2BC-1283779C2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43" y="1786609"/>
            <a:ext cx="2991649" cy="4267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5D2FF1-4285-4EA0-931D-35CE4A3A8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512" y="1836747"/>
            <a:ext cx="2935939" cy="4194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4236C1-F0CF-4BF5-BA38-228818B22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627" y="1822819"/>
            <a:ext cx="2963793" cy="4222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AC8CF9-CE2E-4426-806C-1712C0C7C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4886" y="1789392"/>
            <a:ext cx="2963793" cy="42897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1DBC67-C8E7-42DE-A607-24D12CBCAC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831" y="277427"/>
            <a:ext cx="4909351" cy="150918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8E2A02-AF21-4575-B136-23A18133C54B}"/>
              </a:ext>
            </a:extLst>
          </p:cNvPr>
          <p:cNvSpPr/>
          <p:nvPr/>
        </p:nvSpPr>
        <p:spPr>
          <a:xfrm>
            <a:off x="1784412" y="5015883"/>
            <a:ext cx="1171852" cy="51490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A6D4600-64FE-460E-AD05-B3B35FA93DBE}"/>
              </a:ext>
            </a:extLst>
          </p:cNvPr>
          <p:cNvSpPr/>
          <p:nvPr/>
        </p:nvSpPr>
        <p:spPr>
          <a:xfrm>
            <a:off x="624984" y="5601811"/>
            <a:ext cx="2331279" cy="1953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D979B71-2325-4AFF-87D3-3613326EC05C}"/>
              </a:ext>
            </a:extLst>
          </p:cNvPr>
          <p:cNvSpPr/>
          <p:nvPr/>
        </p:nvSpPr>
        <p:spPr>
          <a:xfrm>
            <a:off x="3300191" y="4067453"/>
            <a:ext cx="1307320" cy="4956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C5FC72-88C8-4845-A125-F40FE0827B9A}"/>
              </a:ext>
            </a:extLst>
          </p:cNvPr>
          <p:cNvSpPr/>
          <p:nvPr/>
        </p:nvSpPr>
        <p:spPr>
          <a:xfrm>
            <a:off x="4690409" y="4067453"/>
            <a:ext cx="1307320" cy="4956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572856-5787-4E41-A514-ADAF9962D73B}"/>
              </a:ext>
            </a:extLst>
          </p:cNvPr>
          <p:cNvSpPr/>
          <p:nvPr/>
        </p:nvSpPr>
        <p:spPr>
          <a:xfrm>
            <a:off x="4899275" y="5530788"/>
            <a:ext cx="1057064" cy="17755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393268C-AF52-4421-AC0D-76F9DC1B38CC}"/>
              </a:ext>
            </a:extLst>
          </p:cNvPr>
          <p:cNvSpPr/>
          <p:nvPr/>
        </p:nvSpPr>
        <p:spPr>
          <a:xfrm>
            <a:off x="6798109" y="3746378"/>
            <a:ext cx="1884251" cy="25745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735FB4-33AE-4851-939C-6D20B34254AF}"/>
              </a:ext>
            </a:extLst>
          </p:cNvPr>
          <p:cNvSpPr/>
          <p:nvPr/>
        </p:nvSpPr>
        <p:spPr>
          <a:xfrm>
            <a:off x="6798110" y="4067453"/>
            <a:ext cx="672735" cy="25745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647263D-4A4C-449C-BDF2-4CF254D51EBF}"/>
              </a:ext>
            </a:extLst>
          </p:cNvPr>
          <p:cNvSpPr/>
          <p:nvPr/>
        </p:nvSpPr>
        <p:spPr>
          <a:xfrm>
            <a:off x="9117779" y="4077070"/>
            <a:ext cx="1721855" cy="42390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DB734EC-410E-4566-89F7-B1676CDD5096}"/>
              </a:ext>
            </a:extLst>
          </p:cNvPr>
          <p:cNvSpPr/>
          <p:nvPr/>
        </p:nvSpPr>
        <p:spPr>
          <a:xfrm>
            <a:off x="9127318" y="4500979"/>
            <a:ext cx="895571" cy="2752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84AAB1-E1ED-4823-99EF-A52CFA54458D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956264" y="5273336"/>
            <a:ext cx="179435" cy="8436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E95C2E8-5CB8-4D57-8104-FD5E2AD0A2DD}"/>
              </a:ext>
            </a:extLst>
          </p:cNvPr>
          <p:cNvCxnSpPr>
            <a:cxnSpLocks/>
          </p:cNvCxnSpPr>
          <p:nvPr/>
        </p:nvCxnSpPr>
        <p:spPr>
          <a:xfrm flipH="1">
            <a:off x="1469509" y="5784639"/>
            <a:ext cx="314904" cy="4260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D453189-F48E-41C2-8278-D51E13D6C0F5}"/>
              </a:ext>
            </a:extLst>
          </p:cNvPr>
          <p:cNvCxnSpPr>
            <a:cxnSpLocks/>
          </p:cNvCxnSpPr>
          <p:nvPr/>
        </p:nvCxnSpPr>
        <p:spPr>
          <a:xfrm>
            <a:off x="4035277" y="4573551"/>
            <a:ext cx="47253" cy="15656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35EBBB3-0538-44B4-858F-7CACEEB6C11B}"/>
              </a:ext>
            </a:extLst>
          </p:cNvPr>
          <p:cNvCxnSpPr>
            <a:cxnSpLocks/>
          </p:cNvCxnSpPr>
          <p:nvPr/>
        </p:nvCxnSpPr>
        <p:spPr>
          <a:xfrm flipH="1">
            <a:off x="4067538" y="4563123"/>
            <a:ext cx="719409" cy="157609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D92473D-72B0-464D-8ADD-AA9031DAE47C}"/>
              </a:ext>
            </a:extLst>
          </p:cNvPr>
          <p:cNvCxnSpPr>
            <a:cxnSpLocks/>
          </p:cNvCxnSpPr>
          <p:nvPr/>
        </p:nvCxnSpPr>
        <p:spPr>
          <a:xfrm>
            <a:off x="5726055" y="5730828"/>
            <a:ext cx="24637" cy="4798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A1F0E31-F151-484E-8DEB-CA1ADA51F5BF}"/>
              </a:ext>
            </a:extLst>
          </p:cNvPr>
          <p:cNvCxnSpPr>
            <a:cxnSpLocks/>
          </p:cNvCxnSpPr>
          <p:nvPr/>
        </p:nvCxnSpPr>
        <p:spPr>
          <a:xfrm>
            <a:off x="7126647" y="4342187"/>
            <a:ext cx="53448" cy="18684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2D9405C-0598-40B5-9FCE-E1819DED0DFD}"/>
              </a:ext>
            </a:extLst>
          </p:cNvPr>
          <p:cNvCxnSpPr>
            <a:cxnSpLocks/>
          </p:cNvCxnSpPr>
          <p:nvPr/>
        </p:nvCxnSpPr>
        <p:spPr>
          <a:xfrm>
            <a:off x="7915195" y="4012606"/>
            <a:ext cx="53448" cy="219806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31B5AFE-D941-427B-B5D4-2E57F3B9B5DF}"/>
              </a:ext>
            </a:extLst>
          </p:cNvPr>
          <p:cNvCxnSpPr>
            <a:cxnSpLocks/>
          </p:cNvCxnSpPr>
          <p:nvPr/>
        </p:nvCxnSpPr>
        <p:spPr>
          <a:xfrm>
            <a:off x="9398993" y="4799882"/>
            <a:ext cx="0" cy="141078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324EC8D-505D-4C08-9C95-86FAFAE01643}"/>
              </a:ext>
            </a:extLst>
          </p:cNvPr>
          <p:cNvCxnSpPr>
            <a:cxnSpLocks/>
          </p:cNvCxnSpPr>
          <p:nvPr/>
        </p:nvCxnSpPr>
        <p:spPr>
          <a:xfrm>
            <a:off x="10474770" y="4523497"/>
            <a:ext cx="22226" cy="168717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EB73C76-6EBE-4986-9CD5-9694EEAE0B03}"/>
              </a:ext>
            </a:extLst>
          </p:cNvPr>
          <p:cNvSpPr txBox="1"/>
          <p:nvPr/>
        </p:nvSpPr>
        <p:spPr>
          <a:xfrm>
            <a:off x="2947877" y="6134791"/>
            <a:ext cx="38198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498A2A-CF32-45A0-930A-2B2A0E626ED5}"/>
              </a:ext>
            </a:extLst>
          </p:cNvPr>
          <p:cNvSpPr txBox="1"/>
          <p:nvPr/>
        </p:nvSpPr>
        <p:spPr>
          <a:xfrm>
            <a:off x="1278516" y="6234183"/>
            <a:ext cx="38198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0AB9DA4-EA8F-4A39-9334-2EE231B31990}"/>
              </a:ext>
            </a:extLst>
          </p:cNvPr>
          <p:cNvSpPr txBox="1"/>
          <p:nvPr/>
        </p:nvSpPr>
        <p:spPr>
          <a:xfrm>
            <a:off x="3881951" y="6166196"/>
            <a:ext cx="38198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5D8098D-F46A-4466-9AAF-F0D9484198D9}"/>
              </a:ext>
            </a:extLst>
          </p:cNvPr>
          <p:cNvSpPr txBox="1"/>
          <p:nvPr/>
        </p:nvSpPr>
        <p:spPr>
          <a:xfrm>
            <a:off x="5559699" y="6249238"/>
            <a:ext cx="38198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934EBCB-7C48-46A2-8127-1B2FE369A71B}"/>
              </a:ext>
            </a:extLst>
          </p:cNvPr>
          <p:cNvSpPr txBox="1"/>
          <p:nvPr/>
        </p:nvSpPr>
        <p:spPr>
          <a:xfrm>
            <a:off x="7798699" y="6219443"/>
            <a:ext cx="38198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D97E8A5-E718-4791-811B-36EC357CFEA9}"/>
              </a:ext>
            </a:extLst>
          </p:cNvPr>
          <p:cNvSpPr txBox="1"/>
          <p:nvPr/>
        </p:nvSpPr>
        <p:spPr>
          <a:xfrm>
            <a:off x="6962378" y="6210709"/>
            <a:ext cx="38198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0A40907-4A32-45BB-B733-2F2D206EB8FE}"/>
              </a:ext>
            </a:extLst>
          </p:cNvPr>
          <p:cNvSpPr txBox="1"/>
          <p:nvPr/>
        </p:nvSpPr>
        <p:spPr>
          <a:xfrm>
            <a:off x="10306003" y="6234183"/>
            <a:ext cx="38198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ECB62AD-FCF8-4CA3-8D7D-8E4B27C97BC2}"/>
              </a:ext>
            </a:extLst>
          </p:cNvPr>
          <p:cNvSpPr txBox="1"/>
          <p:nvPr/>
        </p:nvSpPr>
        <p:spPr>
          <a:xfrm>
            <a:off x="9233340" y="6219200"/>
            <a:ext cx="38198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4587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40" grpId="0" animBg="1"/>
      <p:bldP spid="42" grpId="0" animBg="1"/>
      <p:bldP spid="44" grpId="0" animBg="1"/>
      <p:bldP spid="48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8D5098-514F-4D6D-89FA-5BD0A637D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17" y="344611"/>
            <a:ext cx="3490433" cy="1431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467046-C336-499A-BEDC-EB65791E5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174" y="1928676"/>
            <a:ext cx="7113652" cy="4045621"/>
          </a:xfrm>
          <a:prstGeom prst="rect">
            <a:avLst/>
          </a:prstGeom>
        </p:spPr>
      </p:pic>
      <p:pic>
        <p:nvPicPr>
          <p:cNvPr id="6" name="X_[12-01]_yomu_month">
            <a:hlinkClick r:id="" action="ppaction://media"/>
            <a:extLst>
              <a:ext uri="{FF2B5EF4-FFF2-40B4-BE49-F238E27FC236}">
                <a16:creationId xmlns:a16="http://schemas.microsoft.com/office/drawing/2014/main" id="{65864DE8-32D7-4789-A0C3-7347697159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47843" y="19286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4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3CD648-0ED2-4BD4-AFB5-EAFBD812A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4" y="593721"/>
            <a:ext cx="9058251" cy="5670558"/>
          </a:xfrm>
          <a:prstGeom prst="rect">
            <a:avLst/>
          </a:prstGeom>
        </p:spPr>
      </p:pic>
      <p:pic>
        <p:nvPicPr>
          <p:cNvPr id="6" name="X_[12-02]_yomu_date">
            <a:hlinkClick r:id="" action="ppaction://media"/>
            <a:extLst>
              <a:ext uri="{FF2B5EF4-FFF2-40B4-BE49-F238E27FC236}">
                <a16:creationId xmlns:a16="http://schemas.microsoft.com/office/drawing/2014/main" id="{FC4F8297-0947-4490-8B42-7B5473FD3A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35789" y="5937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70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A3349F-050B-4FC4-B00B-5DC63D2B6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97" y="480810"/>
            <a:ext cx="5467130" cy="7740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5F0A82-3F2F-409E-9B60-FCB00813E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92" y="1357984"/>
            <a:ext cx="2991649" cy="42674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F4ED9B-759C-4C0F-B943-A15685D0D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061" y="1408122"/>
            <a:ext cx="2935939" cy="41949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C4070C-5AC7-439C-B708-D3CB2EA4C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176" y="1394194"/>
            <a:ext cx="2963793" cy="4222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01325B-5A2A-4AAE-B0BF-49C04680F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6435" y="1360767"/>
            <a:ext cx="2963793" cy="428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59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51FD60-AE92-4C7E-A336-24EF3F3F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11" y="643466"/>
            <a:ext cx="10083378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455175-4CA9-44E7-B5CB-8FE469C7EF5E}"/>
              </a:ext>
            </a:extLst>
          </p:cNvPr>
          <p:cNvSpPr/>
          <p:nvPr/>
        </p:nvSpPr>
        <p:spPr>
          <a:xfrm>
            <a:off x="1054310" y="1367161"/>
            <a:ext cx="10083379" cy="8788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9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8FD4DC2-8BC4-4235-8488-5ADC5892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92" y="347938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62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D1E26-8568-48C0-B822-B281F1CD7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90" y="310049"/>
            <a:ext cx="2118628" cy="757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B4643E-1D3E-4239-914C-05394B372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489" y="1135760"/>
            <a:ext cx="1695829" cy="3067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8F549C-12CA-47E2-A957-DEE945D86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1579" y="1842330"/>
            <a:ext cx="2057777" cy="8446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FBCF68-112B-4D9D-8E13-0E7F0D9152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091" y="1992521"/>
            <a:ext cx="5714487" cy="2498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29890D-DDEB-49DA-882F-88397E86FF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422" y="3331962"/>
            <a:ext cx="4966603" cy="215844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76CC8F0-F04F-4D55-B6C2-2DCA80F8FFDB}"/>
              </a:ext>
            </a:extLst>
          </p:cNvPr>
          <p:cNvSpPr/>
          <p:nvPr/>
        </p:nvSpPr>
        <p:spPr>
          <a:xfrm>
            <a:off x="342245" y="3287573"/>
            <a:ext cx="4868947" cy="7575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X_[12-03]_kotoba1">
            <a:hlinkClick r:id="" action="ppaction://media"/>
            <a:extLst>
              <a:ext uri="{FF2B5EF4-FFF2-40B4-BE49-F238E27FC236}">
                <a16:creationId xmlns:a16="http://schemas.microsoft.com/office/drawing/2014/main" id="{B4C1EDE7-8A54-4BBF-B248-B5427EFC37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31042" y="27436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3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3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91AEA5-81AF-41ED-B218-4A4EA9A86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79" y="386249"/>
            <a:ext cx="2118628" cy="7575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7970E9-3728-4A6F-BC51-B30FC2983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78" y="1143835"/>
            <a:ext cx="1695829" cy="3067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02B7F1-1C4E-4C64-B69A-84B5516FA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374" y="2182452"/>
            <a:ext cx="8078792" cy="35317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4E8D65-51DF-4F17-8591-1B3D378963F8}"/>
              </a:ext>
            </a:extLst>
          </p:cNvPr>
          <p:cNvSpPr txBox="1"/>
          <p:nvPr/>
        </p:nvSpPr>
        <p:spPr>
          <a:xfrm>
            <a:off x="3682161" y="1864012"/>
            <a:ext cx="1000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ថ្ងៃនេះ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126573-D154-4095-8EBB-D14DAE6DC0FA}"/>
              </a:ext>
            </a:extLst>
          </p:cNvPr>
          <p:cNvSpPr txBox="1"/>
          <p:nvPr/>
        </p:nvSpPr>
        <p:spPr>
          <a:xfrm>
            <a:off x="4899246" y="1864012"/>
            <a:ext cx="1130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ថ្ងៃស្អែក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96B937-ED19-44E8-B850-86B72AB15D69}"/>
              </a:ext>
            </a:extLst>
          </p:cNvPr>
          <p:cNvSpPr txBox="1"/>
          <p:nvPr/>
        </p:nvSpPr>
        <p:spPr>
          <a:xfrm>
            <a:off x="6029621" y="1864012"/>
            <a:ext cx="1321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ខានស្អែក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3075E0-1CE9-4C47-90D0-444F29C327DA}"/>
              </a:ext>
            </a:extLst>
          </p:cNvPr>
          <p:cNvSpPr txBox="1"/>
          <p:nvPr/>
        </p:nvSpPr>
        <p:spPr>
          <a:xfrm>
            <a:off x="9682166" y="4098809"/>
            <a:ext cx="1673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សប្តាហ៍នះ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38E37E-D254-449F-898C-5B00C085F1F6}"/>
              </a:ext>
            </a:extLst>
          </p:cNvPr>
          <p:cNvSpPr txBox="1"/>
          <p:nvPr/>
        </p:nvSpPr>
        <p:spPr>
          <a:xfrm>
            <a:off x="9682166" y="4906487"/>
            <a:ext cx="1885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សប្តាហ៍ក្រោយ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139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D1E26-8568-48C0-B822-B281F1CD7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65" y="569843"/>
            <a:ext cx="2118628" cy="757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B4643E-1D3E-4239-914C-05394B372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742" y="1409053"/>
            <a:ext cx="1695829" cy="3067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8F549C-12CA-47E2-A957-DEE945D86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422" y="1974179"/>
            <a:ext cx="2057777" cy="8446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FBCF68-112B-4D9D-8E13-0E7F0D9152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091" y="1992521"/>
            <a:ext cx="5714487" cy="2498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29890D-DDEB-49DA-882F-88397E86FF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422" y="3331962"/>
            <a:ext cx="4966603" cy="215844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76CC8F0-F04F-4D55-B6C2-2DCA80F8FFDB}"/>
              </a:ext>
            </a:extLst>
          </p:cNvPr>
          <p:cNvSpPr/>
          <p:nvPr/>
        </p:nvSpPr>
        <p:spPr>
          <a:xfrm>
            <a:off x="342246" y="4012707"/>
            <a:ext cx="3812504" cy="7457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X_[12-03]_kotoba1">
            <a:hlinkClick r:id="" action="ppaction://media"/>
            <a:extLst>
              <a:ext uri="{FF2B5EF4-FFF2-40B4-BE49-F238E27FC236}">
                <a16:creationId xmlns:a16="http://schemas.microsoft.com/office/drawing/2014/main" id="{B4C1EDE7-8A54-4BBF-B248-B5427EFC37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30816" y="41418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3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D1E26-8568-48C0-B822-B281F1CD7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679" y="1081574"/>
            <a:ext cx="2118628" cy="757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B4643E-1D3E-4239-914C-05394B372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078" y="1839160"/>
            <a:ext cx="1695829" cy="3067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8F549C-12CA-47E2-A957-DEE945D86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9679" y="2294387"/>
            <a:ext cx="2057777" cy="8446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FBCF68-112B-4D9D-8E13-0E7F0D9152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091" y="833825"/>
            <a:ext cx="5714487" cy="2498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29890D-DDEB-49DA-882F-88397E86FF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422" y="3331962"/>
            <a:ext cx="4966603" cy="215844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76CC8F0-F04F-4D55-B6C2-2DCA80F8FFDB}"/>
              </a:ext>
            </a:extLst>
          </p:cNvPr>
          <p:cNvSpPr/>
          <p:nvPr/>
        </p:nvSpPr>
        <p:spPr>
          <a:xfrm>
            <a:off x="342245" y="4722919"/>
            <a:ext cx="5437117" cy="7674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X_[12-04]_kotoba2">
            <a:hlinkClick r:id="" action="ppaction://media"/>
            <a:extLst>
              <a:ext uri="{FF2B5EF4-FFF2-40B4-BE49-F238E27FC236}">
                <a16:creationId xmlns:a16="http://schemas.microsoft.com/office/drawing/2014/main" id="{94860DF1-71AF-488E-8AA0-AD1C729EFF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91014" y="4139110"/>
            <a:ext cx="487363" cy="487363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7D7F812-E9D4-4A42-9772-786267A8584E}"/>
              </a:ext>
            </a:extLst>
          </p:cNvPr>
          <p:cNvSpPr txBox="1"/>
          <p:nvPr/>
        </p:nvSpPr>
        <p:spPr>
          <a:xfrm>
            <a:off x="6096000" y="4139110"/>
            <a:ext cx="20372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(         )    </a:t>
            </a:r>
          </a:p>
          <a:p>
            <a:endParaRPr lang="en-US" sz="2000" dirty="0"/>
          </a:p>
          <a:p>
            <a:r>
              <a:rPr lang="en-US" sz="2000" dirty="0"/>
              <a:t>2. (         )/(         ) </a:t>
            </a:r>
          </a:p>
          <a:p>
            <a:endParaRPr lang="en-US" sz="2000" dirty="0"/>
          </a:p>
          <a:p>
            <a:r>
              <a:rPr lang="en-US" sz="2000" dirty="0"/>
              <a:t>3. (         ) </a:t>
            </a:r>
          </a:p>
          <a:p>
            <a:endParaRPr lang="en-US" sz="2000" dirty="0"/>
          </a:p>
          <a:p>
            <a:r>
              <a:rPr lang="en-US" sz="2000" dirty="0"/>
              <a:t>4. (         ) 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45789017-166C-429B-9F23-D613413370E1}"/>
              </a:ext>
            </a:extLst>
          </p:cNvPr>
          <p:cNvSpPr txBox="1"/>
          <p:nvPr/>
        </p:nvSpPr>
        <p:spPr>
          <a:xfrm>
            <a:off x="8219405" y="4133824"/>
            <a:ext cx="20007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    </a:t>
            </a:r>
          </a:p>
          <a:p>
            <a:endParaRPr lang="en-US" sz="2000" dirty="0"/>
          </a:p>
          <a:p>
            <a:r>
              <a:rPr lang="en-US" sz="2000" dirty="0"/>
              <a:t>6. (         )/(         ) </a:t>
            </a:r>
          </a:p>
          <a:p>
            <a:endParaRPr lang="en-US" sz="2000" dirty="0"/>
          </a:p>
          <a:p>
            <a:r>
              <a:rPr lang="en-US" sz="2000" dirty="0"/>
              <a:t>7. (         )/(         ) </a:t>
            </a:r>
          </a:p>
        </p:txBody>
      </p:sp>
    </p:spTree>
    <p:extLst>
      <p:ext uri="{BB962C8B-B14F-4D97-AF65-F5344CB8AC3E}">
        <p14:creationId xmlns:p14="http://schemas.microsoft.com/office/powerpoint/2010/main" val="333722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3E47FD-3FE6-4D5A-B78F-5D018D9240F8}"/>
              </a:ext>
            </a:extLst>
          </p:cNvPr>
          <p:cNvSpPr/>
          <p:nvPr/>
        </p:nvSpPr>
        <p:spPr>
          <a:xfrm>
            <a:off x="179033" y="153140"/>
            <a:ext cx="11833934" cy="6551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AD2C360-EFB4-44BB-9028-609CD5603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948" y="283569"/>
            <a:ext cx="2118628" cy="757586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06DD75DC-6156-4C8A-9DE4-FDB129D49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807" y="1095537"/>
            <a:ext cx="1695829" cy="306723"/>
          </a:xfrm>
          <a:prstGeom prst="rect">
            <a:avLst/>
          </a:prstGeom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03771323-38AA-4FF0-8AB4-CFE2B68CD5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9312" y="1733379"/>
            <a:ext cx="2057777" cy="844683"/>
          </a:xfrm>
          <a:prstGeom prst="rect">
            <a:avLst/>
          </a:prstGeom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A7FCC4F0-5167-47E5-A6D5-0E81906D0E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948" y="2903782"/>
            <a:ext cx="5199266" cy="797858"/>
          </a:xfrm>
          <a:prstGeom prst="rect">
            <a:avLst/>
          </a:prstGeom>
        </p:spPr>
      </p:pic>
      <p:pic>
        <p:nvPicPr>
          <p:cNvPr id="21" name="X_[12-04]_kotoba2">
            <a:hlinkClick r:id="" action="ppaction://media"/>
            <a:extLst>
              <a:ext uri="{FF2B5EF4-FFF2-40B4-BE49-F238E27FC236}">
                <a16:creationId xmlns:a16="http://schemas.microsoft.com/office/drawing/2014/main" id="{FF1623AB-313A-440E-AE58-ED553EEC87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41985" y="2416419"/>
            <a:ext cx="487363" cy="487363"/>
          </a:xfrm>
          <a:prstGeom prst="rect">
            <a:avLst/>
          </a:prstGeom>
        </p:spPr>
      </p:pic>
      <p:sp>
        <p:nvSpPr>
          <p:cNvPr id="22" name="TextBox 5">
            <a:extLst>
              <a:ext uri="{FF2B5EF4-FFF2-40B4-BE49-F238E27FC236}">
                <a16:creationId xmlns:a16="http://schemas.microsoft.com/office/drawing/2014/main" id="{99D79DA9-8D97-4E10-9A91-139342883D5F}"/>
              </a:ext>
            </a:extLst>
          </p:cNvPr>
          <p:cNvSpPr txBox="1"/>
          <p:nvPr/>
        </p:nvSpPr>
        <p:spPr>
          <a:xfrm>
            <a:off x="5998520" y="4013791"/>
            <a:ext cx="20372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(         )    </a:t>
            </a:r>
          </a:p>
          <a:p>
            <a:endParaRPr lang="en-US" sz="2000" dirty="0"/>
          </a:p>
          <a:p>
            <a:r>
              <a:rPr lang="en-US" sz="2000" dirty="0"/>
              <a:t>2. (         )/(         ) </a:t>
            </a:r>
          </a:p>
          <a:p>
            <a:endParaRPr lang="en-US" sz="2000" dirty="0"/>
          </a:p>
          <a:p>
            <a:r>
              <a:rPr lang="en-US" sz="2000" dirty="0"/>
              <a:t>3. (         ) </a:t>
            </a:r>
          </a:p>
          <a:p>
            <a:endParaRPr lang="en-US" sz="2000" dirty="0"/>
          </a:p>
          <a:p>
            <a:r>
              <a:rPr lang="en-US" sz="2000" dirty="0"/>
              <a:t>4. (         ) 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FAF4EB82-AFB0-442C-B02A-AF8FAEBDA3C3}"/>
              </a:ext>
            </a:extLst>
          </p:cNvPr>
          <p:cNvSpPr txBox="1"/>
          <p:nvPr/>
        </p:nvSpPr>
        <p:spPr>
          <a:xfrm>
            <a:off x="8121925" y="4008505"/>
            <a:ext cx="20007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    </a:t>
            </a:r>
          </a:p>
          <a:p>
            <a:endParaRPr lang="en-US" sz="2000" dirty="0"/>
          </a:p>
          <a:p>
            <a:r>
              <a:rPr lang="en-US" sz="2000" dirty="0"/>
              <a:t>6. (         )/(         ) </a:t>
            </a:r>
          </a:p>
          <a:p>
            <a:endParaRPr lang="en-US" sz="2000" dirty="0"/>
          </a:p>
          <a:p>
            <a:r>
              <a:rPr lang="en-US" sz="2000" dirty="0"/>
              <a:t>7. (         )/(         ) 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4B42A6A7-252E-47B0-BAED-264812B31CCB}"/>
              </a:ext>
            </a:extLst>
          </p:cNvPr>
          <p:cNvSpPr txBox="1"/>
          <p:nvPr/>
        </p:nvSpPr>
        <p:spPr>
          <a:xfrm>
            <a:off x="6324671" y="3921649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E883743F-24FB-4CD2-9EAB-7DE98B080B15}"/>
              </a:ext>
            </a:extLst>
          </p:cNvPr>
          <p:cNvSpPr txBox="1"/>
          <p:nvPr/>
        </p:nvSpPr>
        <p:spPr>
          <a:xfrm>
            <a:off x="6324671" y="4562503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2979C6AC-429D-4B92-9471-E9B29EB564DE}"/>
              </a:ext>
            </a:extLst>
          </p:cNvPr>
          <p:cNvSpPr txBox="1"/>
          <p:nvPr/>
        </p:nvSpPr>
        <p:spPr>
          <a:xfrm>
            <a:off x="7103315" y="4562503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E84900B0-35DF-4191-8CB0-4662E59F80FA}"/>
              </a:ext>
            </a:extLst>
          </p:cNvPr>
          <p:cNvSpPr txBox="1"/>
          <p:nvPr/>
        </p:nvSpPr>
        <p:spPr>
          <a:xfrm>
            <a:off x="6324671" y="5177865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8" name="TextBox 31">
            <a:extLst>
              <a:ext uri="{FF2B5EF4-FFF2-40B4-BE49-F238E27FC236}">
                <a16:creationId xmlns:a16="http://schemas.microsoft.com/office/drawing/2014/main" id="{D0838354-3FA5-4D75-8D6A-30C5FD1CB834}"/>
              </a:ext>
            </a:extLst>
          </p:cNvPr>
          <p:cNvSpPr txBox="1"/>
          <p:nvPr/>
        </p:nvSpPr>
        <p:spPr>
          <a:xfrm>
            <a:off x="6324671" y="5755467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9" name="TextBox 32">
            <a:extLst>
              <a:ext uri="{FF2B5EF4-FFF2-40B4-BE49-F238E27FC236}">
                <a16:creationId xmlns:a16="http://schemas.microsoft.com/office/drawing/2014/main" id="{CC588679-99A2-4AF1-9D01-15B30549D07D}"/>
              </a:ext>
            </a:extLst>
          </p:cNvPr>
          <p:cNvSpPr txBox="1"/>
          <p:nvPr/>
        </p:nvSpPr>
        <p:spPr>
          <a:xfrm>
            <a:off x="8390560" y="3921649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D59BC650-0345-46BC-BEF2-167EAFE25DF7}"/>
              </a:ext>
            </a:extLst>
          </p:cNvPr>
          <p:cNvSpPr txBox="1"/>
          <p:nvPr/>
        </p:nvSpPr>
        <p:spPr>
          <a:xfrm>
            <a:off x="8390560" y="4562503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31" name="TextBox 34">
            <a:extLst>
              <a:ext uri="{FF2B5EF4-FFF2-40B4-BE49-F238E27FC236}">
                <a16:creationId xmlns:a16="http://schemas.microsoft.com/office/drawing/2014/main" id="{6BFC8C27-4D0D-4AD9-BFDD-348A710880D7}"/>
              </a:ext>
            </a:extLst>
          </p:cNvPr>
          <p:cNvSpPr txBox="1"/>
          <p:nvPr/>
        </p:nvSpPr>
        <p:spPr>
          <a:xfrm>
            <a:off x="9256600" y="4562503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32" name="TextBox 35">
            <a:extLst>
              <a:ext uri="{FF2B5EF4-FFF2-40B4-BE49-F238E27FC236}">
                <a16:creationId xmlns:a16="http://schemas.microsoft.com/office/drawing/2014/main" id="{40097143-6F87-4859-A268-D73F0A3DE789}"/>
              </a:ext>
            </a:extLst>
          </p:cNvPr>
          <p:cNvSpPr txBox="1"/>
          <p:nvPr/>
        </p:nvSpPr>
        <p:spPr>
          <a:xfrm>
            <a:off x="8390560" y="5177865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3" name="TextBox 36">
            <a:extLst>
              <a:ext uri="{FF2B5EF4-FFF2-40B4-BE49-F238E27FC236}">
                <a16:creationId xmlns:a16="http://schemas.microsoft.com/office/drawing/2014/main" id="{2BCB9728-6D13-4637-AE45-964B9FC16A8F}"/>
              </a:ext>
            </a:extLst>
          </p:cNvPr>
          <p:cNvSpPr txBox="1"/>
          <p:nvPr/>
        </p:nvSpPr>
        <p:spPr>
          <a:xfrm>
            <a:off x="9256599" y="5177865"/>
            <a:ext cx="69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pic>
        <p:nvPicPr>
          <p:cNvPr id="34" name="Picture 37">
            <a:extLst>
              <a:ext uri="{FF2B5EF4-FFF2-40B4-BE49-F238E27FC236}">
                <a16:creationId xmlns:a16="http://schemas.microsoft.com/office/drawing/2014/main" id="{F5304593-4513-4DC6-B3C1-DCCE9730BE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7669" y="804574"/>
            <a:ext cx="5714487" cy="24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3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619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88E60F-026D-4A91-9272-382E5A5C0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35" y="476062"/>
            <a:ext cx="7996691" cy="196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31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4705B-A8D0-43AF-B4BD-4D75212D0C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947" y="536487"/>
            <a:ext cx="9648825" cy="784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1E0879-CE1E-4485-AD0F-0C08735898D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7250" y="1870595"/>
            <a:ext cx="6610782" cy="3987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301A23-D0FD-4263-9C2E-A4399361DD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23021" y="1870597"/>
            <a:ext cx="4831014" cy="3987841"/>
          </a:xfrm>
          <a:prstGeom prst="rect">
            <a:avLst/>
          </a:prstGeom>
        </p:spPr>
      </p:pic>
      <p:pic>
        <p:nvPicPr>
          <p:cNvPr id="8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18E7754B-636B-43E6-A2AE-BEBD461F40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05230" y="1383230"/>
            <a:ext cx="487363" cy="487363"/>
          </a:xfrm>
          <a:prstGeom prst="rect">
            <a:avLst/>
          </a:prstGeom>
        </p:spPr>
      </p:pic>
      <p:pic>
        <p:nvPicPr>
          <p:cNvPr id="9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3F5E0D54-712E-4B45-B436-2E290768CE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14126" y="1992829"/>
            <a:ext cx="487363" cy="487363"/>
          </a:xfrm>
          <a:prstGeom prst="rect">
            <a:avLst/>
          </a:prstGeom>
        </p:spPr>
      </p:pic>
      <p:pic>
        <p:nvPicPr>
          <p:cNvPr id="10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31A8D914-CF41-4BAE-8A3A-C2369DFA319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66196" y="1383229"/>
            <a:ext cx="487363" cy="487363"/>
          </a:xfrm>
          <a:prstGeom prst="rect">
            <a:avLst/>
          </a:prstGeom>
        </p:spPr>
      </p:pic>
      <p:pic>
        <p:nvPicPr>
          <p:cNvPr id="11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2E3B366B-61F0-4895-ACF6-5FDF1BC275D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772201" y="2135704"/>
            <a:ext cx="487363" cy="487363"/>
          </a:xfrm>
          <a:prstGeom prst="rect">
            <a:avLst/>
          </a:prstGeom>
        </p:spPr>
      </p:pic>
      <p:pic>
        <p:nvPicPr>
          <p:cNvPr id="12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7E2A0584-A29A-4ACD-96A9-3008062DFE1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94712" y="13832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0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4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62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9F48D3-BE43-4B74-BDA8-2546A6A3749D}"/>
              </a:ext>
            </a:extLst>
          </p:cNvPr>
          <p:cNvSpPr/>
          <p:nvPr/>
        </p:nvSpPr>
        <p:spPr>
          <a:xfrm>
            <a:off x="179033" y="153140"/>
            <a:ext cx="11833934" cy="6551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74705B-A8D0-43AF-B4BD-4D75212D0C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947" y="536487"/>
            <a:ext cx="9648825" cy="784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1E0879-CE1E-4485-AD0F-0C08735898D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7250" y="1870595"/>
            <a:ext cx="6610782" cy="3987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301A23-D0FD-4263-9C2E-A4399361DD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23021" y="1870597"/>
            <a:ext cx="4831014" cy="3987841"/>
          </a:xfrm>
          <a:prstGeom prst="rect">
            <a:avLst/>
          </a:prstGeom>
        </p:spPr>
      </p:pic>
      <p:pic>
        <p:nvPicPr>
          <p:cNvPr id="8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18E7754B-636B-43E6-A2AE-BEBD461F40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05230" y="1383230"/>
            <a:ext cx="487363" cy="487363"/>
          </a:xfrm>
          <a:prstGeom prst="rect">
            <a:avLst/>
          </a:prstGeom>
        </p:spPr>
      </p:pic>
      <p:pic>
        <p:nvPicPr>
          <p:cNvPr id="9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3F5E0D54-712E-4B45-B436-2E290768CE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14126" y="2011879"/>
            <a:ext cx="487363" cy="487363"/>
          </a:xfrm>
          <a:prstGeom prst="rect">
            <a:avLst/>
          </a:prstGeom>
        </p:spPr>
      </p:pic>
      <p:pic>
        <p:nvPicPr>
          <p:cNvPr id="10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31A8D914-CF41-4BAE-8A3A-C2369DFA319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66196" y="1383229"/>
            <a:ext cx="487363" cy="487363"/>
          </a:xfrm>
          <a:prstGeom prst="rect">
            <a:avLst/>
          </a:prstGeom>
        </p:spPr>
      </p:pic>
      <p:pic>
        <p:nvPicPr>
          <p:cNvPr id="11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2E3B366B-61F0-4895-ACF6-5FDF1BC275D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744455" y="2011879"/>
            <a:ext cx="487363" cy="487363"/>
          </a:xfrm>
          <a:prstGeom prst="rect">
            <a:avLst/>
          </a:prstGeom>
        </p:spPr>
      </p:pic>
      <p:pic>
        <p:nvPicPr>
          <p:cNvPr id="12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7E2A0584-A29A-4ACD-96A9-3008062DFE1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94712" y="1383229"/>
            <a:ext cx="487363" cy="487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410214-30CB-416B-B355-274A75F67314}"/>
              </a:ext>
            </a:extLst>
          </p:cNvPr>
          <p:cNvSpPr txBox="1"/>
          <p:nvPr/>
        </p:nvSpPr>
        <p:spPr>
          <a:xfrm>
            <a:off x="1168971" y="5136216"/>
            <a:ext cx="1358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</a:rPr>
              <a:t>にちようび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5C9CC8-ADE8-489E-924F-8A30047FDB8E}"/>
              </a:ext>
            </a:extLst>
          </p:cNvPr>
          <p:cNvSpPr txBox="1"/>
          <p:nvPr/>
        </p:nvSpPr>
        <p:spPr>
          <a:xfrm>
            <a:off x="1064937" y="5540951"/>
            <a:ext cx="1778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</a:rPr>
              <a:t>さくらこうえん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3B33D3-ECE7-4392-87E3-EB7C00196A79}"/>
              </a:ext>
            </a:extLst>
          </p:cNvPr>
          <p:cNvSpPr txBox="1"/>
          <p:nvPr/>
        </p:nvSpPr>
        <p:spPr>
          <a:xfrm>
            <a:off x="3414983" y="5136216"/>
            <a:ext cx="1358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</a:rPr>
              <a:t>らいしゅう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0270F1-E816-4C26-B106-EA45E8CE94ED}"/>
              </a:ext>
            </a:extLst>
          </p:cNvPr>
          <p:cNvSpPr txBox="1"/>
          <p:nvPr/>
        </p:nvSpPr>
        <p:spPr>
          <a:xfrm>
            <a:off x="5809877" y="5136216"/>
            <a:ext cx="734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</a:rPr>
              <a:t>８か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74FB38-2B91-460A-AE7C-E3A526E74D55}"/>
              </a:ext>
            </a:extLst>
          </p:cNvPr>
          <p:cNvSpPr txBox="1"/>
          <p:nvPr/>
        </p:nvSpPr>
        <p:spPr>
          <a:xfrm>
            <a:off x="5564792" y="5519882"/>
            <a:ext cx="1358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</a:rPr>
              <a:t>かいしゃのホール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142CFF-2117-40C7-85D2-CCB0EBDA42FC}"/>
              </a:ext>
            </a:extLst>
          </p:cNvPr>
          <p:cNvSpPr txBox="1"/>
          <p:nvPr/>
        </p:nvSpPr>
        <p:spPr>
          <a:xfrm>
            <a:off x="7807494" y="5462085"/>
            <a:ext cx="1478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</a:rPr>
              <a:t>こんしゅうのきんようび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3E68D7-8EF6-423A-AAC7-F5A02F508FFF}"/>
              </a:ext>
            </a:extLst>
          </p:cNvPr>
          <p:cNvSpPr txBox="1"/>
          <p:nvPr/>
        </p:nvSpPr>
        <p:spPr>
          <a:xfrm>
            <a:off x="10438393" y="5474770"/>
            <a:ext cx="1358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</a:rPr>
              <a:t>あした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49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93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15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34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0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62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219426-B18C-4976-B9D5-04892D6FAC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4832" y="287825"/>
            <a:ext cx="8353425" cy="1187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DEB7EF-CD21-4D67-B806-5ED1BB64F4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04832" y="1475396"/>
            <a:ext cx="9736949" cy="4926882"/>
          </a:xfrm>
          <a:prstGeom prst="rect">
            <a:avLst/>
          </a:prstGeom>
        </p:spPr>
      </p:pic>
      <p:pic>
        <p:nvPicPr>
          <p:cNvPr id="6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FDC14BE6-4B13-4301-AFFB-53CA9546B4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9" y="1729459"/>
            <a:ext cx="487363" cy="487363"/>
          </a:xfrm>
          <a:prstGeom prst="rect">
            <a:avLst/>
          </a:prstGeom>
        </p:spPr>
      </p:pic>
      <p:pic>
        <p:nvPicPr>
          <p:cNvPr id="7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FDDC6CB2-3F31-4251-B047-B2D59BF227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8" y="2662967"/>
            <a:ext cx="487363" cy="487363"/>
          </a:xfrm>
          <a:prstGeom prst="rect">
            <a:avLst/>
          </a:prstGeom>
        </p:spPr>
      </p:pic>
      <p:pic>
        <p:nvPicPr>
          <p:cNvPr id="8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5AA6EC8A-ECE9-4360-A315-10CF0434E4B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7" y="3707671"/>
            <a:ext cx="487363" cy="487363"/>
          </a:xfrm>
          <a:prstGeom prst="rect">
            <a:avLst/>
          </a:prstGeom>
        </p:spPr>
      </p:pic>
      <p:pic>
        <p:nvPicPr>
          <p:cNvPr id="9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87D155DB-356B-42F0-9DF8-0DD6AB3DAD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6" y="4661231"/>
            <a:ext cx="487363" cy="487363"/>
          </a:xfrm>
          <a:prstGeom prst="rect">
            <a:avLst/>
          </a:prstGeom>
        </p:spPr>
      </p:pic>
      <p:pic>
        <p:nvPicPr>
          <p:cNvPr id="10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A2770CD0-E3A7-4E4E-9123-49FF7230761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6" y="56147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3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5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4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2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3E47FD-3FE6-4D5A-B78F-5D018D9240F8}"/>
              </a:ext>
            </a:extLst>
          </p:cNvPr>
          <p:cNvSpPr/>
          <p:nvPr/>
        </p:nvSpPr>
        <p:spPr>
          <a:xfrm>
            <a:off x="179033" y="153140"/>
            <a:ext cx="11833934" cy="6551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219426-B18C-4976-B9D5-04892D6FAC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4832" y="287825"/>
            <a:ext cx="8353425" cy="1187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DEB7EF-CD21-4D67-B806-5ED1BB64F4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04832" y="1475396"/>
            <a:ext cx="9736949" cy="4926882"/>
          </a:xfrm>
          <a:prstGeom prst="rect">
            <a:avLst/>
          </a:prstGeom>
        </p:spPr>
      </p:pic>
      <p:pic>
        <p:nvPicPr>
          <p:cNvPr id="6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FDC14BE6-4B13-4301-AFFB-53CA9546B4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9" y="1729459"/>
            <a:ext cx="487363" cy="487363"/>
          </a:xfrm>
          <a:prstGeom prst="rect">
            <a:avLst/>
          </a:prstGeom>
        </p:spPr>
      </p:pic>
      <p:pic>
        <p:nvPicPr>
          <p:cNvPr id="7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FDDC6CB2-3F31-4251-B047-B2D59BF227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8" y="2662967"/>
            <a:ext cx="487363" cy="487363"/>
          </a:xfrm>
          <a:prstGeom prst="rect">
            <a:avLst/>
          </a:prstGeom>
        </p:spPr>
      </p:pic>
      <p:pic>
        <p:nvPicPr>
          <p:cNvPr id="8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5AA6EC8A-ECE9-4360-A315-10CF0434E4B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7" y="3707671"/>
            <a:ext cx="487363" cy="487363"/>
          </a:xfrm>
          <a:prstGeom prst="rect">
            <a:avLst/>
          </a:prstGeom>
        </p:spPr>
      </p:pic>
      <p:pic>
        <p:nvPicPr>
          <p:cNvPr id="9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87D155DB-356B-42F0-9DF8-0DD6AB3DAD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6" y="4661231"/>
            <a:ext cx="487363" cy="487363"/>
          </a:xfrm>
          <a:prstGeom prst="rect">
            <a:avLst/>
          </a:prstGeom>
        </p:spPr>
      </p:pic>
      <p:pic>
        <p:nvPicPr>
          <p:cNvPr id="10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A2770CD0-E3A7-4E4E-9123-49FF7230761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66" y="5614791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61FCDF-B7F2-434B-8F4D-6303E8171E07}"/>
              </a:ext>
            </a:extLst>
          </p:cNvPr>
          <p:cNvSpPr txBox="1"/>
          <p:nvPr/>
        </p:nvSpPr>
        <p:spPr>
          <a:xfrm>
            <a:off x="4249500" y="1765316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BA6C11-E294-4F0F-905C-E7561D8A90C7}"/>
              </a:ext>
            </a:extLst>
          </p:cNvPr>
          <p:cNvSpPr txBox="1"/>
          <p:nvPr/>
        </p:nvSpPr>
        <p:spPr>
          <a:xfrm>
            <a:off x="6346109" y="2709653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3CE20F-92AA-4C6F-AA67-09EEB156472C}"/>
              </a:ext>
            </a:extLst>
          </p:cNvPr>
          <p:cNvSpPr txBox="1"/>
          <p:nvPr/>
        </p:nvSpPr>
        <p:spPr>
          <a:xfrm>
            <a:off x="8688335" y="3689742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8EF95D-2B15-4FE5-B35F-426A7C4CF5BD}"/>
              </a:ext>
            </a:extLst>
          </p:cNvPr>
          <p:cNvSpPr txBox="1"/>
          <p:nvPr/>
        </p:nvSpPr>
        <p:spPr>
          <a:xfrm>
            <a:off x="4249500" y="4643302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FF6331-255C-44EE-80B4-AC627F63BAA0}"/>
              </a:ext>
            </a:extLst>
          </p:cNvPr>
          <p:cNvSpPr txBox="1"/>
          <p:nvPr/>
        </p:nvSpPr>
        <p:spPr>
          <a:xfrm>
            <a:off x="6346109" y="5614791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20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93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15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34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62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F108BAE-BFE8-45F5-A24D-0E452D94D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43406"/>
            <a:ext cx="10905066" cy="417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10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8C6E621-63FB-4C0C-84C5-32B6FB826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840" y="775455"/>
            <a:ext cx="8638319" cy="5075012"/>
          </a:xfrm>
          <a:prstGeom prst="rect">
            <a:avLst/>
          </a:prstGeom>
        </p:spPr>
      </p:pic>
      <p:pic>
        <p:nvPicPr>
          <p:cNvPr id="4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253CF4BD-7162-45FC-AEF2-FE9E740E1D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31993" y="1300834"/>
            <a:ext cx="487363" cy="487363"/>
          </a:xfrm>
          <a:prstGeom prst="rect">
            <a:avLst/>
          </a:prstGeom>
        </p:spPr>
      </p:pic>
      <p:pic>
        <p:nvPicPr>
          <p:cNvPr id="5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904B8440-1A76-4496-8067-BD0654704B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31993" y="40155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2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5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A64125-392F-4ADD-A065-38D90A53D1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0750" y="154977"/>
            <a:ext cx="7348823" cy="4988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8EB864-A647-4B90-B0EA-31ABB2D285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5297" y="5166518"/>
            <a:ext cx="5641802" cy="1234272"/>
          </a:xfrm>
          <a:prstGeom prst="rect">
            <a:avLst/>
          </a:prstGeom>
        </p:spPr>
      </p:pic>
      <p:pic>
        <p:nvPicPr>
          <p:cNvPr id="8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3670C6D9-D35D-47D8-8204-73F136388B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29489" y="939267"/>
            <a:ext cx="487363" cy="487363"/>
          </a:xfrm>
          <a:prstGeom prst="rect">
            <a:avLst/>
          </a:prstGeom>
        </p:spPr>
      </p:pic>
      <p:pic>
        <p:nvPicPr>
          <p:cNvPr id="9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3C7F03D8-5C82-4257-94E8-6E4E193F70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29489" y="3521602"/>
            <a:ext cx="487363" cy="487363"/>
          </a:xfrm>
          <a:prstGeom prst="rect">
            <a:avLst/>
          </a:prstGeom>
        </p:spPr>
      </p:pic>
      <p:pic>
        <p:nvPicPr>
          <p:cNvPr id="10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93452121-FD75-4A80-B4BB-66B9C48A4BC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29488" y="570362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2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2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539B4F6-0BAB-490E-82FD-675C348811F0}"/>
              </a:ext>
            </a:extLst>
          </p:cNvPr>
          <p:cNvSpPr/>
          <p:nvPr/>
        </p:nvSpPr>
        <p:spPr>
          <a:xfrm>
            <a:off x="1340528" y="1207365"/>
            <a:ext cx="9596762" cy="490935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0FB46F-8D4B-4EE2-ADA1-718F5E6BB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668" y="51934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7EF789-0956-4EFB-976D-37D144B0D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668" y="1751366"/>
            <a:ext cx="7423962" cy="814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A42DE7-C69C-4959-B60E-559709E23C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8092" y="2613076"/>
            <a:ext cx="5563382" cy="1546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F756BA-EAF7-4D04-BDC8-FD36D122EC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8092" y="4356959"/>
            <a:ext cx="5651457" cy="1428767"/>
          </a:xfrm>
          <a:prstGeom prst="rect">
            <a:avLst/>
          </a:prstGeom>
        </p:spPr>
      </p:pic>
      <p:pic>
        <p:nvPicPr>
          <p:cNvPr id="11" name="X_[12-10]_katachi">
            <a:hlinkClick r:id="" action="ppaction://media"/>
            <a:extLst>
              <a:ext uri="{FF2B5EF4-FFF2-40B4-BE49-F238E27FC236}">
                <a16:creationId xmlns:a16="http://schemas.microsoft.com/office/drawing/2014/main" id="{74C64B95-4492-4E65-A399-4202334EF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52186" y="22441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4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71AB38-794F-4BEE-8222-CCAC0D42FFEF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39B4F6-0BAB-490E-82FD-675C348811F0}"/>
              </a:ext>
            </a:extLst>
          </p:cNvPr>
          <p:cNvSpPr/>
          <p:nvPr/>
        </p:nvSpPr>
        <p:spPr>
          <a:xfrm>
            <a:off x="1340528" y="1207365"/>
            <a:ext cx="9596762" cy="490935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0FB46F-8D4B-4EE2-ADA1-718F5E6BB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668" y="51934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7EF789-0956-4EFB-976D-37D144B0D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668" y="1751366"/>
            <a:ext cx="7423962" cy="814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A42DE7-C69C-4959-B60E-559709E23C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8092" y="2613076"/>
            <a:ext cx="5563382" cy="1546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F756BA-EAF7-4D04-BDC8-FD36D122EC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8092" y="4356959"/>
            <a:ext cx="5651457" cy="1428767"/>
          </a:xfrm>
          <a:prstGeom prst="rect">
            <a:avLst/>
          </a:prstGeom>
        </p:spPr>
      </p:pic>
      <p:pic>
        <p:nvPicPr>
          <p:cNvPr id="11" name="X_[12-10]_katachi">
            <a:hlinkClick r:id="" action="ppaction://media"/>
            <a:extLst>
              <a:ext uri="{FF2B5EF4-FFF2-40B4-BE49-F238E27FC236}">
                <a16:creationId xmlns:a16="http://schemas.microsoft.com/office/drawing/2014/main" id="{74C64B95-4492-4E65-A399-4202334EF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51474" y="2244191"/>
            <a:ext cx="487363" cy="4873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50B654-EE8F-4544-89DB-59A8F8E1DE85}"/>
              </a:ext>
            </a:extLst>
          </p:cNvPr>
          <p:cNvSpPr txBox="1"/>
          <p:nvPr/>
        </p:nvSpPr>
        <p:spPr>
          <a:xfrm>
            <a:off x="3272957" y="2670266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1E8FA4-5E34-48D7-8F44-4F8A5C1A8D81}"/>
              </a:ext>
            </a:extLst>
          </p:cNvPr>
          <p:cNvSpPr txBox="1"/>
          <p:nvPr/>
        </p:nvSpPr>
        <p:spPr>
          <a:xfrm>
            <a:off x="5242944" y="2670266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236C06-94D6-477C-9362-619886279989}"/>
              </a:ext>
            </a:extLst>
          </p:cNvPr>
          <p:cNvSpPr txBox="1"/>
          <p:nvPr/>
        </p:nvSpPr>
        <p:spPr>
          <a:xfrm>
            <a:off x="2445171" y="3167389"/>
            <a:ext cx="181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あります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1570D2-D2A5-4DBE-9008-19D87B9BFFAE}"/>
              </a:ext>
            </a:extLst>
          </p:cNvPr>
          <p:cNvSpPr txBox="1"/>
          <p:nvPr/>
        </p:nvSpPr>
        <p:spPr>
          <a:xfrm>
            <a:off x="4071244" y="3683072"/>
            <a:ext cx="167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あります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D43A26-0980-4AC4-A65D-3A19A9CA31F4}"/>
              </a:ext>
            </a:extLst>
          </p:cNvPr>
          <p:cNvSpPr txBox="1"/>
          <p:nvPr/>
        </p:nvSpPr>
        <p:spPr>
          <a:xfrm>
            <a:off x="3350694" y="4356959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5F14FB-B15B-4B07-9C4C-27B368DBCE75}"/>
              </a:ext>
            </a:extLst>
          </p:cNvPr>
          <p:cNvSpPr txBox="1"/>
          <p:nvPr/>
        </p:nvSpPr>
        <p:spPr>
          <a:xfrm>
            <a:off x="5983550" y="4356959"/>
            <a:ext cx="1615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あります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C3EF32-A8D7-41F3-83BF-719388124BBF}"/>
              </a:ext>
            </a:extLst>
          </p:cNvPr>
          <p:cNvSpPr txBox="1"/>
          <p:nvPr/>
        </p:nvSpPr>
        <p:spPr>
          <a:xfrm>
            <a:off x="3350694" y="4883546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16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09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388DE8A-9E1C-4732-92E8-ABF93ED75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10167"/>
            <a:ext cx="10905066" cy="23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50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8138B4-9E8E-4C72-9CA7-F88DFFBD4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3" y="182968"/>
            <a:ext cx="11762493" cy="64920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94873F-996E-45AA-A2A6-2A621F9D4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154" y="502836"/>
            <a:ext cx="6466046" cy="11344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A2FFB4-9A5C-4315-812A-DA5F113BA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220" y="1804755"/>
            <a:ext cx="8770433" cy="25567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308494-808C-4631-B4F7-2D0D50575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399" y="4459134"/>
            <a:ext cx="5046679" cy="14860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FDF0C1-CD4A-4247-BA58-2D382C792D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924" y="4459134"/>
            <a:ext cx="3680695" cy="200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88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4AC25A-B51E-43B1-AC09-6DDF64531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3" y="182968"/>
            <a:ext cx="11762493" cy="64920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17634-A068-4393-BF12-B5E17A51B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937" y="524784"/>
            <a:ext cx="8550125" cy="5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78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1DD762-45A8-409B-8A7A-E915BA3D2359}"/>
              </a:ext>
            </a:extLst>
          </p:cNvPr>
          <p:cNvSpPr/>
          <p:nvPr/>
        </p:nvSpPr>
        <p:spPr>
          <a:xfrm>
            <a:off x="1376039" y="2077377"/>
            <a:ext cx="9596762" cy="2814219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E5103-6189-4CFB-B50C-56C0234A5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179" y="1389357"/>
            <a:ext cx="2449206" cy="1185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70D669-4098-43CB-AFFF-71CFA1A45C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7179" y="2621378"/>
            <a:ext cx="7423962" cy="814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853964-8337-4B16-9793-3B0BC866B7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0332" y="3606182"/>
            <a:ext cx="5878335" cy="965818"/>
          </a:xfrm>
          <a:prstGeom prst="rect">
            <a:avLst/>
          </a:prstGeom>
        </p:spPr>
      </p:pic>
      <p:pic>
        <p:nvPicPr>
          <p:cNvPr id="5" name="X_[12-11]_katachi">
            <a:hlinkClick r:id="" action="ppaction://media"/>
            <a:extLst>
              <a:ext uri="{FF2B5EF4-FFF2-40B4-BE49-F238E27FC236}">
                <a16:creationId xmlns:a16="http://schemas.microsoft.com/office/drawing/2014/main" id="{AE53C715-468A-476F-90E9-546E1B5C23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83808" y="31188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5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B89893-DF24-4DFF-8D75-5A666BC9A331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DD762-45A8-409B-8A7A-E915BA3D2359}"/>
              </a:ext>
            </a:extLst>
          </p:cNvPr>
          <p:cNvSpPr/>
          <p:nvPr/>
        </p:nvSpPr>
        <p:spPr>
          <a:xfrm>
            <a:off x="1376039" y="2077377"/>
            <a:ext cx="9596762" cy="2814219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E5103-6189-4CFB-B50C-56C0234A5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179" y="1389357"/>
            <a:ext cx="2449206" cy="1185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70D669-4098-43CB-AFFF-71CFA1A45C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7179" y="2621378"/>
            <a:ext cx="7423962" cy="814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853964-8337-4B16-9793-3B0BC866B7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286" y="3528136"/>
            <a:ext cx="6103245" cy="1002771"/>
          </a:xfrm>
          <a:prstGeom prst="rect">
            <a:avLst/>
          </a:prstGeom>
        </p:spPr>
      </p:pic>
      <p:pic>
        <p:nvPicPr>
          <p:cNvPr id="9" name="X_[12-11]_katachi">
            <a:hlinkClick r:id="" action="ppaction://media"/>
            <a:extLst>
              <a:ext uri="{FF2B5EF4-FFF2-40B4-BE49-F238E27FC236}">
                <a16:creationId xmlns:a16="http://schemas.microsoft.com/office/drawing/2014/main" id="{19C36C6B-F77D-4441-9304-4AC22C88B8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77484" y="3083455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7EECF6-EBFB-4679-9520-0C87FA3C925E}"/>
              </a:ext>
            </a:extLst>
          </p:cNvPr>
          <p:cNvSpPr txBox="1"/>
          <p:nvPr/>
        </p:nvSpPr>
        <p:spPr>
          <a:xfrm>
            <a:off x="6673105" y="3555654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6A72B2-B300-4CB2-8A60-E42E154AD2B7}"/>
              </a:ext>
            </a:extLst>
          </p:cNvPr>
          <p:cNvSpPr txBox="1"/>
          <p:nvPr/>
        </p:nvSpPr>
        <p:spPr>
          <a:xfrm>
            <a:off x="4053758" y="4050038"/>
            <a:ext cx="42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4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50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CF1B0D-4B46-4B58-95FB-5D4D9F682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67" y="362076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177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F04E2D-E7E1-4BDF-95C9-C27122F30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3" y="182968"/>
            <a:ext cx="11762493" cy="64920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9ABE7A-461B-4678-87D0-8AE43ABFD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364" y="392680"/>
            <a:ext cx="2718401" cy="9284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F4B47C-0D19-47B4-9EF1-5F9C78672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072" y="1321096"/>
            <a:ext cx="9696277" cy="23666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D38EF3-28AA-493A-AACB-42612AB8C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072" y="3774854"/>
            <a:ext cx="5770294" cy="276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633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9BDCB-0BC2-46FA-AA65-A2D9BCC1A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90" y="582449"/>
            <a:ext cx="8104320" cy="98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28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8C6E621-63FB-4C0C-84C5-32B6FB826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6400" y="832485"/>
            <a:ext cx="8476394" cy="4979882"/>
          </a:xfrm>
          <a:prstGeom prst="rect">
            <a:avLst/>
          </a:prstGeom>
        </p:spPr>
      </p:pic>
      <p:pic>
        <p:nvPicPr>
          <p:cNvPr id="4" name="X_[12-05]_kiku1">
            <a:hlinkClick r:id="" action="ppaction://media"/>
            <a:extLst>
              <a:ext uri="{FF2B5EF4-FFF2-40B4-BE49-F238E27FC236}">
                <a16:creationId xmlns:a16="http://schemas.microsoft.com/office/drawing/2014/main" id="{253CF4BD-7162-45FC-AEF2-FE9E740E1D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31994" y="1434184"/>
            <a:ext cx="487363" cy="487363"/>
          </a:xfrm>
          <a:prstGeom prst="rect">
            <a:avLst/>
          </a:prstGeom>
        </p:spPr>
      </p:pic>
      <p:pic>
        <p:nvPicPr>
          <p:cNvPr id="5" name="X_[12-06]_kiku2">
            <a:hlinkClick r:id="" action="ppaction://media"/>
            <a:extLst>
              <a:ext uri="{FF2B5EF4-FFF2-40B4-BE49-F238E27FC236}">
                <a16:creationId xmlns:a16="http://schemas.microsoft.com/office/drawing/2014/main" id="{904B8440-1A76-4496-8067-BD0654704B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31993" y="40345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6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5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A64125-392F-4ADD-A065-38D90A53D1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8400" y="323086"/>
            <a:ext cx="7101173" cy="48204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8EB864-A647-4B90-B0EA-31ABB2D285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8900" y="5256026"/>
            <a:ext cx="5845737" cy="1278887"/>
          </a:xfrm>
          <a:prstGeom prst="rect">
            <a:avLst/>
          </a:prstGeom>
        </p:spPr>
      </p:pic>
      <p:pic>
        <p:nvPicPr>
          <p:cNvPr id="8" name="X_[12-07]_kiku3">
            <a:hlinkClick r:id="" action="ppaction://media"/>
            <a:extLst>
              <a:ext uri="{FF2B5EF4-FFF2-40B4-BE49-F238E27FC236}">
                <a16:creationId xmlns:a16="http://schemas.microsoft.com/office/drawing/2014/main" id="{3670C6D9-D35D-47D8-8204-73F136388B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85810" y="1034517"/>
            <a:ext cx="487363" cy="487363"/>
          </a:xfrm>
          <a:prstGeom prst="rect">
            <a:avLst/>
          </a:prstGeom>
        </p:spPr>
      </p:pic>
      <p:pic>
        <p:nvPicPr>
          <p:cNvPr id="9" name="X_[12-08]_kiku4">
            <a:hlinkClick r:id="" action="ppaction://media"/>
            <a:extLst>
              <a:ext uri="{FF2B5EF4-FFF2-40B4-BE49-F238E27FC236}">
                <a16:creationId xmlns:a16="http://schemas.microsoft.com/office/drawing/2014/main" id="{3C7F03D8-5C82-4257-94E8-6E4E193F70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85808" y="3502552"/>
            <a:ext cx="487363" cy="487363"/>
          </a:xfrm>
          <a:prstGeom prst="rect">
            <a:avLst/>
          </a:prstGeom>
        </p:spPr>
      </p:pic>
      <p:pic>
        <p:nvPicPr>
          <p:cNvPr id="10" name="X_[12-09]_kiku5">
            <a:hlinkClick r:id="" action="ppaction://media"/>
            <a:extLst>
              <a:ext uri="{FF2B5EF4-FFF2-40B4-BE49-F238E27FC236}">
                <a16:creationId xmlns:a16="http://schemas.microsoft.com/office/drawing/2014/main" id="{93452121-FD75-4A80-B4BB-66B9C48A4BC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85808" y="57269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1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2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923F3D-5F9C-4CCD-B117-8184FC187A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133" y="1061135"/>
            <a:ext cx="4545279" cy="6851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84D870-0E83-4B65-A9E5-5A63E09B23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2848" y="1960359"/>
            <a:ext cx="5916096" cy="30517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15C295-F63F-4268-92B0-AABD8888D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133" y="1960359"/>
            <a:ext cx="4445347" cy="2509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69325D-A525-4B18-8546-1232010FA6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213" y="4469531"/>
            <a:ext cx="1998193" cy="3022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1245EE-5DC5-47D7-93BE-8DBA131D77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3213" y="4798100"/>
            <a:ext cx="4590023" cy="342469"/>
          </a:xfrm>
          <a:prstGeom prst="rect">
            <a:avLst/>
          </a:prstGeom>
        </p:spPr>
      </p:pic>
      <p:pic>
        <p:nvPicPr>
          <p:cNvPr id="14" name="X_[12-12]_hanasu1">
            <a:hlinkClick r:id="" action="ppaction://media"/>
            <a:extLst>
              <a:ext uri="{FF2B5EF4-FFF2-40B4-BE49-F238E27FC236}">
                <a16:creationId xmlns:a16="http://schemas.microsoft.com/office/drawing/2014/main" id="{00A329B3-BC90-4E52-8392-273263326B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85152" y="2309289"/>
            <a:ext cx="487363" cy="487363"/>
          </a:xfrm>
          <a:prstGeom prst="rect">
            <a:avLst/>
          </a:prstGeom>
        </p:spPr>
      </p:pic>
      <p:pic>
        <p:nvPicPr>
          <p:cNvPr id="15" name="X_[12-13]_hanasu2">
            <a:hlinkClick r:id="" action="ppaction://media"/>
            <a:extLst>
              <a:ext uri="{FF2B5EF4-FFF2-40B4-BE49-F238E27FC236}">
                <a16:creationId xmlns:a16="http://schemas.microsoft.com/office/drawing/2014/main" id="{93D829DC-F28F-4B32-9231-93414334B3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91974" y="1990046"/>
            <a:ext cx="487363" cy="48736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6EB8668-EDCF-4981-83A9-899BC0AF9BC3}"/>
              </a:ext>
            </a:extLst>
          </p:cNvPr>
          <p:cNvSpPr/>
          <p:nvPr/>
        </p:nvSpPr>
        <p:spPr>
          <a:xfrm>
            <a:off x="342246" y="1960359"/>
            <a:ext cx="4445346" cy="685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1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923F3D-5F9C-4CCD-B117-8184FC187A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133" y="1061135"/>
            <a:ext cx="4545279" cy="6851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84D870-0E83-4B65-A9E5-5A63E09B23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6303" y="531055"/>
            <a:ext cx="5916096" cy="30517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15C295-F63F-4268-92B0-AABD8888D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133" y="1960359"/>
            <a:ext cx="4445347" cy="2509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69325D-A525-4B18-8546-1232010FA6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213" y="4469531"/>
            <a:ext cx="1998193" cy="3022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1245EE-5DC5-47D7-93BE-8DBA131D77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3213" y="4798100"/>
            <a:ext cx="4590023" cy="342469"/>
          </a:xfrm>
          <a:prstGeom prst="rect">
            <a:avLst/>
          </a:prstGeom>
        </p:spPr>
      </p:pic>
      <p:pic>
        <p:nvPicPr>
          <p:cNvPr id="14" name="X_[12-12]_hanasu1">
            <a:hlinkClick r:id="" action="ppaction://media"/>
            <a:extLst>
              <a:ext uri="{FF2B5EF4-FFF2-40B4-BE49-F238E27FC236}">
                <a16:creationId xmlns:a16="http://schemas.microsoft.com/office/drawing/2014/main" id="{00A329B3-BC90-4E52-8392-273263326B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05458" y="2311005"/>
            <a:ext cx="487363" cy="487363"/>
          </a:xfrm>
          <a:prstGeom prst="rect">
            <a:avLst/>
          </a:prstGeom>
        </p:spPr>
      </p:pic>
      <p:pic>
        <p:nvPicPr>
          <p:cNvPr id="15" name="X_[12-13]_hanasu2">
            <a:hlinkClick r:id="" action="ppaction://media"/>
            <a:extLst>
              <a:ext uri="{FF2B5EF4-FFF2-40B4-BE49-F238E27FC236}">
                <a16:creationId xmlns:a16="http://schemas.microsoft.com/office/drawing/2014/main" id="{93D829DC-F28F-4B32-9231-93414334B3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68940" y="2661713"/>
            <a:ext cx="487363" cy="48736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6EB8668-EDCF-4981-83A9-899BC0AF9BC3}"/>
              </a:ext>
            </a:extLst>
          </p:cNvPr>
          <p:cNvSpPr/>
          <p:nvPr/>
        </p:nvSpPr>
        <p:spPr>
          <a:xfrm>
            <a:off x="342246" y="2661713"/>
            <a:ext cx="4886702" cy="685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3DD738-2CED-494F-83BD-FAE66DBCECAF}"/>
              </a:ext>
            </a:extLst>
          </p:cNvPr>
          <p:cNvSpPr/>
          <p:nvPr/>
        </p:nvSpPr>
        <p:spPr>
          <a:xfrm>
            <a:off x="6657582" y="3894033"/>
            <a:ext cx="4445347" cy="2509172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751C3E-79D4-43F5-8FE6-FA6B0210C4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46432" y="4189572"/>
            <a:ext cx="4029925" cy="198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6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A5ABFF-61B8-4E1B-93EA-110F847C6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484" y="250710"/>
            <a:ext cx="4545279" cy="6851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900390-FB27-4B8C-AB83-E50AF6650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7750"/>
            <a:ext cx="5409274" cy="27903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C6BA03-39BE-498D-A1B9-A2D66110E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484" y="935879"/>
            <a:ext cx="3882770" cy="6950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03E84C-FFFC-4410-8DF2-A1049683E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669" y="1630963"/>
            <a:ext cx="4104048" cy="17843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A076AC-A6AB-4B9E-B83F-9499B6C1C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2333" y="4973075"/>
            <a:ext cx="3254195" cy="17171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440877-E24E-450F-9C4C-FA060C208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669" y="3486846"/>
            <a:ext cx="3787519" cy="19268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D99A4C-8A99-4362-862F-AA62D111DB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333" y="3042778"/>
            <a:ext cx="4575123" cy="1784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CC2D3A-C6A6-42C3-B4AF-0AB027F7A1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143" y="5516051"/>
            <a:ext cx="3079996" cy="10051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ED7CA4A-ECF3-4CE0-A646-6FC88F1177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669" y="3437415"/>
            <a:ext cx="4104048" cy="6125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A1935EA-9C6D-4655-933E-C719ACCCC6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669" y="5413664"/>
            <a:ext cx="4104048" cy="612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09AA34D-9DCB-4371-9A45-B65A9F4159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6426" y="4863905"/>
            <a:ext cx="4851664" cy="7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651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A5ABFF-61B8-4E1B-93EA-110F847C6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33" y="1061135"/>
            <a:ext cx="4545279" cy="6851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900390-FB27-4B8C-AB83-E50AF6650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848" y="1960359"/>
            <a:ext cx="5916096" cy="30517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5F8886-157F-4E07-BD9C-0E7735AAF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33" y="1960359"/>
            <a:ext cx="4445347" cy="25091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F02813-DCB6-45A3-8CCB-92EEF0013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213" y="4469531"/>
            <a:ext cx="1998193" cy="3022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D4FE86-B5AD-4E4E-9666-E379B64A12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213" y="4798100"/>
            <a:ext cx="4590023" cy="342469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DF2A776-2C4F-4CB2-8FEC-EBA0625A4CBC}"/>
              </a:ext>
            </a:extLst>
          </p:cNvPr>
          <p:cNvSpPr/>
          <p:nvPr/>
        </p:nvSpPr>
        <p:spPr>
          <a:xfrm>
            <a:off x="342245" y="4057095"/>
            <a:ext cx="5472629" cy="11540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96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51FD60-AE92-4C7E-A336-24EF3F3F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11" y="643466"/>
            <a:ext cx="10083378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455175-4CA9-44E7-B5CB-8FE469C7EF5E}"/>
              </a:ext>
            </a:extLst>
          </p:cNvPr>
          <p:cNvSpPr/>
          <p:nvPr/>
        </p:nvSpPr>
        <p:spPr>
          <a:xfrm>
            <a:off x="1054310" y="2237173"/>
            <a:ext cx="10083379" cy="8788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393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F0005CB-F873-4333-88A0-AE0E7D43E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33688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91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682720-BA05-4AD3-8D0E-72303EB3B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663" y="700855"/>
            <a:ext cx="4685059" cy="172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989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C20BDE-B39D-4711-9CBB-3EDD15AA56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142" y="293872"/>
            <a:ext cx="7022313" cy="21263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0CC78B-465F-499F-80C8-1ED9C10E78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6695" y="2420246"/>
            <a:ext cx="1853771" cy="20891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966F63-74E8-4572-A959-EE28F60CCE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1744" y="2417601"/>
            <a:ext cx="1819393" cy="20917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E6C466-2918-474F-8426-FE3D8F8455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2415" y="2492480"/>
            <a:ext cx="1856415" cy="2015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9A4994-A151-4F6F-8C4E-0CA6E611E0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30108" y="2397279"/>
            <a:ext cx="1829971" cy="21102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72A7F3-6158-4A5E-9B17-51D64B27AF2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33177" y="5067160"/>
            <a:ext cx="7667687" cy="153755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3CD422D-565D-494E-BDC7-4712BDFBF1FE}"/>
              </a:ext>
            </a:extLst>
          </p:cNvPr>
          <p:cNvSpPr/>
          <p:nvPr/>
        </p:nvSpPr>
        <p:spPr>
          <a:xfrm>
            <a:off x="1393794" y="985423"/>
            <a:ext cx="4429444" cy="7457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7CE7E38E-6516-41BE-BF11-C977AC9088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040466" y="4579797"/>
            <a:ext cx="487363" cy="487363"/>
          </a:xfrm>
          <a:prstGeom prst="rect">
            <a:avLst/>
          </a:prstGeom>
        </p:spPr>
      </p:pic>
      <p:pic>
        <p:nvPicPr>
          <p:cNvPr id="18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58A5C54B-598A-42F8-BC27-B15EF944D1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221810" y="5065349"/>
            <a:ext cx="487363" cy="487363"/>
          </a:xfrm>
          <a:prstGeom prst="rect">
            <a:avLst/>
          </a:prstGeom>
        </p:spPr>
      </p:pic>
      <p:pic>
        <p:nvPicPr>
          <p:cNvPr id="19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EFB93197-93EF-4682-BED2-5AC93FD183B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086940" y="4579797"/>
            <a:ext cx="487363" cy="487363"/>
          </a:xfrm>
          <a:prstGeom prst="rect">
            <a:avLst/>
          </a:prstGeom>
        </p:spPr>
      </p:pic>
      <p:pic>
        <p:nvPicPr>
          <p:cNvPr id="20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99D4A163-E450-4039-97DC-E2088BE6B5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80921" y="50653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9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4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53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17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4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BB75642-8892-4123-AEB1-AD53F8ADEE12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C20BDE-B39D-4711-9CBB-3EDD15AA56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142" y="293872"/>
            <a:ext cx="7022313" cy="21263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0CC78B-465F-499F-80C8-1ED9C10E78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6695" y="2420246"/>
            <a:ext cx="1853771" cy="20891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966F63-74E8-4572-A959-EE28F60CCE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1744" y="2417601"/>
            <a:ext cx="1819393" cy="20917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E6C466-2918-474F-8426-FE3D8F8455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2415" y="2492480"/>
            <a:ext cx="1856415" cy="2015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9A4994-A151-4F6F-8C4E-0CA6E611E0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30108" y="2397279"/>
            <a:ext cx="1829971" cy="21102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72A7F3-6158-4A5E-9B17-51D64B27AF2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33177" y="5067160"/>
            <a:ext cx="7667687" cy="153755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3CD422D-565D-494E-BDC7-4712BDFBF1FE}"/>
              </a:ext>
            </a:extLst>
          </p:cNvPr>
          <p:cNvSpPr/>
          <p:nvPr/>
        </p:nvSpPr>
        <p:spPr>
          <a:xfrm>
            <a:off x="1393794" y="985423"/>
            <a:ext cx="4429444" cy="7457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7CE7E38E-6516-41BE-BF11-C977AC9088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40984" y="4579797"/>
            <a:ext cx="487363" cy="487363"/>
          </a:xfrm>
          <a:prstGeom prst="rect">
            <a:avLst/>
          </a:prstGeom>
        </p:spPr>
      </p:pic>
      <p:pic>
        <p:nvPicPr>
          <p:cNvPr id="18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58A5C54B-598A-42F8-BC27-B15EF944D1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203612" y="5065349"/>
            <a:ext cx="487363" cy="487363"/>
          </a:xfrm>
          <a:prstGeom prst="rect">
            <a:avLst/>
          </a:prstGeom>
        </p:spPr>
      </p:pic>
      <p:pic>
        <p:nvPicPr>
          <p:cNvPr id="19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EFB93197-93EF-4682-BED2-5AC93FD183B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03276" y="4579797"/>
            <a:ext cx="487363" cy="487363"/>
          </a:xfrm>
          <a:prstGeom prst="rect">
            <a:avLst/>
          </a:prstGeom>
        </p:spPr>
      </p:pic>
      <p:pic>
        <p:nvPicPr>
          <p:cNvPr id="20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99D4A163-E450-4039-97DC-E2088BE6B5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45253" y="5078702"/>
            <a:ext cx="487363" cy="4873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EF2881E-9B9B-4584-A5C0-7BBA1F803AD3}"/>
              </a:ext>
            </a:extLst>
          </p:cNvPr>
          <p:cNvSpPr txBox="1"/>
          <p:nvPr/>
        </p:nvSpPr>
        <p:spPr>
          <a:xfrm>
            <a:off x="3568062" y="5413467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E6F02F-924C-4CCE-995D-FB1872344F1B}"/>
              </a:ext>
            </a:extLst>
          </p:cNvPr>
          <p:cNvSpPr txBox="1"/>
          <p:nvPr/>
        </p:nvSpPr>
        <p:spPr>
          <a:xfrm>
            <a:off x="5387455" y="5413467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DC346F-D853-4989-BACE-F3C412901A6D}"/>
              </a:ext>
            </a:extLst>
          </p:cNvPr>
          <p:cNvSpPr txBox="1"/>
          <p:nvPr/>
        </p:nvSpPr>
        <p:spPr>
          <a:xfrm>
            <a:off x="7086940" y="5413467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C18DC3-B7EF-4A2B-8703-5CBE1572D185}"/>
              </a:ext>
            </a:extLst>
          </p:cNvPr>
          <p:cNvSpPr txBox="1"/>
          <p:nvPr/>
        </p:nvSpPr>
        <p:spPr>
          <a:xfrm>
            <a:off x="8786425" y="5413466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79750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074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153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117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4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C20BDE-B39D-4711-9CBB-3EDD15AA56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524" y="631796"/>
            <a:ext cx="7022313" cy="21263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72A7F3-6158-4A5E-9B17-51D64B27AF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07328" y="4662407"/>
            <a:ext cx="7667687" cy="153755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3CD422D-565D-494E-BDC7-4712BDFBF1FE}"/>
              </a:ext>
            </a:extLst>
          </p:cNvPr>
          <p:cNvSpPr/>
          <p:nvPr/>
        </p:nvSpPr>
        <p:spPr>
          <a:xfrm>
            <a:off x="1003176" y="2051314"/>
            <a:ext cx="6865036" cy="7042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7CE7E38E-6516-41BE-BF11-C977AC9088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15135" y="4175044"/>
            <a:ext cx="487363" cy="487363"/>
          </a:xfrm>
          <a:prstGeom prst="rect">
            <a:avLst/>
          </a:prstGeom>
        </p:spPr>
      </p:pic>
      <p:pic>
        <p:nvPicPr>
          <p:cNvPr id="18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58A5C54B-598A-42F8-BC27-B15EF944D1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67623" y="4659763"/>
            <a:ext cx="487363" cy="487363"/>
          </a:xfrm>
          <a:prstGeom prst="rect">
            <a:avLst/>
          </a:prstGeom>
        </p:spPr>
      </p:pic>
      <p:pic>
        <p:nvPicPr>
          <p:cNvPr id="19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EFB93197-93EF-4682-BED2-5AC93FD183B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7427" y="4175044"/>
            <a:ext cx="487363" cy="487363"/>
          </a:xfrm>
          <a:prstGeom prst="rect">
            <a:avLst/>
          </a:prstGeom>
        </p:spPr>
      </p:pic>
      <p:pic>
        <p:nvPicPr>
          <p:cNvPr id="20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99D4A163-E450-4039-97DC-E2088BE6B5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26688" y="4659763"/>
            <a:ext cx="487363" cy="4873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9AFC27-3D8B-449F-A14A-D251865228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5489" y="896621"/>
            <a:ext cx="3699052" cy="29972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137ACE-5F22-4D47-A316-5C3ABCB9AAB2}"/>
              </a:ext>
            </a:extLst>
          </p:cNvPr>
          <p:cNvSpPr txBox="1"/>
          <p:nvPr/>
        </p:nvSpPr>
        <p:spPr>
          <a:xfrm>
            <a:off x="3481987" y="4987583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53B985-6528-4675-93F7-E15309A04668}"/>
              </a:ext>
            </a:extLst>
          </p:cNvPr>
          <p:cNvSpPr txBox="1"/>
          <p:nvPr/>
        </p:nvSpPr>
        <p:spPr>
          <a:xfrm>
            <a:off x="5254290" y="4987584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31557E-5D2B-46E6-9AFA-3BD3DD781C5D}"/>
              </a:ext>
            </a:extLst>
          </p:cNvPr>
          <p:cNvSpPr txBox="1"/>
          <p:nvPr/>
        </p:nvSpPr>
        <p:spPr>
          <a:xfrm>
            <a:off x="6953775" y="4987584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328848-47D4-4706-83D4-E7311C82F37B}"/>
              </a:ext>
            </a:extLst>
          </p:cNvPr>
          <p:cNvSpPr txBox="1"/>
          <p:nvPr/>
        </p:nvSpPr>
        <p:spPr>
          <a:xfrm>
            <a:off x="8653260" y="4987583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226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4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53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17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4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FA77C83-1B90-4E89-B849-53E3AE35D50D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C20BDE-B39D-4711-9CBB-3EDD15AA56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524" y="631796"/>
            <a:ext cx="7022313" cy="21263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72A7F3-6158-4A5E-9B17-51D64B27AF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07328" y="4662407"/>
            <a:ext cx="7667687" cy="153755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3CD422D-565D-494E-BDC7-4712BDFBF1FE}"/>
              </a:ext>
            </a:extLst>
          </p:cNvPr>
          <p:cNvSpPr/>
          <p:nvPr/>
        </p:nvSpPr>
        <p:spPr>
          <a:xfrm>
            <a:off x="1003176" y="2051314"/>
            <a:ext cx="6865036" cy="7042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7CE7E38E-6516-41BE-BF11-C977AC9088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15135" y="4175044"/>
            <a:ext cx="487363" cy="487363"/>
          </a:xfrm>
          <a:prstGeom prst="rect">
            <a:avLst/>
          </a:prstGeom>
        </p:spPr>
      </p:pic>
      <p:pic>
        <p:nvPicPr>
          <p:cNvPr id="18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58A5C54B-598A-42F8-BC27-B15EF944D1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06667" y="4659763"/>
            <a:ext cx="487363" cy="487363"/>
          </a:xfrm>
          <a:prstGeom prst="rect">
            <a:avLst/>
          </a:prstGeom>
        </p:spPr>
      </p:pic>
      <p:pic>
        <p:nvPicPr>
          <p:cNvPr id="19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EFB93197-93EF-4682-BED2-5AC93FD183B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7427" y="4175044"/>
            <a:ext cx="487363" cy="487363"/>
          </a:xfrm>
          <a:prstGeom prst="rect">
            <a:avLst/>
          </a:prstGeom>
        </p:spPr>
      </p:pic>
      <p:pic>
        <p:nvPicPr>
          <p:cNvPr id="20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99D4A163-E450-4039-97DC-E2088BE6B5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95425" y="4659763"/>
            <a:ext cx="487363" cy="4873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9AFC27-3D8B-449F-A14A-D251865228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5489" y="896621"/>
            <a:ext cx="3699052" cy="299725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2F44207-3327-4173-9A3E-D18F18FDF705}"/>
              </a:ext>
            </a:extLst>
          </p:cNvPr>
          <p:cNvSpPr txBox="1"/>
          <p:nvPr/>
        </p:nvSpPr>
        <p:spPr>
          <a:xfrm>
            <a:off x="3481987" y="4987583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280CEB-9DF7-4DD0-B68B-555F16E75EA3}"/>
              </a:ext>
            </a:extLst>
          </p:cNvPr>
          <p:cNvSpPr txBox="1"/>
          <p:nvPr/>
        </p:nvSpPr>
        <p:spPr>
          <a:xfrm>
            <a:off x="5254290" y="4987584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C7B087-B416-4778-ACBA-CDEAABE8B08E}"/>
              </a:ext>
            </a:extLst>
          </p:cNvPr>
          <p:cNvSpPr txBox="1"/>
          <p:nvPr/>
        </p:nvSpPr>
        <p:spPr>
          <a:xfrm>
            <a:off x="6953775" y="4987584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0C4985-4391-4DD3-9002-83178658B744}"/>
              </a:ext>
            </a:extLst>
          </p:cNvPr>
          <p:cNvSpPr txBox="1"/>
          <p:nvPr/>
        </p:nvSpPr>
        <p:spPr>
          <a:xfrm>
            <a:off x="8653260" y="4987583"/>
            <a:ext cx="48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6AAAE70-BD2F-40B4-A74C-45146FBE2D2B}"/>
              </a:ext>
            </a:extLst>
          </p:cNvPr>
          <p:cNvSpPr txBox="1"/>
          <p:nvPr/>
        </p:nvSpPr>
        <p:spPr>
          <a:xfrm>
            <a:off x="3209627" y="5573030"/>
            <a:ext cx="65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3A8D58-B0B6-4AAC-8D45-A94562FA2487}"/>
              </a:ext>
            </a:extLst>
          </p:cNvPr>
          <p:cNvSpPr txBox="1"/>
          <p:nvPr/>
        </p:nvSpPr>
        <p:spPr>
          <a:xfrm>
            <a:off x="4981191" y="5573029"/>
            <a:ext cx="65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380066-D3FD-4FFB-BFEE-20B418F83496}"/>
              </a:ext>
            </a:extLst>
          </p:cNvPr>
          <p:cNvSpPr txBox="1"/>
          <p:nvPr/>
        </p:nvSpPr>
        <p:spPr>
          <a:xfrm>
            <a:off x="6713339" y="5562974"/>
            <a:ext cx="65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7EFF38-6128-4E5F-8D59-705622F40944}"/>
              </a:ext>
            </a:extLst>
          </p:cNvPr>
          <p:cNvSpPr txBox="1"/>
          <p:nvPr/>
        </p:nvSpPr>
        <p:spPr>
          <a:xfrm>
            <a:off x="8445487" y="5591755"/>
            <a:ext cx="65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34006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074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153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117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4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5969A7-F243-48E0-A58F-56FA037ED7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9158" y="1460943"/>
            <a:ext cx="8763517" cy="15959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090BC6-CA09-4EFE-A2C1-21F6F14894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9158" y="3787899"/>
            <a:ext cx="9624523" cy="1339602"/>
          </a:xfrm>
          <a:prstGeom prst="rect">
            <a:avLst/>
          </a:prstGeom>
        </p:spPr>
      </p:pic>
      <p:pic>
        <p:nvPicPr>
          <p:cNvPr id="8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A0235B83-A797-4E4F-AEDD-FF360DD2FF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05460" y="3300536"/>
            <a:ext cx="487363" cy="487363"/>
          </a:xfrm>
          <a:prstGeom prst="rect">
            <a:avLst/>
          </a:prstGeom>
        </p:spPr>
      </p:pic>
      <p:pic>
        <p:nvPicPr>
          <p:cNvPr id="9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3B5C6D9F-7F34-47BA-9BF7-3A9C9BDB58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77737" y="3801146"/>
            <a:ext cx="487363" cy="487363"/>
          </a:xfrm>
          <a:prstGeom prst="rect">
            <a:avLst/>
          </a:prstGeom>
        </p:spPr>
      </p:pic>
      <p:pic>
        <p:nvPicPr>
          <p:cNvPr id="10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4A06E360-EDBD-4F6E-9F78-8998E4295D2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06909" y="3300536"/>
            <a:ext cx="487363" cy="487363"/>
          </a:xfrm>
          <a:prstGeom prst="rect">
            <a:avLst/>
          </a:prstGeom>
        </p:spPr>
      </p:pic>
      <p:pic>
        <p:nvPicPr>
          <p:cNvPr id="11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679BF523-8116-42CD-88F6-97BA3BECACD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95479" y="38269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7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4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5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1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84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9820ED0-4388-4F9C-991E-C1CB3CE907B9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5969A7-F243-48E0-A58F-56FA037ED7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9158" y="1460943"/>
            <a:ext cx="8763517" cy="15959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090BC6-CA09-4EFE-A2C1-21F6F14894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9158" y="3787899"/>
            <a:ext cx="9624523" cy="1339602"/>
          </a:xfrm>
          <a:prstGeom prst="rect">
            <a:avLst/>
          </a:prstGeom>
        </p:spPr>
      </p:pic>
      <p:pic>
        <p:nvPicPr>
          <p:cNvPr id="8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A0235B83-A797-4E4F-AEDD-FF360DD2FF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65466" y="3313783"/>
            <a:ext cx="487363" cy="487363"/>
          </a:xfrm>
          <a:prstGeom prst="rect">
            <a:avLst/>
          </a:prstGeom>
        </p:spPr>
      </p:pic>
      <p:pic>
        <p:nvPicPr>
          <p:cNvPr id="9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3B5C6D9F-7F34-47BA-9BF7-3A9C9BDB58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40703" y="3872857"/>
            <a:ext cx="487363" cy="487363"/>
          </a:xfrm>
          <a:prstGeom prst="rect">
            <a:avLst/>
          </a:prstGeom>
        </p:spPr>
      </p:pic>
      <p:pic>
        <p:nvPicPr>
          <p:cNvPr id="10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4A06E360-EDBD-4F6E-9F78-8998E4295D2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06909" y="3300536"/>
            <a:ext cx="487363" cy="487363"/>
          </a:xfrm>
          <a:prstGeom prst="rect">
            <a:avLst/>
          </a:prstGeom>
        </p:spPr>
      </p:pic>
      <p:pic>
        <p:nvPicPr>
          <p:cNvPr id="11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679BF523-8116-42CD-88F6-97BA3BECACD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07026" y="3872856"/>
            <a:ext cx="487363" cy="4873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282DC7-ADFC-44D2-8558-47AF506E0858}"/>
              </a:ext>
            </a:extLst>
          </p:cNvPr>
          <p:cNvSpPr txBox="1"/>
          <p:nvPr/>
        </p:nvSpPr>
        <p:spPr>
          <a:xfrm>
            <a:off x="2078596" y="4466787"/>
            <a:ext cx="65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81D2E3-D3CC-499F-835E-D2EB6B5D8870}"/>
              </a:ext>
            </a:extLst>
          </p:cNvPr>
          <p:cNvSpPr txBox="1"/>
          <p:nvPr/>
        </p:nvSpPr>
        <p:spPr>
          <a:xfrm>
            <a:off x="4539190" y="4466787"/>
            <a:ext cx="65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4A9E18-7BC3-458F-B7F0-41FEB54DD395}"/>
              </a:ext>
            </a:extLst>
          </p:cNvPr>
          <p:cNvSpPr txBox="1"/>
          <p:nvPr/>
        </p:nvSpPr>
        <p:spPr>
          <a:xfrm>
            <a:off x="6921476" y="4466787"/>
            <a:ext cx="65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922E16-9C45-4BF1-8257-D03D7A2E99AE}"/>
              </a:ext>
            </a:extLst>
          </p:cNvPr>
          <p:cNvSpPr txBox="1"/>
          <p:nvPr/>
        </p:nvSpPr>
        <p:spPr>
          <a:xfrm>
            <a:off x="9314448" y="4466787"/>
            <a:ext cx="65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074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15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11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84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60940B5-7F6D-455D-9789-F333BF43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07303"/>
            <a:ext cx="10905066" cy="267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290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F84000-09F4-4CC7-952D-CC7DD26425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9561" y="240946"/>
            <a:ext cx="6746599" cy="3188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8F046-0A5E-47A1-83A4-F0D6D134C6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9561" y="3429000"/>
            <a:ext cx="6732878" cy="3165185"/>
          </a:xfrm>
          <a:prstGeom prst="rect">
            <a:avLst/>
          </a:prstGeom>
        </p:spPr>
      </p:pic>
      <p:pic>
        <p:nvPicPr>
          <p:cNvPr id="6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4E5200A8-0545-4F5B-8D89-58CB3BA386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62408" y="743024"/>
            <a:ext cx="487363" cy="487363"/>
          </a:xfrm>
          <a:prstGeom prst="rect">
            <a:avLst/>
          </a:prstGeom>
        </p:spPr>
      </p:pic>
      <p:pic>
        <p:nvPicPr>
          <p:cNvPr id="7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DD46C8E3-27D7-4825-9E13-56B646C535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62408" y="39310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2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DCAEDF-F797-4A3B-BE7E-C88F4118FB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3275" y="247551"/>
            <a:ext cx="8165450" cy="38941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DB8777-8526-4C8F-9F02-ABC3DA37FE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938"/>
          <a:stretch/>
        </p:blipFill>
        <p:spPr>
          <a:xfrm>
            <a:off x="2013275" y="4141672"/>
            <a:ext cx="8109979" cy="2297228"/>
          </a:xfrm>
          <a:prstGeom prst="rect">
            <a:avLst/>
          </a:prstGeom>
        </p:spPr>
      </p:pic>
      <p:pic>
        <p:nvPicPr>
          <p:cNvPr id="6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88CC8641-F12B-4F16-9B93-249CF3842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56955" y="853536"/>
            <a:ext cx="487363" cy="487363"/>
          </a:xfrm>
          <a:prstGeom prst="rect">
            <a:avLst/>
          </a:prstGeom>
        </p:spPr>
      </p:pic>
      <p:pic>
        <p:nvPicPr>
          <p:cNvPr id="7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C8611708-1BCC-41C9-BD01-570C073B2A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56954" y="47476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7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5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7757D8-449E-4E40-BE5F-86BEFEA9FA5A}"/>
              </a:ext>
            </a:extLst>
          </p:cNvPr>
          <p:cNvSpPr/>
          <p:nvPr/>
        </p:nvSpPr>
        <p:spPr>
          <a:xfrm>
            <a:off x="995778" y="1171854"/>
            <a:ext cx="10218198" cy="50780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5C1D50-D598-4C3F-B682-3F7D3D166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918" y="483834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8E903E-BD1C-41D7-BBC6-D74787CBE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431" y="1776967"/>
            <a:ext cx="7183819" cy="7330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6DB60D-2C5D-4F38-9038-7A5B6F30B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431" y="2618137"/>
            <a:ext cx="3969333" cy="1291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5ACEB3-F427-421A-8982-D1FB0E1104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9025" y="4151014"/>
            <a:ext cx="3696686" cy="17082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546F1E-D71A-4734-AE38-DB9D10B34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5024" y="2664981"/>
            <a:ext cx="4641151" cy="1749147"/>
          </a:xfrm>
          <a:prstGeom prst="rect">
            <a:avLst/>
          </a:prstGeom>
        </p:spPr>
      </p:pic>
      <p:pic>
        <p:nvPicPr>
          <p:cNvPr id="13" name="X_[12-18]_katachi">
            <a:hlinkClick r:id="" action="ppaction://media"/>
            <a:extLst>
              <a:ext uri="{FF2B5EF4-FFF2-40B4-BE49-F238E27FC236}">
                <a16:creationId xmlns:a16="http://schemas.microsoft.com/office/drawing/2014/main" id="{3A5310FD-9F60-428B-A999-783512AFBF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76381" y="17791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9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CC78D2-5C9F-4C43-AF66-D85EB6CBFFC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7757D8-449E-4E40-BE5F-86BEFEA9FA5A}"/>
              </a:ext>
            </a:extLst>
          </p:cNvPr>
          <p:cNvSpPr/>
          <p:nvPr/>
        </p:nvSpPr>
        <p:spPr>
          <a:xfrm>
            <a:off x="995778" y="1171854"/>
            <a:ext cx="10218198" cy="50780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5C1D50-D598-4C3F-B682-3F7D3D166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918" y="483834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8E903E-BD1C-41D7-BBC6-D74787CBE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431" y="1776967"/>
            <a:ext cx="7183819" cy="7330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6DB60D-2C5D-4F38-9038-7A5B6F30B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431" y="2618137"/>
            <a:ext cx="3969333" cy="1291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5ACEB3-F427-421A-8982-D1FB0E1104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9025" y="4151014"/>
            <a:ext cx="3696686" cy="17082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546F1E-D71A-4734-AE38-DB9D10B34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5024" y="2664981"/>
            <a:ext cx="4641151" cy="1749147"/>
          </a:xfrm>
          <a:prstGeom prst="rect">
            <a:avLst/>
          </a:prstGeom>
        </p:spPr>
      </p:pic>
      <p:pic>
        <p:nvPicPr>
          <p:cNvPr id="13" name="X_[12-18]_katachi">
            <a:hlinkClick r:id="" action="ppaction://media"/>
            <a:extLst>
              <a:ext uri="{FF2B5EF4-FFF2-40B4-BE49-F238E27FC236}">
                <a16:creationId xmlns:a16="http://schemas.microsoft.com/office/drawing/2014/main" id="{3A5310FD-9F60-428B-A999-783512AFBF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76381" y="1779186"/>
            <a:ext cx="487363" cy="487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2189AC-95D2-417D-AB32-3B45861E16B4}"/>
              </a:ext>
            </a:extLst>
          </p:cNvPr>
          <p:cNvSpPr txBox="1"/>
          <p:nvPr/>
        </p:nvSpPr>
        <p:spPr>
          <a:xfrm>
            <a:off x="3005678" y="3062620"/>
            <a:ext cx="2201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いきませんか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A89883-1517-4145-85D4-C59665BF40DF}"/>
              </a:ext>
            </a:extLst>
          </p:cNvPr>
          <p:cNvSpPr txBox="1"/>
          <p:nvPr/>
        </p:nvSpPr>
        <p:spPr>
          <a:xfrm>
            <a:off x="2845293" y="5455313"/>
            <a:ext cx="2201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いきましょう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34112-7993-4971-B5FB-4F35B8169AA8}"/>
              </a:ext>
            </a:extLst>
          </p:cNvPr>
          <p:cNvSpPr txBox="1"/>
          <p:nvPr/>
        </p:nvSpPr>
        <p:spPr>
          <a:xfrm>
            <a:off x="8146741" y="3984624"/>
            <a:ext cx="2201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いきましょう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9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8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34D9302-A534-4900-98E4-7520A401A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24467"/>
            <a:ext cx="10905066" cy="23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711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D0253A-223A-41D3-9563-414341719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3" y="182968"/>
            <a:ext cx="11762493" cy="64920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879C1D-C110-41A0-AFA0-2314AC6BC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155" y="483703"/>
            <a:ext cx="2494118" cy="8760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57C5C4-4300-442D-8F0F-B37A3A5A8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948" y="1359779"/>
            <a:ext cx="8985659" cy="19851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BE26EC-B958-40B9-9A24-F17C9579EF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948" y="3344924"/>
            <a:ext cx="628964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18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D0253A-223A-41D3-9563-414341719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3" y="182968"/>
            <a:ext cx="11762493" cy="64920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325FB-BC78-4AA8-BB30-520F320FA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62" y="452229"/>
            <a:ext cx="2516005" cy="924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65B5F4-BF81-48F4-ACC0-13B3994C2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415" y="1575428"/>
            <a:ext cx="9134475" cy="21118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F30D68-D3B5-44E9-9EC3-E39548F44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965" y="3499450"/>
            <a:ext cx="5557724" cy="1181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7B5D23-6A60-47C3-8C93-4725BD7513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920" y="4680825"/>
            <a:ext cx="4840290" cy="182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784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4100B85-14DE-4648-B25F-C77091363FB9}"/>
              </a:ext>
            </a:extLst>
          </p:cNvPr>
          <p:cNvSpPr/>
          <p:nvPr/>
        </p:nvSpPr>
        <p:spPr>
          <a:xfrm>
            <a:off x="995778" y="1171854"/>
            <a:ext cx="10218198" cy="50780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A06CE-49F7-4FC7-B8AA-48DB999E9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918" y="483834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B3C544-AEB9-4122-BB7E-8224B40EC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431" y="1776967"/>
            <a:ext cx="7183819" cy="733042"/>
          </a:xfrm>
          <a:prstGeom prst="rect">
            <a:avLst/>
          </a:prstGeom>
        </p:spPr>
      </p:pic>
      <p:pic>
        <p:nvPicPr>
          <p:cNvPr id="6" name="X_[12-19]_katachi">
            <a:hlinkClick r:id="" action="ppaction://media"/>
            <a:extLst>
              <a:ext uri="{FF2B5EF4-FFF2-40B4-BE49-F238E27FC236}">
                <a16:creationId xmlns:a16="http://schemas.microsoft.com/office/drawing/2014/main" id="{C212E9E2-7948-478F-A37D-79C5112EB8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96291" y="1776967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A0B622-CA53-4F0F-BB12-ABA62C7AB4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1764" y="2618137"/>
            <a:ext cx="5867277" cy="316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0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13BAC2-68AE-4746-9A5E-65118DE0680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00B85-14DE-4648-B25F-C77091363FB9}"/>
              </a:ext>
            </a:extLst>
          </p:cNvPr>
          <p:cNvSpPr/>
          <p:nvPr/>
        </p:nvSpPr>
        <p:spPr>
          <a:xfrm>
            <a:off x="995778" y="1171854"/>
            <a:ext cx="10218198" cy="50780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A06CE-49F7-4FC7-B8AA-48DB999E9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918" y="483834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B3C544-AEB9-4122-BB7E-8224B40EC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431" y="1776967"/>
            <a:ext cx="7183819" cy="733042"/>
          </a:xfrm>
          <a:prstGeom prst="rect">
            <a:avLst/>
          </a:prstGeom>
        </p:spPr>
      </p:pic>
      <p:pic>
        <p:nvPicPr>
          <p:cNvPr id="6" name="X_[12-19]_katachi">
            <a:hlinkClick r:id="" action="ppaction://media"/>
            <a:extLst>
              <a:ext uri="{FF2B5EF4-FFF2-40B4-BE49-F238E27FC236}">
                <a16:creationId xmlns:a16="http://schemas.microsoft.com/office/drawing/2014/main" id="{C212E9E2-7948-478F-A37D-79C5112EB8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96291" y="1776967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A0B622-CA53-4F0F-BB12-ABA62C7AB4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1764" y="2618137"/>
            <a:ext cx="5867277" cy="31612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CCF16B-E43C-4C77-9709-7289E9CFD596}"/>
              </a:ext>
            </a:extLst>
          </p:cNvPr>
          <p:cNvSpPr txBox="1"/>
          <p:nvPr/>
        </p:nvSpPr>
        <p:spPr>
          <a:xfrm>
            <a:off x="5055402" y="2736364"/>
            <a:ext cx="1327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たべに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6AA79A-FE87-4043-A6E5-891AA326C27C}"/>
              </a:ext>
            </a:extLst>
          </p:cNvPr>
          <p:cNvSpPr txBox="1"/>
          <p:nvPr/>
        </p:nvSpPr>
        <p:spPr>
          <a:xfrm>
            <a:off x="3068284" y="4318069"/>
            <a:ext cx="1327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みに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55CCD-1F2F-4539-BEC9-AA32CBA55E4D}"/>
              </a:ext>
            </a:extLst>
          </p:cNvPr>
          <p:cNvSpPr txBox="1"/>
          <p:nvPr/>
        </p:nvSpPr>
        <p:spPr>
          <a:xfrm>
            <a:off x="3361247" y="5322124"/>
            <a:ext cx="1327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のみに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8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4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6E941DB-1B6B-4CF1-AFA4-628E8C5C1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04283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908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8D3643-FA17-495A-AE2C-5E10852C6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3" y="182968"/>
            <a:ext cx="11762493" cy="64920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217ED4-3070-4EDE-94C8-82F38D531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713" y="413788"/>
            <a:ext cx="2691012" cy="8701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8418FC-A98E-4319-B21C-CA937B25C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390" y="1420426"/>
            <a:ext cx="7565504" cy="24638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113C95-7A4B-462A-AD9C-D14CECB3D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5390" y="3915734"/>
            <a:ext cx="5073250" cy="252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511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820F7E-B5A1-4E40-96E1-4E946F0A1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49" y="295275"/>
            <a:ext cx="8618309" cy="97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181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F84000-09F4-4CC7-952D-CC7DD26425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9561" y="240946"/>
            <a:ext cx="6746599" cy="3188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8F046-0A5E-47A1-83A4-F0D6D134C6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9561" y="3429000"/>
            <a:ext cx="6732878" cy="3165185"/>
          </a:xfrm>
          <a:prstGeom prst="rect">
            <a:avLst/>
          </a:prstGeom>
        </p:spPr>
      </p:pic>
      <p:pic>
        <p:nvPicPr>
          <p:cNvPr id="6" name="X_[12-14]_kiku1">
            <a:hlinkClick r:id="" action="ppaction://media"/>
            <a:extLst>
              <a:ext uri="{FF2B5EF4-FFF2-40B4-BE49-F238E27FC236}">
                <a16:creationId xmlns:a16="http://schemas.microsoft.com/office/drawing/2014/main" id="{4E5200A8-0545-4F5B-8D89-58CB3BA386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62408" y="743024"/>
            <a:ext cx="487363" cy="487363"/>
          </a:xfrm>
          <a:prstGeom prst="rect">
            <a:avLst/>
          </a:prstGeom>
        </p:spPr>
      </p:pic>
      <p:pic>
        <p:nvPicPr>
          <p:cNvPr id="7" name="X_[12-15]_kiku2">
            <a:hlinkClick r:id="" action="ppaction://media"/>
            <a:extLst>
              <a:ext uri="{FF2B5EF4-FFF2-40B4-BE49-F238E27FC236}">
                <a16:creationId xmlns:a16="http://schemas.microsoft.com/office/drawing/2014/main" id="{DD46C8E3-27D7-4825-9E13-56B646C535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62408" y="39310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5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DCAEDF-F797-4A3B-BE7E-C88F4118FB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3275" y="247551"/>
            <a:ext cx="8165450" cy="38941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DB8777-8526-4C8F-9F02-ABC3DA37FE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938"/>
          <a:stretch/>
        </p:blipFill>
        <p:spPr>
          <a:xfrm>
            <a:off x="2013275" y="4141672"/>
            <a:ext cx="8109979" cy="2297228"/>
          </a:xfrm>
          <a:prstGeom prst="rect">
            <a:avLst/>
          </a:prstGeom>
        </p:spPr>
      </p:pic>
      <p:pic>
        <p:nvPicPr>
          <p:cNvPr id="6" name="X_[12-16]_kiku3">
            <a:hlinkClick r:id="" action="ppaction://media"/>
            <a:extLst>
              <a:ext uri="{FF2B5EF4-FFF2-40B4-BE49-F238E27FC236}">
                <a16:creationId xmlns:a16="http://schemas.microsoft.com/office/drawing/2014/main" id="{88CC8641-F12B-4F16-9B93-249CF3842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56955" y="853536"/>
            <a:ext cx="487363" cy="487363"/>
          </a:xfrm>
          <a:prstGeom prst="rect">
            <a:avLst/>
          </a:prstGeom>
        </p:spPr>
      </p:pic>
      <p:pic>
        <p:nvPicPr>
          <p:cNvPr id="7" name="X_[12-17]_kiku4">
            <a:hlinkClick r:id="" action="ppaction://media"/>
            <a:extLst>
              <a:ext uri="{FF2B5EF4-FFF2-40B4-BE49-F238E27FC236}">
                <a16:creationId xmlns:a16="http://schemas.microsoft.com/office/drawing/2014/main" id="{C8611708-1BCC-41C9-BD01-570C073B2A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56954" y="47476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2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5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16445-5F48-4929-AA89-853257495D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911" y="494508"/>
            <a:ext cx="2756835" cy="718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E981E4-867A-4C51-8A76-FA92AD6BD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8067" y="1169633"/>
            <a:ext cx="5446315" cy="25351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6F611F-D074-4106-9897-8848BACE65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911" y="1541196"/>
            <a:ext cx="5195752" cy="26059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2CD6B2-126E-494E-9961-B730E790B5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147" y="4096265"/>
            <a:ext cx="2989680" cy="3509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A20AC7-F319-4BF6-9244-182D93D882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8461" y="4108405"/>
            <a:ext cx="2106028" cy="3266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8F545B0-A75D-447D-9CB4-38314EA450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5325" y="4431934"/>
            <a:ext cx="4056150" cy="2909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86A6A0D-53DC-47FD-A0AF-DDE068F801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5325" y="4718791"/>
            <a:ext cx="3618717" cy="3229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36E6FA-A0E3-4DBE-9F7C-7482204B70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5325" y="5016945"/>
            <a:ext cx="3248301" cy="301321"/>
          </a:xfrm>
          <a:prstGeom prst="rect">
            <a:avLst/>
          </a:prstGeom>
        </p:spPr>
      </p:pic>
      <p:pic>
        <p:nvPicPr>
          <p:cNvPr id="25" name="X_[12-20]_hanasu1">
            <a:hlinkClick r:id="" action="ppaction://media"/>
            <a:extLst>
              <a:ext uri="{FF2B5EF4-FFF2-40B4-BE49-F238E27FC236}">
                <a16:creationId xmlns:a16="http://schemas.microsoft.com/office/drawing/2014/main" id="{BF01071A-2AE5-45FE-95AF-0E9DF6E432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24017" y="1027931"/>
            <a:ext cx="487363" cy="487363"/>
          </a:xfrm>
          <a:prstGeom prst="rect">
            <a:avLst/>
          </a:prstGeom>
        </p:spPr>
      </p:pic>
      <p:pic>
        <p:nvPicPr>
          <p:cNvPr id="26" name="X_[12-21]_hanasu2">
            <a:hlinkClick r:id="" action="ppaction://media"/>
            <a:extLst>
              <a:ext uri="{FF2B5EF4-FFF2-40B4-BE49-F238E27FC236}">
                <a16:creationId xmlns:a16="http://schemas.microsoft.com/office/drawing/2014/main" id="{A12809A3-854D-465E-9341-8DE8594167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28692" y="1541196"/>
            <a:ext cx="487363" cy="487363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7FC8EE1-B4E2-415D-A431-7DBCEA922657}"/>
              </a:ext>
            </a:extLst>
          </p:cNvPr>
          <p:cNvSpPr/>
          <p:nvPr/>
        </p:nvSpPr>
        <p:spPr>
          <a:xfrm>
            <a:off x="461639" y="1489392"/>
            <a:ext cx="4589755" cy="7832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34B3985-A182-49F2-BEF9-33A2BBD1F8F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8067" y="3704763"/>
            <a:ext cx="5872576" cy="226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3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4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29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16445-5F48-4929-AA89-853257495D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969" y="668950"/>
            <a:ext cx="2756835" cy="718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E981E4-867A-4C51-8A76-FA92AD6BD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8067" y="1169633"/>
            <a:ext cx="5446315" cy="25351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95F23D-0C8A-47F8-B8DD-AA7CC2B4FB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8067" y="3704763"/>
            <a:ext cx="5872576" cy="2268656"/>
          </a:xfrm>
          <a:prstGeom prst="rect">
            <a:avLst/>
          </a:prstGeom>
        </p:spPr>
      </p:pic>
      <p:pic>
        <p:nvPicPr>
          <p:cNvPr id="25" name="X_[12-20]_hanasu1">
            <a:hlinkClick r:id="" action="ppaction://media"/>
            <a:extLst>
              <a:ext uri="{FF2B5EF4-FFF2-40B4-BE49-F238E27FC236}">
                <a16:creationId xmlns:a16="http://schemas.microsoft.com/office/drawing/2014/main" id="{BF01071A-2AE5-45FE-95AF-0E9DF6E432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53891" y="995460"/>
            <a:ext cx="487363" cy="487363"/>
          </a:xfrm>
          <a:prstGeom prst="rect">
            <a:avLst/>
          </a:prstGeom>
        </p:spPr>
      </p:pic>
      <p:pic>
        <p:nvPicPr>
          <p:cNvPr id="26" name="X_[12-21]_hanasu2">
            <a:hlinkClick r:id="" action="ppaction://media"/>
            <a:extLst>
              <a:ext uri="{FF2B5EF4-FFF2-40B4-BE49-F238E27FC236}">
                <a16:creationId xmlns:a16="http://schemas.microsoft.com/office/drawing/2014/main" id="{A12809A3-854D-465E-9341-8DE8594167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80252" y="1482823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34305E-6234-43E0-B372-C9E928E998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618" y="1465284"/>
            <a:ext cx="5000110" cy="71074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01E8AE7-1F19-4AB2-9AC8-ACB69868E7E5}"/>
              </a:ext>
            </a:extLst>
          </p:cNvPr>
          <p:cNvSpPr/>
          <p:nvPr/>
        </p:nvSpPr>
        <p:spPr>
          <a:xfrm>
            <a:off x="873860" y="3486007"/>
            <a:ext cx="4445347" cy="2509172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D1558A-3E4A-46C7-9BB3-5BC8D234A2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2710" y="3781546"/>
            <a:ext cx="4029925" cy="198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4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29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35BD445-48BD-424D-BF0A-968941A1F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804" y="3772735"/>
            <a:ext cx="4194185" cy="25097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E981E4-867A-4C51-8A76-FA92AD6BD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9" y="1274311"/>
            <a:ext cx="4628999" cy="21546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97A8BA-911E-4A0B-850A-D9E549A7E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34" y="3429000"/>
            <a:ext cx="4799471" cy="18541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C6F242-B69E-410F-883B-3AE35F077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19" y="252231"/>
            <a:ext cx="3746732" cy="6436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FF0383-BFD2-4751-96A0-98C82A15F9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194" y="490978"/>
            <a:ext cx="3153081" cy="2432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CBB86A-20FE-4795-BECF-AF62CC96C2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822" y="451688"/>
            <a:ext cx="3775949" cy="24327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926C590-1A47-4C43-AABB-D455AA0A9F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1802" y="4951415"/>
            <a:ext cx="3334769" cy="15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413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16445-5F48-4929-AA89-853257495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21" y="594241"/>
            <a:ext cx="2756835" cy="718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E981E4-867A-4C51-8A76-FA92AD6BD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67" y="1169633"/>
            <a:ext cx="5446315" cy="25351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6F611F-D074-4106-9897-8848BACE6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11" y="1541196"/>
            <a:ext cx="5195752" cy="26059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2CD6B2-126E-494E-9961-B730E790B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147" y="4096265"/>
            <a:ext cx="2989680" cy="3509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A20AC7-F319-4BF6-9244-182D93D88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8461" y="4108405"/>
            <a:ext cx="2106028" cy="3266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8F545B0-A75D-447D-9CB4-38314EA450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5325" y="4431934"/>
            <a:ext cx="4056150" cy="2909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86A6A0D-53DC-47FD-A0AF-DDE068F801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5325" y="4718791"/>
            <a:ext cx="3618717" cy="3229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36E6FA-A0E3-4DBE-9F7C-7482204B70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5325" y="5016945"/>
            <a:ext cx="3248301" cy="3013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97A8BA-911E-4A0B-850A-D9E549A7E6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8067" y="3704763"/>
            <a:ext cx="5872576" cy="2268656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7FC8EE1-B4E2-415D-A431-7DBCEA922657}"/>
              </a:ext>
            </a:extLst>
          </p:cNvPr>
          <p:cNvSpPr/>
          <p:nvPr/>
        </p:nvSpPr>
        <p:spPr>
          <a:xfrm>
            <a:off x="461640" y="3704762"/>
            <a:ext cx="5879700" cy="16839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047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51FD60-AE92-4C7E-A336-24EF3F3F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11" y="643466"/>
            <a:ext cx="10083378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455175-4CA9-44E7-B5CB-8FE469C7EF5E}"/>
              </a:ext>
            </a:extLst>
          </p:cNvPr>
          <p:cNvSpPr/>
          <p:nvPr/>
        </p:nvSpPr>
        <p:spPr>
          <a:xfrm>
            <a:off x="1054310" y="3116062"/>
            <a:ext cx="10083379" cy="8700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269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1877E21-3EE6-45F5-964A-19915DBCD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92" y="490813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178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B032D4-1C70-4199-9F3E-1AE25D35C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34" y="335550"/>
            <a:ext cx="3407431" cy="704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CADE77-D460-414B-ABF6-AE386919D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34" y="1040300"/>
            <a:ext cx="4162899" cy="791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043A1F-B63F-4BBA-B755-ECA93BE42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34" y="1834672"/>
            <a:ext cx="5778693" cy="7023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0F4FFE-03C4-456B-8B6D-659530E02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651" y="2714987"/>
            <a:ext cx="7578444" cy="37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238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D7E7641-1F33-48AF-AE98-F7F52B6184F2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032D4-1C70-4199-9F3E-1AE25D35C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34" y="335550"/>
            <a:ext cx="3407431" cy="704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CADE77-D460-414B-ABF6-AE386919D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34" y="1040300"/>
            <a:ext cx="4162899" cy="791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043A1F-B63F-4BBA-B755-ECA93BE42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34" y="1834672"/>
            <a:ext cx="5778693" cy="7023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0F4FFE-03C4-456B-8B6D-659530E02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651" y="2714987"/>
            <a:ext cx="7578444" cy="37796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C8D7D5-FF03-4FD2-9ACC-4E97EA0E743B}"/>
              </a:ext>
            </a:extLst>
          </p:cNvPr>
          <p:cNvSpPr txBox="1"/>
          <p:nvPr/>
        </p:nvSpPr>
        <p:spPr>
          <a:xfrm>
            <a:off x="701544" y="2816263"/>
            <a:ext cx="421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しょくじ（あしたのよる）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55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368F28-1FFB-411F-99D4-36A7E7ED0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45" y="546663"/>
            <a:ext cx="8440255" cy="882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D1631A-278F-4BE1-AEFB-348EB0AE7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45" y="1571625"/>
            <a:ext cx="5379825" cy="46455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040627-2246-4170-B3DE-412953E0B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71625"/>
            <a:ext cx="5386370" cy="464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657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D7E7641-1F33-48AF-AE98-F7F52B6184F2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A85A749-3D23-4235-A342-FDD5387F4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45" y="546663"/>
            <a:ext cx="8440255" cy="882641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DA49015C-4FE7-4910-8A2A-B26CDEEAD6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40"/>
          <a:stretch/>
        </p:blipFill>
        <p:spPr>
          <a:xfrm>
            <a:off x="971550" y="3552377"/>
            <a:ext cx="4819650" cy="3074393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029468E6-D3E9-4911-91FE-B21B670422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40"/>
          <a:stretch/>
        </p:blipFill>
        <p:spPr>
          <a:xfrm>
            <a:off x="6641475" y="3552376"/>
            <a:ext cx="4819650" cy="307439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23A8E6-E4AC-4524-9594-9F2FE1CF2480}"/>
              </a:ext>
            </a:extLst>
          </p:cNvPr>
          <p:cNvSpPr txBox="1"/>
          <p:nvPr/>
        </p:nvSpPr>
        <p:spPr>
          <a:xfrm>
            <a:off x="1143000" y="16383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+mn-ea"/>
              </a:rPr>
              <a:t>＜かいとうれい＞</a:t>
            </a:r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+mn-ea"/>
              </a:rPr>
              <a:t>行くとき：</a:t>
            </a:r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+mn-ea"/>
              </a:rPr>
              <a:t>いいですね。</a:t>
            </a:r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+mn-ea"/>
              </a:rPr>
              <a:t>行きましょう</a:t>
            </a:r>
            <a:r>
              <a:rPr kumimoji="1" lang="ja-JP" altLang="en-US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D1F583E-49FC-4091-90E3-2E0C49883C70}"/>
              </a:ext>
            </a:extLst>
          </p:cNvPr>
          <p:cNvSpPr txBox="1"/>
          <p:nvPr/>
        </p:nvSpPr>
        <p:spPr>
          <a:xfrm>
            <a:off x="6641475" y="16383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+mn-ea"/>
              </a:rPr>
              <a:t>＜かいとうれい＞</a:t>
            </a:r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+mn-ea"/>
              </a:rPr>
              <a:t>行かないとき：</a:t>
            </a:r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+mn-ea"/>
              </a:rPr>
              <a:t>すみません。</a:t>
            </a:r>
            <a:endParaRPr kumimoji="1" lang="en-US" altLang="ja-JP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+mn-ea"/>
              </a:rPr>
              <a:t>あいたは、ちょっと・・・</a:t>
            </a:r>
            <a:r>
              <a:rPr kumimoji="1" lang="ja-JP" altLang="en-US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2B32A4DD-20BF-4694-9391-B5C8D9CD426E}"/>
              </a:ext>
            </a:extLst>
          </p:cNvPr>
          <p:cNvSpPr/>
          <p:nvPr/>
        </p:nvSpPr>
        <p:spPr>
          <a:xfrm>
            <a:off x="1076325" y="3552376"/>
            <a:ext cx="1781175" cy="13339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AD26CA03-E848-4C2B-8029-5542F72EC8F0}"/>
              </a:ext>
            </a:extLst>
          </p:cNvPr>
          <p:cNvSpPr/>
          <p:nvPr/>
        </p:nvSpPr>
        <p:spPr>
          <a:xfrm>
            <a:off x="2686049" y="5000625"/>
            <a:ext cx="1524001" cy="16261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AC396867-D2BC-4158-BEF2-B4372066C072}"/>
              </a:ext>
            </a:extLst>
          </p:cNvPr>
          <p:cNvSpPr/>
          <p:nvPr/>
        </p:nvSpPr>
        <p:spPr>
          <a:xfrm>
            <a:off x="4010025" y="3552376"/>
            <a:ext cx="1781175" cy="15179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754BBAA0-ACC3-4561-9BFB-571CC4F07443}"/>
              </a:ext>
            </a:extLst>
          </p:cNvPr>
          <p:cNvSpPr/>
          <p:nvPr/>
        </p:nvSpPr>
        <p:spPr>
          <a:xfrm>
            <a:off x="6743700" y="4977388"/>
            <a:ext cx="1857375" cy="1649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E2DF44C0-DB74-4E1B-A06C-75C215C3998B}"/>
              </a:ext>
            </a:extLst>
          </p:cNvPr>
          <p:cNvSpPr/>
          <p:nvPr/>
        </p:nvSpPr>
        <p:spPr>
          <a:xfrm>
            <a:off x="8305800" y="3542402"/>
            <a:ext cx="1647825" cy="14349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280E13E0-C62B-4BCC-B1FE-CEF6BF9A0201}"/>
              </a:ext>
            </a:extLst>
          </p:cNvPr>
          <p:cNvSpPr/>
          <p:nvPr/>
        </p:nvSpPr>
        <p:spPr>
          <a:xfrm>
            <a:off x="9765674" y="4989006"/>
            <a:ext cx="1524001" cy="16261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49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51FD60-AE92-4C7E-A336-24EF3F3F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11" y="643466"/>
            <a:ext cx="10083378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455175-4CA9-44E7-B5CB-8FE469C7EF5E}"/>
              </a:ext>
            </a:extLst>
          </p:cNvPr>
          <p:cNvSpPr/>
          <p:nvPr/>
        </p:nvSpPr>
        <p:spPr>
          <a:xfrm>
            <a:off x="1054310" y="3968318"/>
            <a:ext cx="10083379" cy="8788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435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214</Words>
  <Application>Microsoft Office PowerPoint</Application>
  <PresentationFormat>ワイド画面</PresentationFormat>
  <Paragraphs>114</Paragraphs>
  <Slides>77</Slides>
  <Notes>1</Notes>
  <HiddenSlides>0</HiddenSlides>
  <MMClips>84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77</vt:i4>
      </vt:variant>
    </vt:vector>
  </HeadingPairs>
  <TitlesOfParts>
    <vt:vector size="83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27</cp:revision>
  <dcterms:created xsi:type="dcterms:W3CDTF">2021-09-02T02:56:14Z</dcterms:created>
  <dcterms:modified xsi:type="dcterms:W3CDTF">2023-04-19T03:56:37Z</dcterms:modified>
</cp:coreProperties>
</file>