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258" r:id="rId3"/>
    <p:sldId id="260" r:id="rId4"/>
    <p:sldId id="261" r:id="rId5"/>
    <p:sldId id="262" r:id="rId6"/>
    <p:sldId id="259" r:id="rId7"/>
    <p:sldId id="264" r:id="rId8"/>
    <p:sldId id="330" r:id="rId9"/>
    <p:sldId id="265" r:id="rId10"/>
    <p:sldId id="267" r:id="rId11"/>
    <p:sldId id="266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57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9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7" r:id="rId43"/>
    <p:sldId id="328" r:id="rId44"/>
    <p:sldId id="300" r:id="rId45"/>
    <p:sldId id="301" r:id="rId46"/>
    <p:sldId id="302" r:id="rId47"/>
    <p:sldId id="303" r:id="rId48"/>
    <p:sldId id="307" r:id="rId49"/>
    <p:sldId id="304" r:id="rId50"/>
    <p:sldId id="306" r:id="rId51"/>
    <p:sldId id="331" r:id="rId52"/>
    <p:sldId id="308" r:id="rId53"/>
    <p:sldId id="312" r:id="rId54"/>
    <p:sldId id="309" r:id="rId55"/>
    <p:sldId id="311" r:id="rId56"/>
    <p:sldId id="310" r:id="rId57"/>
    <p:sldId id="313" r:id="rId58"/>
    <p:sldId id="314" r:id="rId59"/>
    <p:sldId id="315" r:id="rId60"/>
    <p:sldId id="317" r:id="rId61"/>
    <p:sldId id="316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9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663000-F785-483C-8D6B-8B430D9E9446}" v="12" dt="2023-04-19T02:48:45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8057D3AF-9EB5-433C-89C2-2E37F442368A}"/>
    <pc:docChg chg="delSld modSld">
      <pc:chgData name="Takehara Kazuyo" userId="6c1305eccc517997" providerId="LiveId" clId="{8057D3AF-9EB5-433C-89C2-2E37F442368A}" dt="2022-04-01T02:59:14.499" v="6" actId="2696"/>
      <pc:docMkLst>
        <pc:docMk/>
      </pc:docMkLst>
      <pc:sldChg chg="modSp mod">
        <pc:chgData name="Takehara Kazuyo" userId="6c1305eccc517997" providerId="LiveId" clId="{8057D3AF-9EB5-433C-89C2-2E37F442368A}" dt="2022-03-09T08:15:24.342" v="1" actId="207"/>
        <pc:sldMkLst>
          <pc:docMk/>
          <pc:sldMk cId="1520285612" sldId="260"/>
        </pc:sldMkLst>
        <pc:spChg chg="mod">
          <ac:chgData name="Takehara Kazuyo" userId="6c1305eccc517997" providerId="LiveId" clId="{8057D3AF-9EB5-433C-89C2-2E37F442368A}" dt="2022-03-09T08:15:24.342" v="1" actId="207"/>
          <ac:spMkLst>
            <pc:docMk/>
            <pc:sldMk cId="1520285612" sldId="260"/>
            <ac:spMk id="6" creationId="{E7F0B758-22A0-43D7-A70C-6E93F9EC879A}"/>
          </ac:spMkLst>
        </pc:spChg>
        <pc:spChg chg="mod">
          <ac:chgData name="Takehara Kazuyo" userId="6c1305eccc517997" providerId="LiveId" clId="{8057D3AF-9EB5-433C-89C2-2E37F442368A}" dt="2022-03-09T08:15:24.342" v="1" actId="207"/>
          <ac:spMkLst>
            <pc:docMk/>
            <pc:sldMk cId="1520285612" sldId="260"/>
            <ac:spMk id="8" creationId="{D3F0C993-99AF-404A-B5E6-8F7A99A13FBA}"/>
          </ac:spMkLst>
        </pc:spChg>
        <pc:spChg chg="mod">
          <ac:chgData name="Takehara Kazuyo" userId="6c1305eccc517997" providerId="LiveId" clId="{8057D3AF-9EB5-433C-89C2-2E37F442368A}" dt="2022-03-09T08:15:24.342" v="1" actId="207"/>
          <ac:spMkLst>
            <pc:docMk/>
            <pc:sldMk cId="1520285612" sldId="260"/>
            <ac:spMk id="10" creationId="{3B804FCE-A970-4063-9C36-21FFF65F7D6A}"/>
          </ac:spMkLst>
        </pc:spChg>
      </pc:sldChg>
      <pc:sldChg chg="modSp mod">
        <pc:chgData name="Takehara Kazuyo" userId="6c1305eccc517997" providerId="LiveId" clId="{8057D3AF-9EB5-433C-89C2-2E37F442368A}" dt="2022-03-09T08:15:31.824" v="3" actId="207"/>
        <pc:sldMkLst>
          <pc:docMk/>
          <pc:sldMk cId="1766242728" sldId="261"/>
        </pc:sldMkLst>
        <pc:spChg chg="mod">
          <ac:chgData name="Takehara Kazuyo" userId="6c1305eccc517997" providerId="LiveId" clId="{8057D3AF-9EB5-433C-89C2-2E37F442368A}" dt="2022-03-09T08:15:31.824" v="3" actId="207"/>
          <ac:spMkLst>
            <pc:docMk/>
            <pc:sldMk cId="1766242728" sldId="261"/>
            <ac:spMk id="7" creationId="{892D330A-A47B-4EFC-B128-FDD1B0ECC7F1}"/>
          </ac:spMkLst>
        </pc:spChg>
        <pc:spChg chg="mod">
          <ac:chgData name="Takehara Kazuyo" userId="6c1305eccc517997" providerId="LiveId" clId="{8057D3AF-9EB5-433C-89C2-2E37F442368A}" dt="2022-03-09T08:15:31.824" v="3" actId="207"/>
          <ac:spMkLst>
            <pc:docMk/>
            <pc:sldMk cId="1766242728" sldId="261"/>
            <ac:spMk id="9" creationId="{F1852347-D7A8-4F6D-A06B-01809A86E6DF}"/>
          </ac:spMkLst>
        </pc:spChg>
        <pc:spChg chg="mod">
          <ac:chgData name="Takehara Kazuyo" userId="6c1305eccc517997" providerId="LiveId" clId="{8057D3AF-9EB5-433C-89C2-2E37F442368A}" dt="2022-03-09T08:15:31.824" v="3" actId="207"/>
          <ac:spMkLst>
            <pc:docMk/>
            <pc:sldMk cId="1766242728" sldId="261"/>
            <ac:spMk id="11" creationId="{B70AA70A-A860-41A1-B771-C90D98F70A35}"/>
          </ac:spMkLst>
        </pc:spChg>
      </pc:sldChg>
      <pc:sldChg chg="modSp mod">
        <pc:chgData name="Takehara Kazuyo" userId="6c1305eccc517997" providerId="LiveId" clId="{8057D3AF-9EB5-433C-89C2-2E37F442368A}" dt="2022-03-09T08:15:43.836" v="5" actId="207"/>
        <pc:sldMkLst>
          <pc:docMk/>
          <pc:sldMk cId="855858665" sldId="262"/>
        </pc:sldMkLst>
        <pc:spChg chg="mod">
          <ac:chgData name="Takehara Kazuyo" userId="6c1305eccc517997" providerId="LiveId" clId="{8057D3AF-9EB5-433C-89C2-2E37F442368A}" dt="2022-03-09T08:15:43.836" v="5" actId="207"/>
          <ac:spMkLst>
            <pc:docMk/>
            <pc:sldMk cId="855858665" sldId="262"/>
            <ac:spMk id="6" creationId="{818ABC36-F0DB-4D95-A26E-C578BEFEAF54}"/>
          </ac:spMkLst>
        </pc:spChg>
      </pc:sldChg>
      <pc:sldChg chg="del">
        <pc:chgData name="Takehara Kazuyo" userId="6c1305eccc517997" providerId="LiveId" clId="{8057D3AF-9EB5-433C-89C2-2E37F442368A}" dt="2022-04-01T02:59:14.499" v="6" actId="2696"/>
        <pc:sldMkLst>
          <pc:docMk/>
          <pc:sldMk cId="2720083518" sldId="329"/>
        </pc:sldMkLst>
      </pc:sldChg>
    </pc:docChg>
  </pc:docChgLst>
  <pc:docChgLst>
    <pc:chgData name="Kazuyo Takehara" userId="fa7eaadb-9681-4610-86a8-8be5debccd15" providerId="ADAL" clId="{9E663000-F785-483C-8D6B-8B430D9E9446}"/>
    <pc:docChg chg="undo custSel delSld modSld">
      <pc:chgData name="Kazuyo Takehara" userId="fa7eaadb-9681-4610-86a8-8be5debccd15" providerId="ADAL" clId="{9E663000-F785-483C-8D6B-8B430D9E9446}" dt="2023-04-19T03:40:17.190" v="84" actId="1076"/>
      <pc:docMkLst>
        <pc:docMk/>
      </pc:docMkLst>
      <pc:sldChg chg="modSp mod">
        <pc:chgData name="Kazuyo Takehara" userId="fa7eaadb-9681-4610-86a8-8be5debccd15" providerId="ADAL" clId="{9E663000-F785-483C-8D6B-8B430D9E9446}" dt="2023-04-18T08:41:49.646" v="16" actId="403"/>
        <pc:sldMkLst>
          <pc:docMk/>
          <pc:sldMk cId="1520285612" sldId="260"/>
        </pc:sldMkLst>
        <pc:spChg chg="mod">
          <ac:chgData name="Kazuyo Takehara" userId="fa7eaadb-9681-4610-86a8-8be5debccd15" providerId="ADAL" clId="{9E663000-F785-483C-8D6B-8B430D9E9446}" dt="2023-04-18T08:41:49.646" v="16" actId="403"/>
          <ac:spMkLst>
            <pc:docMk/>
            <pc:sldMk cId="1520285612" sldId="260"/>
            <ac:spMk id="6" creationId="{E7F0B758-22A0-43D7-A70C-6E93F9EC879A}"/>
          </ac:spMkLst>
        </pc:spChg>
        <pc:spChg chg="mod">
          <ac:chgData name="Kazuyo Takehara" userId="fa7eaadb-9681-4610-86a8-8be5debccd15" providerId="ADAL" clId="{9E663000-F785-483C-8D6B-8B430D9E9446}" dt="2023-04-18T08:41:49.646" v="16" actId="403"/>
          <ac:spMkLst>
            <pc:docMk/>
            <pc:sldMk cId="1520285612" sldId="260"/>
            <ac:spMk id="8" creationId="{D3F0C993-99AF-404A-B5E6-8F7A99A13FBA}"/>
          </ac:spMkLst>
        </pc:spChg>
        <pc:spChg chg="mod">
          <ac:chgData name="Kazuyo Takehara" userId="fa7eaadb-9681-4610-86a8-8be5debccd15" providerId="ADAL" clId="{9E663000-F785-483C-8D6B-8B430D9E9446}" dt="2023-04-18T08:41:49.646" v="16" actId="403"/>
          <ac:spMkLst>
            <pc:docMk/>
            <pc:sldMk cId="1520285612" sldId="260"/>
            <ac:spMk id="10" creationId="{3B804FCE-A970-4063-9C36-21FFF65F7D6A}"/>
          </ac:spMkLst>
        </pc:spChg>
      </pc:sldChg>
      <pc:sldChg chg="modSp mod">
        <pc:chgData name="Kazuyo Takehara" userId="fa7eaadb-9681-4610-86a8-8be5debccd15" providerId="ADAL" clId="{9E663000-F785-483C-8D6B-8B430D9E9446}" dt="2023-04-18T08:41:42.784" v="15" actId="403"/>
        <pc:sldMkLst>
          <pc:docMk/>
          <pc:sldMk cId="1766242728" sldId="261"/>
        </pc:sldMkLst>
        <pc:spChg chg="mod">
          <ac:chgData name="Kazuyo Takehara" userId="fa7eaadb-9681-4610-86a8-8be5debccd15" providerId="ADAL" clId="{9E663000-F785-483C-8D6B-8B430D9E9446}" dt="2023-04-18T08:41:42.784" v="15" actId="403"/>
          <ac:spMkLst>
            <pc:docMk/>
            <pc:sldMk cId="1766242728" sldId="261"/>
            <ac:spMk id="7" creationId="{892D330A-A47B-4EFC-B128-FDD1B0ECC7F1}"/>
          </ac:spMkLst>
        </pc:spChg>
        <pc:spChg chg="mod">
          <ac:chgData name="Kazuyo Takehara" userId="fa7eaadb-9681-4610-86a8-8be5debccd15" providerId="ADAL" clId="{9E663000-F785-483C-8D6B-8B430D9E9446}" dt="2023-04-18T08:41:42.784" v="15" actId="403"/>
          <ac:spMkLst>
            <pc:docMk/>
            <pc:sldMk cId="1766242728" sldId="261"/>
            <ac:spMk id="9" creationId="{F1852347-D7A8-4F6D-A06B-01809A86E6DF}"/>
          </ac:spMkLst>
        </pc:spChg>
        <pc:spChg chg="mod">
          <ac:chgData name="Kazuyo Takehara" userId="fa7eaadb-9681-4610-86a8-8be5debccd15" providerId="ADAL" clId="{9E663000-F785-483C-8D6B-8B430D9E9446}" dt="2023-04-18T08:41:42.784" v="15" actId="403"/>
          <ac:spMkLst>
            <pc:docMk/>
            <pc:sldMk cId="1766242728" sldId="261"/>
            <ac:spMk id="11" creationId="{B70AA70A-A860-41A1-B771-C90D98F70A35}"/>
          </ac:spMkLst>
        </pc:spChg>
      </pc:sldChg>
      <pc:sldChg chg="modSp mod">
        <pc:chgData name="Kazuyo Takehara" userId="fa7eaadb-9681-4610-86a8-8be5debccd15" providerId="ADAL" clId="{9E663000-F785-483C-8D6B-8B430D9E9446}" dt="2023-04-18T08:40:31.738" v="1" actId="403"/>
        <pc:sldMkLst>
          <pc:docMk/>
          <pc:sldMk cId="855858665" sldId="262"/>
        </pc:sldMkLst>
        <pc:spChg chg="mod">
          <ac:chgData name="Kazuyo Takehara" userId="fa7eaadb-9681-4610-86a8-8be5debccd15" providerId="ADAL" clId="{9E663000-F785-483C-8D6B-8B430D9E9446}" dt="2023-04-18T08:40:31.738" v="1" actId="403"/>
          <ac:spMkLst>
            <pc:docMk/>
            <pc:sldMk cId="855858665" sldId="262"/>
            <ac:spMk id="6" creationId="{818ABC36-F0DB-4D95-A26E-C578BEFEAF54}"/>
          </ac:spMkLst>
        </pc:spChg>
      </pc:sldChg>
      <pc:sldChg chg="del">
        <pc:chgData name="Kazuyo Takehara" userId="fa7eaadb-9681-4610-86a8-8be5debccd15" providerId="ADAL" clId="{9E663000-F785-483C-8D6B-8B430D9E9446}" dt="2023-04-18T08:45:36.628" v="23" actId="2696"/>
        <pc:sldMkLst>
          <pc:docMk/>
          <pc:sldMk cId="560903208" sldId="263"/>
        </pc:sldMkLst>
      </pc:sldChg>
      <pc:sldChg chg="addSp delSp modSp mod delAnim">
        <pc:chgData name="Kazuyo Takehara" userId="fa7eaadb-9681-4610-86a8-8be5debccd15" providerId="ADAL" clId="{9E663000-F785-483C-8D6B-8B430D9E9446}" dt="2023-04-19T02:49:45.784" v="68" actId="14100"/>
        <pc:sldMkLst>
          <pc:docMk/>
          <pc:sldMk cId="4228874857" sldId="264"/>
        </pc:sldMkLst>
        <pc:spChg chg="mod">
          <ac:chgData name="Kazuyo Takehara" userId="fa7eaadb-9681-4610-86a8-8be5debccd15" providerId="ADAL" clId="{9E663000-F785-483C-8D6B-8B430D9E9446}" dt="2023-04-19T02:49:45.784" v="68" actId="14100"/>
          <ac:spMkLst>
            <pc:docMk/>
            <pc:sldMk cId="4228874857" sldId="264"/>
            <ac:spMk id="2" creationId="{5294E37F-C7AE-43D6-A2E9-13614AB781A1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7" creationId="{3483A590-B94E-4843-8C69-A1AA56474328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14" creationId="{8AB60AE8-AF3E-4EAE-8C6E-EB60CE25B8B3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16" creationId="{32F4E74E-C117-4D95-B5E4-F62E72319BD0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17" creationId="{7A27CE5F-952A-45D4-A97D-8BC9CC38AA66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18" creationId="{0CDCC320-A3CD-45F1-8551-9B010F37C4B2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19" creationId="{50B8393B-F4E9-4479-9C06-B3C32C0A208A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20" creationId="{28435185-5722-4B12-BB73-9866DED75317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21" creationId="{439E86CE-0D13-462B-9BF1-349481268A3E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22" creationId="{8224C9B7-A893-4AF5-96F0-F807898F7528}"/>
          </ac:spMkLst>
        </pc:spChg>
        <pc:spChg chg="del">
          <ac:chgData name="Kazuyo Takehara" userId="fa7eaadb-9681-4610-86a8-8be5debccd15" providerId="ADAL" clId="{9E663000-F785-483C-8D6B-8B430D9E9446}" dt="2023-04-18T08:45:03.807" v="19" actId="478"/>
          <ac:spMkLst>
            <pc:docMk/>
            <pc:sldMk cId="4228874857" sldId="264"/>
            <ac:spMk id="23" creationId="{5DBA9EEA-148A-4337-BAF8-BEC08EBAA821}"/>
          </ac:spMkLst>
        </pc:spChg>
        <pc:spChg chg="add mod">
          <ac:chgData name="Kazuyo Takehara" userId="fa7eaadb-9681-4610-86a8-8be5debccd15" providerId="ADAL" clId="{9E663000-F785-483C-8D6B-8B430D9E9446}" dt="2023-04-18T08:52:02.968" v="47" actId="14100"/>
          <ac:spMkLst>
            <pc:docMk/>
            <pc:sldMk cId="4228874857" sldId="264"/>
            <ac:spMk id="24" creationId="{C9078A17-1BC7-464D-8884-EE6E1D29C0FD}"/>
          </ac:spMkLst>
        </pc:spChg>
        <pc:picChg chg="mod">
          <ac:chgData name="Kazuyo Takehara" userId="fa7eaadb-9681-4610-86a8-8be5debccd15" providerId="ADAL" clId="{9E663000-F785-483C-8D6B-8B430D9E9446}" dt="2023-04-18T08:51:58.940" v="46" actId="14100"/>
          <ac:picMkLst>
            <pc:docMk/>
            <pc:sldMk cId="4228874857" sldId="264"/>
            <ac:picMk id="4" creationId="{958399DA-F1C7-4BCD-9666-50C7DCAC7D2D}"/>
          </ac:picMkLst>
        </pc:picChg>
        <pc:picChg chg="mod">
          <ac:chgData name="Kazuyo Takehara" userId="fa7eaadb-9681-4610-86a8-8be5debccd15" providerId="ADAL" clId="{9E663000-F785-483C-8D6B-8B430D9E9446}" dt="2023-04-18T08:51:46.221" v="42" actId="1076"/>
          <ac:picMkLst>
            <pc:docMk/>
            <pc:sldMk cId="4228874857" sldId="264"/>
            <ac:picMk id="6" creationId="{F925944F-395C-458E-987D-64075990080D}"/>
          </ac:picMkLst>
        </pc:picChg>
      </pc:sldChg>
      <pc:sldChg chg="modSp mod">
        <pc:chgData name="Kazuyo Takehara" userId="fa7eaadb-9681-4610-86a8-8be5debccd15" providerId="ADAL" clId="{9E663000-F785-483C-8D6B-8B430D9E9446}" dt="2023-04-19T03:38:57.963" v="70" actId="1076"/>
        <pc:sldMkLst>
          <pc:docMk/>
          <pc:sldMk cId="2181487729" sldId="278"/>
        </pc:sldMkLst>
        <pc:picChg chg="mod">
          <ac:chgData name="Kazuyo Takehara" userId="fa7eaadb-9681-4610-86a8-8be5debccd15" providerId="ADAL" clId="{9E663000-F785-483C-8D6B-8B430D9E9446}" dt="2023-04-19T03:38:56.093" v="69" actId="1076"/>
          <ac:picMkLst>
            <pc:docMk/>
            <pc:sldMk cId="2181487729" sldId="278"/>
            <ac:picMk id="28" creationId="{203C9B55-81CD-4875-A404-3E475BBE7F99}"/>
          </ac:picMkLst>
        </pc:picChg>
        <pc:picChg chg="mod">
          <ac:chgData name="Kazuyo Takehara" userId="fa7eaadb-9681-4610-86a8-8be5debccd15" providerId="ADAL" clId="{9E663000-F785-483C-8D6B-8B430D9E9446}" dt="2023-04-19T03:38:57.963" v="70" actId="1076"/>
          <ac:picMkLst>
            <pc:docMk/>
            <pc:sldMk cId="2181487729" sldId="278"/>
            <ac:picMk id="29" creationId="{F65CA359-9C3A-455F-80AD-E601C5E7F3CE}"/>
          </ac:picMkLst>
        </pc:picChg>
      </pc:sldChg>
      <pc:sldChg chg="modSp mod">
        <pc:chgData name="Kazuyo Takehara" userId="fa7eaadb-9681-4610-86a8-8be5debccd15" providerId="ADAL" clId="{9E663000-F785-483C-8D6B-8B430D9E9446}" dt="2023-04-19T03:39:02.361" v="71" actId="1076"/>
        <pc:sldMkLst>
          <pc:docMk/>
          <pc:sldMk cId="4169784504" sldId="280"/>
        </pc:sldMkLst>
        <pc:picChg chg="mod">
          <ac:chgData name="Kazuyo Takehara" userId="fa7eaadb-9681-4610-86a8-8be5debccd15" providerId="ADAL" clId="{9E663000-F785-483C-8D6B-8B430D9E9446}" dt="2023-04-19T03:39:02.361" v="71" actId="1076"/>
          <ac:picMkLst>
            <pc:docMk/>
            <pc:sldMk cId="4169784504" sldId="280"/>
            <ac:picMk id="6" creationId="{F4875F25-7546-4EF5-95DF-E04B22CAA801}"/>
          </ac:picMkLst>
        </pc:picChg>
      </pc:sldChg>
      <pc:sldChg chg="del">
        <pc:chgData name="Kazuyo Takehara" userId="fa7eaadb-9681-4610-86a8-8be5debccd15" providerId="ADAL" clId="{9E663000-F785-483C-8D6B-8B430D9E9446}" dt="2023-04-18T08:50:13.295" v="27" actId="2696"/>
        <pc:sldMkLst>
          <pc:docMk/>
          <pc:sldMk cId="980721119" sldId="305"/>
        </pc:sldMkLst>
      </pc:sldChg>
      <pc:sldChg chg="addSp delSp modSp mod delAnim">
        <pc:chgData name="Kazuyo Takehara" userId="fa7eaadb-9681-4610-86a8-8be5debccd15" providerId="ADAL" clId="{9E663000-F785-483C-8D6B-8B430D9E9446}" dt="2023-04-18T08:52:23.006" v="48" actId="14100"/>
        <pc:sldMkLst>
          <pc:docMk/>
          <pc:sldMk cId="2505227575" sldId="306"/>
        </pc:sldMkLst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8" creationId="{BC01EC4F-CD98-4EED-A571-47BE50F5FCCD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18" creationId="{38194673-7E16-4050-9A5C-008761DB8C5F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19" creationId="{E4C8F01A-385E-4C94-8690-956838DB3CB6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20" creationId="{5EE0626F-E882-49AD-91DA-B93B51513EF4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21" creationId="{CB24B526-753F-47EE-861D-51B01615528B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22" creationId="{DA842BF3-FF0A-4D16-9904-AD5546C67767}"/>
          </ac:spMkLst>
        </pc:spChg>
        <pc:spChg chg="del">
          <ac:chgData name="Kazuyo Takehara" userId="fa7eaadb-9681-4610-86a8-8be5debccd15" providerId="ADAL" clId="{9E663000-F785-483C-8D6B-8B430D9E9446}" dt="2023-04-18T08:50:22.808" v="28" actId="478"/>
          <ac:spMkLst>
            <pc:docMk/>
            <pc:sldMk cId="2505227575" sldId="306"/>
            <ac:spMk id="23" creationId="{31828D7D-7412-4AD0-8D8F-BCE5165920C3}"/>
          </ac:spMkLst>
        </pc:spChg>
        <pc:spChg chg="add mod">
          <ac:chgData name="Kazuyo Takehara" userId="fa7eaadb-9681-4610-86a8-8be5debccd15" providerId="ADAL" clId="{9E663000-F785-483C-8D6B-8B430D9E9446}" dt="2023-04-18T08:52:23.006" v="48" actId="14100"/>
          <ac:spMkLst>
            <pc:docMk/>
            <pc:sldMk cId="2505227575" sldId="306"/>
            <ac:spMk id="24" creationId="{AA41C3BD-90D2-478C-97C4-9273D42E52B7}"/>
          </ac:spMkLst>
        </pc:spChg>
        <pc:picChg chg="mod">
          <ac:chgData name="Kazuyo Takehara" userId="fa7eaadb-9681-4610-86a8-8be5debccd15" providerId="ADAL" clId="{9E663000-F785-483C-8D6B-8B430D9E9446}" dt="2023-04-18T08:50:52.221" v="37" actId="1076"/>
          <ac:picMkLst>
            <pc:docMk/>
            <pc:sldMk cId="2505227575" sldId="306"/>
            <ac:picMk id="6" creationId="{7A451DD3-E50D-4C94-BD9C-ACD158C9DA21}"/>
          </ac:picMkLst>
        </pc:picChg>
      </pc:sldChg>
      <pc:sldChg chg="modSp mod">
        <pc:chgData name="Kazuyo Takehara" userId="fa7eaadb-9681-4610-86a8-8be5debccd15" providerId="ADAL" clId="{9E663000-F785-483C-8D6B-8B430D9E9446}" dt="2023-04-18T08:48:32.286" v="24" actId="207"/>
        <pc:sldMkLst>
          <pc:docMk/>
          <pc:sldMk cId="1725703032" sldId="307"/>
        </pc:sldMkLst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6" creationId="{64222F96-CAE3-4CCF-AF5B-AF1315C5508D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8" creationId="{990359A6-6CA2-4C26-BDDF-BD61212CA15A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10" creationId="{43A8D0DD-56F3-4B7C-834A-6ACA80E4E53A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12" creationId="{9AE2944D-1B15-48C3-BB78-C231EE94C1D3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16" creationId="{982454A4-17CE-46A3-8780-BABA59D0A57E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18" creationId="{B1493F88-0FC2-41B2-A9F4-347734CD9517}"/>
          </ac:spMkLst>
        </pc:spChg>
        <pc:spChg chg="mod">
          <ac:chgData name="Kazuyo Takehara" userId="fa7eaadb-9681-4610-86a8-8be5debccd15" providerId="ADAL" clId="{9E663000-F785-483C-8D6B-8B430D9E9446}" dt="2023-04-18T08:48:32.286" v="24" actId="207"/>
          <ac:spMkLst>
            <pc:docMk/>
            <pc:sldMk cId="1725703032" sldId="307"/>
            <ac:spMk id="20" creationId="{630FDC86-6D65-4556-A947-B7A290DDB1F0}"/>
          </ac:spMkLst>
        </pc:spChg>
      </pc:sldChg>
      <pc:sldChg chg="modSp mod">
        <pc:chgData name="Kazuyo Takehara" userId="fa7eaadb-9681-4610-86a8-8be5debccd15" providerId="ADAL" clId="{9E663000-F785-483C-8D6B-8B430D9E9446}" dt="2023-04-19T03:39:36.838" v="75" actId="1076"/>
        <pc:sldMkLst>
          <pc:docMk/>
          <pc:sldMk cId="137850895" sldId="309"/>
        </pc:sldMkLst>
        <pc:picChg chg="mod">
          <ac:chgData name="Kazuyo Takehara" userId="fa7eaadb-9681-4610-86a8-8be5debccd15" providerId="ADAL" clId="{9E663000-F785-483C-8D6B-8B430D9E9446}" dt="2023-04-19T03:39:34.563" v="74" actId="1076"/>
          <ac:picMkLst>
            <pc:docMk/>
            <pc:sldMk cId="137850895" sldId="309"/>
            <ac:picMk id="4" creationId="{E324B626-0722-43B9-801D-7AB4A499CFD9}"/>
          </ac:picMkLst>
        </pc:picChg>
        <pc:picChg chg="mod">
          <ac:chgData name="Kazuyo Takehara" userId="fa7eaadb-9681-4610-86a8-8be5debccd15" providerId="ADAL" clId="{9E663000-F785-483C-8D6B-8B430D9E9446}" dt="2023-04-19T03:39:36.838" v="75" actId="1076"/>
          <ac:picMkLst>
            <pc:docMk/>
            <pc:sldMk cId="137850895" sldId="309"/>
            <ac:picMk id="6" creationId="{5FC1D58D-2306-4470-B164-F2E0E35135D3}"/>
          </ac:picMkLst>
        </pc:picChg>
      </pc:sldChg>
      <pc:sldChg chg="modSp mod">
        <pc:chgData name="Kazuyo Takehara" userId="fa7eaadb-9681-4610-86a8-8be5debccd15" providerId="ADAL" clId="{9E663000-F785-483C-8D6B-8B430D9E9446}" dt="2023-04-19T03:39:52.720" v="79" actId="1076"/>
        <pc:sldMkLst>
          <pc:docMk/>
          <pc:sldMk cId="1034969397" sldId="310"/>
        </pc:sldMkLst>
        <pc:picChg chg="mod">
          <ac:chgData name="Kazuyo Takehara" userId="fa7eaadb-9681-4610-86a8-8be5debccd15" providerId="ADAL" clId="{9E663000-F785-483C-8D6B-8B430D9E9446}" dt="2023-04-19T03:39:50.422" v="78" actId="1076"/>
          <ac:picMkLst>
            <pc:docMk/>
            <pc:sldMk cId="1034969397" sldId="310"/>
            <ac:picMk id="6" creationId="{D6EC816A-B359-4676-A801-560F3B3DC3AF}"/>
          </ac:picMkLst>
        </pc:picChg>
        <pc:picChg chg="mod">
          <ac:chgData name="Kazuyo Takehara" userId="fa7eaadb-9681-4610-86a8-8be5debccd15" providerId="ADAL" clId="{9E663000-F785-483C-8D6B-8B430D9E9446}" dt="2023-04-19T03:39:52.720" v="79" actId="1076"/>
          <ac:picMkLst>
            <pc:docMk/>
            <pc:sldMk cId="1034969397" sldId="310"/>
            <ac:picMk id="8" creationId="{4B1CF786-4978-4946-B6E5-BD2131BA711B}"/>
          </ac:picMkLst>
        </pc:picChg>
      </pc:sldChg>
      <pc:sldChg chg="modSp mod">
        <pc:chgData name="Kazuyo Takehara" userId="fa7eaadb-9681-4610-86a8-8be5debccd15" providerId="ADAL" clId="{9E663000-F785-483C-8D6B-8B430D9E9446}" dt="2023-04-19T03:39:44.693" v="77" actId="1076"/>
        <pc:sldMkLst>
          <pc:docMk/>
          <pc:sldMk cId="3648716674" sldId="311"/>
        </pc:sldMkLst>
        <pc:picChg chg="mod">
          <ac:chgData name="Kazuyo Takehara" userId="fa7eaadb-9681-4610-86a8-8be5debccd15" providerId="ADAL" clId="{9E663000-F785-483C-8D6B-8B430D9E9446}" dt="2023-04-19T03:39:42.039" v="76" actId="1076"/>
          <ac:picMkLst>
            <pc:docMk/>
            <pc:sldMk cId="3648716674" sldId="311"/>
            <ac:picMk id="6" creationId="{D6EC816A-B359-4676-A801-560F3B3DC3AF}"/>
          </ac:picMkLst>
        </pc:picChg>
        <pc:picChg chg="mod">
          <ac:chgData name="Kazuyo Takehara" userId="fa7eaadb-9681-4610-86a8-8be5debccd15" providerId="ADAL" clId="{9E663000-F785-483C-8D6B-8B430D9E9446}" dt="2023-04-19T03:39:44.693" v="77" actId="1076"/>
          <ac:picMkLst>
            <pc:docMk/>
            <pc:sldMk cId="3648716674" sldId="311"/>
            <ac:picMk id="8" creationId="{4B1CF786-4978-4946-B6E5-BD2131BA711B}"/>
          </ac:picMkLst>
        </pc:picChg>
      </pc:sldChg>
      <pc:sldChg chg="modSp mod">
        <pc:chgData name="Kazuyo Takehara" userId="fa7eaadb-9681-4610-86a8-8be5debccd15" providerId="ADAL" clId="{9E663000-F785-483C-8D6B-8B430D9E9446}" dt="2023-04-19T03:39:30.182" v="73" actId="1076"/>
        <pc:sldMkLst>
          <pc:docMk/>
          <pc:sldMk cId="2910688510" sldId="312"/>
        </pc:sldMkLst>
        <pc:picChg chg="mod">
          <ac:chgData name="Kazuyo Takehara" userId="fa7eaadb-9681-4610-86a8-8be5debccd15" providerId="ADAL" clId="{9E663000-F785-483C-8D6B-8B430D9E9446}" dt="2023-04-19T03:39:28.323" v="72" actId="1076"/>
          <ac:picMkLst>
            <pc:docMk/>
            <pc:sldMk cId="2910688510" sldId="312"/>
            <ac:picMk id="4" creationId="{E324B626-0722-43B9-801D-7AB4A499CFD9}"/>
          </ac:picMkLst>
        </pc:picChg>
        <pc:picChg chg="mod">
          <ac:chgData name="Kazuyo Takehara" userId="fa7eaadb-9681-4610-86a8-8be5debccd15" providerId="ADAL" clId="{9E663000-F785-483C-8D6B-8B430D9E9446}" dt="2023-04-19T03:39:30.182" v="73" actId="1076"/>
          <ac:picMkLst>
            <pc:docMk/>
            <pc:sldMk cId="2910688510" sldId="312"/>
            <ac:picMk id="6" creationId="{5FC1D58D-2306-4470-B164-F2E0E35135D3}"/>
          </ac:picMkLst>
        </pc:picChg>
      </pc:sldChg>
      <pc:sldChg chg="modSp mod">
        <pc:chgData name="Kazuyo Takehara" userId="fa7eaadb-9681-4610-86a8-8be5debccd15" providerId="ADAL" clId="{9E663000-F785-483C-8D6B-8B430D9E9446}" dt="2023-04-19T03:40:05.144" v="81" actId="1076"/>
        <pc:sldMkLst>
          <pc:docMk/>
          <pc:sldMk cId="2535015282" sldId="323"/>
        </pc:sldMkLst>
        <pc:picChg chg="mod">
          <ac:chgData name="Kazuyo Takehara" userId="fa7eaadb-9681-4610-86a8-8be5debccd15" providerId="ADAL" clId="{9E663000-F785-483C-8D6B-8B430D9E9446}" dt="2023-04-19T03:40:02.721" v="80" actId="1076"/>
          <ac:picMkLst>
            <pc:docMk/>
            <pc:sldMk cId="2535015282" sldId="323"/>
            <ac:picMk id="13" creationId="{0CFA957C-8009-4BAA-B3A1-11667A7A045B}"/>
          </ac:picMkLst>
        </pc:picChg>
        <pc:picChg chg="mod">
          <ac:chgData name="Kazuyo Takehara" userId="fa7eaadb-9681-4610-86a8-8be5debccd15" providerId="ADAL" clId="{9E663000-F785-483C-8D6B-8B430D9E9446}" dt="2023-04-19T03:40:05.144" v="81" actId="1076"/>
          <ac:picMkLst>
            <pc:docMk/>
            <pc:sldMk cId="2535015282" sldId="323"/>
            <ac:picMk id="14" creationId="{65C7416C-D365-4B8E-A9CB-5B98FFFFFCA4}"/>
          </ac:picMkLst>
        </pc:picChg>
      </pc:sldChg>
      <pc:sldChg chg="modSp mod">
        <pc:chgData name="Kazuyo Takehara" userId="fa7eaadb-9681-4610-86a8-8be5debccd15" providerId="ADAL" clId="{9E663000-F785-483C-8D6B-8B430D9E9446}" dt="2023-04-19T03:40:17.190" v="84" actId="1076"/>
        <pc:sldMkLst>
          <pc:docMk/>
          <pc:sldMk cId="2419353273" sldId="324"/>
        </pc:sldMkLst>
        <pc:picChg chg="mod">
          <ac:chgData name="Kazuyo Takehara" userId="fa7eaadb-9681-4610-86a8-8be5debccd15" providerId="ADAL" clId="{9E663000-F785-483C-8D6B-8B430D9E9446}" dt="2023-04-19T03:40:17.190" v="84" actId="1076"/>
          <ac:picMkLst>
            <pc:docMk/>
            <pc:sldMk cId="2419353273" sldId="324"/>
            <ac:picMk id="12" creationId="{289DB675-713F-4A30-BF7E-60347659CAF8}"/>
          </ac:picMkLst>
        </pc:picChg>
        <pc:picChg chg="mod">
          <ac:chgData name="Kazuyo Takehara" userId="fa7eaadb-9681-4610-86a8-8be5debccd15" providerId="ADAL" clId="{9E663000-F785-483C-8D6B-8B430D9E9446}" dt="2023-04-19T03:40:12.132" v="82" actId="1076"/>
          <ac:picMkLst>
            <pc:docMk/>
            <pc:sldMk cId="2419353273" sldId="324"/>
            <ac:picMk id="13" creationId="{0CFA957C-8009-4BAA-B3A1-11667A7A045B}"/>
          </ac:picMkLst>
        </pc:picChg>
        <pc:picChg chg="mod">
          <ac:chgData name="Kazuyo Takehara" userId="fa7eaadb-9681-4610-86a8-8be5debccd15" providerId="ADAL" clId="{9E663000-F785-483C-8D6B-8B430D9E9446}" dt="2023-04-19T03:40:13.828" v="83" actId="1076"/>
          <ac:picMkLst>
            <pc:docMk/>
            <pc:sldMk cId="2419353273" sldId="324"/>
            <ac:picMk id="14" creationId="{65C7416C-D365-4B8E-A9CB-5B98FFFFFCA4}"/>
          </ac:picMkLst>
        </pc:picChg>
      </pc:sldChg>
      <pc:sldChg chg="addSp delSp modSp mod delAnim modAnim">
        <pc:chgData name="Kazuyo Takehara" userId="fa7eaadb-9681-4610-86a8-8be5debccd15" providerId="ADAL" clId="{9E663000-F785-483C-8D6B-8B430D9E9446}" dt="2023-04-19T02:49:33.234" v="65" actId="1037"/>
        <pc:sldMkLst>
          <pc:docMk/>
          <pc:sldMk cId="1083547920" sldId="330"/>
        </pc:sldMkLst>
        <pc:spChg chg="mod">
          <ac:chgData name="Kazuyo Takehara" userId="fa7eaadb-9681-4610-86a8-8be5debccd15" providerId="ADAL" clId="{9E663000-F785-483C-8D6B-8B430D9E9446}" dt="2023-04-18T08:45:20.307" v="21" actId="1076"/>
          <ac:spMkLst>
            <pc:docMk/>
            <pc:sldMk cId="1083547920" sldId="330"/>
            <ac:spMk id="7" creationId="{07703604-F955-4B11-971E-AEACAA7CF825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1" creationId="{C4B87EF5-EE4F-4BE0-B332-4F8A561157AB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2" creationId="{C0351168-B623-4D0C-A540-026388585F56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3" creationId="{4AE5F842-7088-478A-B6E0-7E96B5488188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4" creationId="{38CE8D24-5777-45AB-9E48-AFDEE1372B12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5" creationId="{327AD489-911B-42EE-A2B4-B8D2C015445C}"/>
          </ac:spMkLst>
        </pc:spChg>
        <pc:spChg chg="del">
          <ac:chgData name="Kazuyo Takehara" userId="fa7eaadb-9681-4610-86a8-8be5debccd15" providerId="ADAL" clId="{9E663000-F785-483C-8D6B-8B430D9E9446}" dt="2023-04-18T08:44:28.688" v="17" actId="478"/>
          <ac:spMkLst>
            <pc:docMk/>
            <pc:sldMk cId="1083547920" sldId="330"/>
            <ac:spMk id="16" creationId="{E8B0897C-8973-4DE4-A0FF-8C99F6384216}"/>
          </ac:spMkLst>
        </pc:spChg>
        <pc:spChg chg="add mod">
          <ac:chgData name="Kazuyo Takehara" userId="fa7eaadb-9681-4610-86a8-8be5debccd15" providerId="ADAL" clId="{9E663000-F785-483C-8D6B-8B430D9E9446}" dt="2023-04-19T02:49:24.711" v="59" actId="14100"/>
          <ac:spMkLst>
            <pc:docMk/>
            <pc:sldMk cId="1083547920" sldId="330"/>
            <ac:spMk id="25" creationId="{93D7215E-0A57-4447-9508-E5DE133FA95C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26" creationId="{6397DD65-D13D-438F-A050-0890BEADB2D6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27" creationId="{F1C1F238-BA2A-47BA-A052-D79A446D0D40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28" creationId="{4B108E0C-DF41-41ED-9488-DFC8DD4EB401}"/>
          </ac:spMkLst>
        </pc:spChg>
        <pc:spChg chg="add mod">
          <ac:chgData name="Kazuyo Takehara" userId="fa7eaadb-9681-4610-86a8-8be5debccd15" providerId="ADAL" clId="{9E663000-F785-483C-8D6B-8B430D9E9446}" dt="2023-04-19T02:49:33.234" v="65" actId="1037"/>
          <ac:spMkLst>
            <pc:docMk/>
            <pc:sldMk cId="1083547920" sldId="330"/>
            <ac:spMk id="29" creationId="{9E24F9AD-7D38-4F19-97F7-676371726919}"/>
          </ac:spMkLst>
        </pc:spChg>
        <pc:spChg chg="add mod">
          <ac:chgData name="Kazuyo Takehara" userId="fa7eaadb-9681-4610-86a8-8be5debccd15" providerId="ADAL" clId="{9E663000-F785-483C-8D6B-8B430D9E9446}" dt="2023-04-19T02:48:51.628" v="55" actId="14100"/>
          <ac:spMkLst>
            <pc:docMk/>
            <pc:sldMk cId="1083547920" sldId="330"/>
            <ac:spMk id="30" creationId="{9E877E4C-525F-447D-82DE-F2B40A6958D1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1" creationId="{149940B9-E6F4-4DFB-8952-97F8C4D72BCD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2" creationId="{82DA112F-C83A-46DB-BFF3-5E2C01945C8D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3" creationId="{1297AB81-3B99-473F-B802-EB1469AC9AE9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4" creationId="{242E7EEE-D565-4FE7-9174-461C3028B17E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5" creationId="{5728DB71-122C-48E5-A1F6-7B7032A68D47}"/>
          </ac:spMkLst>
        </pc:spChg>
        <pc:spChg chg="add mod">
          <ac:chgData name="Kazuyo Takehara" userId="fa7eaadb-9681-4610-86a8-8be5debccd15" providerId="ADAL" clId="{9E663000-F785-483C-8D6B-8B430D9E9446}" dt="2023-04-18T08:44:46.627" v="18"/>
          <ac:spMkLst>
            <pc:docMk/>
            <pc:sldMk cId="1083547920" sldId="330"/>
            <ac:spMk id="36" creationId="{F3546D65-9DBF-4BB0-B0F0-91DA63F39451}"/>
          </ac:spMkLst>
        </pc:sp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3" creationId="{EC7451AC-0B0C-45C7-95E8-AB3C490C6142}"/>
          </ac:picMkLst>
        </pc:pic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5" creationId="{99AD7845-2685-49DB-9283-BB4B3ED07BAC}"/>
          </ac:picMkLst>
        </pc:pic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6" creationId="{25F7AFB2-5602-4689-A16B-28F5A3463CB3}"/>
          </ac:picMkLst>
        </pc:pic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8" creationId="{E4E8E12D-320F-425A-B1E7-6A4AE0EE822D}"/>
          </ac:picMkLst>
        </pc:pic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9" creationId="{D6A4218E-0B20-4FC8-B2F7-87D3FC54F9C9}"/>
          </ac:picMkLst>
        </pc:picChg>
        <pc:picChg chg="del">
          <ac:chgData name="Kazuyo Takehara" userId="fa7eaadb-9681-4610-86a8-8be5debccd15" providerId="ADAL" clId="{9E663000-F785-483C-8D6B-8B430D9E9446}" dt="2023-04-18T08:44:28.688" v="17" actId="478"/>
          <ac:picMkLst>
            <pc:docMk/>
            <pc:sldMk cId="1083547920" sldId="330"/>
            <ac:picMk id="10" creationId="{599374DC-A6C7-430B-B0A8-676D22DDDE5B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17" creationId="{63F60E05-4C85-4D43-A44A-E4087C9ED7CA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18" creationId="{29C1FF8A-EB33-4DEA-9746-5A15080A143E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19" creationId="{DF91D940-5F68-4706-827B-C6947B9094B5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20" creationId="{200213DD-42F4-4C35-AAEA-21C1F4C4E3B0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21" creationId="{D379FEF0-A1D2-47AE-9B8E-BA591786E434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22" creationId="{898FE91D-C8B1-4AD1-9248-505D2EF3F26F}"/>
          </ac:picMkLst>
        </pc:picChg>
        <pc:picChg chg="add mod">
          <ac:chgData name="Kazuyo Takehara" userId="fa7eaadb-9681-4610-86a8-8be5debccd15" providerId="ADAL" clId="{9E663000-F785-483C-8D6B-8B430D9E9446}" dt="2023-04-18T08:44:46.627" v="18"/>
          <ac:picMkLst>
            <pc:docMk/>
            <pc:sldMk cId="1083547920" sldId="330"/>
            <ac:picMk id="23" creationId="{3B412AFC-4CB8-4310-ABED-0CEAA357A30D}"/>
          </ac:picMkLst>
        </pc:picChg>
        <pc:picChg chg="add mod">
          <ac:chgData name="Kazuyo Takehara" userId="fa7eaadb-9681-4610-86a8-8be5debccd15" providerId="ADAL" clId="{9E663000-F785-483C-8D6B-8B430D9E9446}" dt="2023-04-18T08:45:26.507" v="22" actId="1076"/>
          <ac:picMkLst>
            <pc:docMk/>
            <pc:sldMk cId="1083547920" sldId="330"/>
            <ac:picMk id="24" creationId="{954255C4-17A1-4B6E-AC4A-8EF4E29153F9}"/>
          </ac:picMkLst>
        </pc:picChg>
      </pc:sldChg>
      <pc:sldChg chg="addSp delSp modSp mod delAnim modAnim">
        <pc:chgData name="Kazuyo Takehara" userId="fa7eaadb-9681-4610-86a8-8be5debccd15" providerId="ADAL" clId="{9E663000-F785-483C-8D6B-8B430D9E9446}" dt="2023-04-18T08:50:57.480" v="38" actId="1076"/>
        <pc:sldMkLst>
          <pc:docMk/>
          <pc:sldMk cId="4187566630" sldId="331"/>
        </pc:sldMkLst>
        <pc:spChg chg="del">
          <ac:chgData name="Kazuyo Takehara" userId="fa7eaadb-9681-4610-86a8-8be5debccd15" providerId="ADAL" clId="{9E663000-F785-483C-8D6B-8B430D9E9446}" dt="2023-04-18T08:49:55.489" v="25" actId="478"/>
          <ac:spMkLst>
            <pc:docMk/>
            <pc:sldMk cId="4187566630" sldId="331"/>
            <ac:spMk id="8" creationId="{BD7838C1-FBE4-418E-A067-94772786A690}"/>
          </ac:spMkLst>
        </pc:spChg>
        <pc:spChg chg="del">
          <ac:chgData name="Kazuyo Takehara" userId="fa7eaadb-9681-4610-86a8-8be5debccd15" providerId="ADAL" clId="{9E663000-F785-483C-8D6B-8B430D9E9446}" dt="2023-04-18T08:49:55.489" v="25" actId="478"/>
          <ac:spMkLst>
            <pc:docMk/>
            <pc:sldMk cId="4187566630" sldId="331"/>
            <ac:spMk id="9" creationId="{F3999BA8-3A37-453E-9C73-00509611C2D7}"/>
          </ac:spMkLst>
        </pc:spChg>
        <pc:spChg chg="del">
          <ac:chgData name="Kazuyo Takehara" userId="fa7eaadb-9681-4610-86a8-8be5debccd15" providerId="ADAL" clId="{9E663000-F785-483C-8D6B-8B430D9E9446}" dt="2023-04-18T08:49:55.489" v="25" actId="478"/>
          <ac:spMkLst>
            <pc:docMk/>
            <pc:sldMk cId="4187566630" sldId="331"/>
            <ac:spMk id="10" creationId="{0B8A337B-4A80-47D3-80A9-93E4B383B841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19" creationId="{E9E7074F-F7C9-48D8-8C43-8A1FD18DCDE9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0" creationId="{0230CBA5-0D03-490F-8807-CFA73E5F3DEB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1" creationId="{25D6EF74-E2B1-40C0-BC67-9FCBC91F121E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2" creationId="{B49B3E86-7E50-4D33-B726-6B4F9CC13158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3" creationId="{D9C935B7-7599-45BD-B9E3-E0E2DD6D81CC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4" creationId="{789FD77E-A6FA-4F4F-AD57-64FD4A8AACEB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5" creationId="{92920870-BB21-4EE1-8162-FEB3F5E49AEB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6" creationId="{D7D45B60-9049-4C3F-817B-6774033D70FD}"/>
          </ac:spMkLst>
        </pc:spChg>
        <pc:spChg chg="add mod">
          <ac:chgData name="Kazuyo Takehara" userId="fa7eaadb-9681-4610-86a8-8be5debccd15" providerId="ADAL" clId="{9E663000-F785-483C-8D6B-8B430D9E9446}" dt="2023-04-18T08:50:02.219" v="26"/>
          <ac:spMkLst>
            <pc:docMk/>
            <pc:sldMk cId="4187566630" sldId="331"/>
            <ac:spMk id="27" creationId="{A45427E6-B4B1-428A-B517-84B251D47C2C}"/>
          </ac:spMkLst>
        </pc:spChg>
        <pc:picChg chg="del">
          <ac:chgData name="Kazuyo Takehara" userId="fa7eaadb-9681-4610-86a8-8be5debccd15" providerId="ADAL" clId="{9E663000-F785-483C-8D6B-8B430D9E9446}" dt="2023-04-18T08:49:55.489" v="25" actId="478"/>
          <ac:picMkLst>
            <pc:docMk/>
            <pc:sldMk cId="4187566630" sldId="331"/>
            <ac:picMk id="2" creationId="{B9598580-4FC9-4ED3-8424-C6C4358EADCA}"/>
          </ac:picMkLst>
        </pc:picChg>
        <pc:picChg chg="del">
          <ac:chgData name="Kazuyo Takehara" userId="fa7eaadb-9681-4610-86a8-8be5debccd15" providerId="ADAL" clId="{9E663000-F785-483C-8D6B-8B430D9E9446}" dt="2023-04-18T08:49:55.489" v="25" actId="478"/>
          <ac:picMkLst>
            <pc:docMk/>
            <pc:sldMk cId="4187566630" sldId="331"/>
            <ac:picMk id="3" creationId="{41C58238-B078-41CC-B18E-BC47640EA78D}"/>
          </ac:picMkLst>
        </pc:picChg>
        <pc:picChg chg="del">
          <ac:chgData name="Kazuyo Takehara" userId="fa7eaadb-9681-4610-86a8-8be5debccd15" providerId="ADAL" clId="{9E663000-F785-483C-8D6B-8B430D9E9446}" dt="2023-04-18T08:49:55.489" v="25" actId="478"/>
          <ac:picMkLst>
            <pc:docMk/>
            <pc:sldMk cId="4187566630" sldId="331"/>
            <ac:picMk id="4" creationId="{E324B626-0722-43B9-801D-7AB4A499CFD9}"/>
          </ac:picMkLst>
        </pc:picChg>
        <pc:picChg chg="del">
          <ac:chgData name="Kazuyo Takehara" userId="fa7eaadb-9681-4610-86a8-8be5debccd15" providerId="ADAL" clId="{9E663000-F785-483C-8D6B-8B430D9E9446}" dt="2023-04-18T08:49:55.489" v="25" actId="478"/>
          <ac:picMkLst>
            <pc:docMk/>
            <pc:sldMk cId="4187566630" sldId="331"/>
            <ac:picMk id="5" creationId="{57798FD1-EE79-462D-9FF8-4B55237F6988}"/>
          </ac:picMkLst>
        </pc:picChg>
        <pc:picChg chg="del">
          <ac:chgData name="Kazuyo Takehara" userId="fa7eaadb-9681-4610-86a8-8be5debccd15" providerId="ADAL" clId="{9E663000-F785-483C-8D6B-8B430D9E9446}" dt="2023-04-18T08:49:55.489" v="25" actId="478"/>
          <ac:picMkLst>
            <pc:docMk/>
            <pc:sldMk cId="4187566630" sldId="331"/>
            <ac:picMk id="6" creationId="{5FC1D58D-2306-4470-B164-F2E0E35135D3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1" creationId="{8A27A96F-3892-44A5-9F59-1CBC35FE62BF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2" creationId="{1C5DFDC2-8B2B-47E7-96BE-F49D3D8421DC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3" creationId="{B7FAE275-8326-491C-A064-D106ACA19BA5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4" creationId="{A834A059-CED0-4A45-B547-57F255673864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5" creationId="{7CB056F3-C466-43E3-8171-6916D4425293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6" creationId="{4EB7974E-D606-4F78-B006-1551F4FB482F}"/>
          </ac:picMkLst>
        </pc:picChg>
        <pc:picChg chg="add mod">
          <ac:chgData name="Kazuyo Takehara" userId="fa7eaadb-9681-4610-86a8-8be5debccd15" providerId="ADAL" clId="{9E663000-F785-483C-8D6B-8B430D9E9446}" dt="2023-04-18T08:50:02.219" v="26"/>
          <ac:picMkLst>
            <pc:docMk/>
            <pc:sldMk cId="4187566630" sldId="331"/>
            <ac:picMk id="17" creationId="{AB047BDA-CD6D-4223-891F-94293F3E16C4}"/>
          </ac:picMkLst>
        </pc:picChg>
        <pc:picChg chg="add mod">
          <ac:chgData name="Kazuyo Takehara" userId="fa7eaadb-9681-4610-86a8-8be5debccd15" providerId="ADAL" clId="{9E663000-F785-483C-8D6B-8B430D9E9446}" dt="2023-04-18T08:50:57.480" v="38" actId="1076"/>
          <ac:picMkLst>
            <pc:docMk/>
            <pc:sldMk cId="4187566630" sldId="331"/>
            <ac:picMk id="18" creationId="{D9F8E8A4-216A-4968-8931-72F64139FC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753C8-7756-485D-A349-9D5ED71E79C1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B5EE2-D7B0-4356-9122-87E70C57EB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651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AC0E-BBB8-4BED-9E7D-C4840EE80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F2947-AB85-495E-A16E-7678D1E66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1EB83-482D-4744-B3AE-D2F862CD3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C3075-3F07-4F1A-A4B4-3B48D6B3B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9C8C1-C106-4F08-8DE1-F7BB6AA26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0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154E6-5B1B-4799-9E95-929203FE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F6DA6-3B36-4AF8-8006-5017EFF84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23BEE-CF0A-4EED-9310-6D8CFD1B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8CB08-3AF6-43AE-BDBB-7080EF69E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B0051-A0E4-408B-B86C-88B19E24B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8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17B2F-CA9D-4397-895F-E0979B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C9409-AB6C-41B9-B8C4-CB201A0EC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521DE-7335-403F-A5EA-4C4FD610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3CBE5-D255-4053-9354-FA2B4C7B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C2489-94C0-46F2-B362-8FE5BA32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2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E8AC6-9007-492D-8CEA-45483A46F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FE1C8-AC30-4BF2-89EF-D04BD915AF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2357C-DB31-4C96-ADB5-EADFB2F68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F6CE8-3140-4709-B0A7-DFA379BB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B8F7A-BAFC-49C9-8AF6-24D84C685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700B7-30C5-4D60-B8C0-AA8D6F99A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75E0-8B14-4D4B-88DE-DBA25CF64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6DA7D-65D6-4F6E-9AD0-E03FC56C2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97E5E-D989-485F-B8F8-2EF2A4B51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D814A7-E21F-4B12-9667-4D3399114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D40FAB-696D-41B2-9270-6643B9871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0C622-1172-48BA-A8EE-843DA09F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F1C2D-6D44-4203-B995-52F71963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720B09-30D3-49A7-86BC-F78EB536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1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CC6DC-8905-4C9A-933F-6794A1D2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FFEC5A-A49D-4D0A-ADDC-ABB6B80A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709F4-3EE9-48C1-8E70-0F4003D06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37DBE-59BB-463C-923E-F385DADE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1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BBB2A-9FBC-412F-AD74-FA34C3E61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50C55-6104-4F9D-84FB-BD11A22E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EAA48-6970-4932-BED3-D0563CE5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3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944D-1124-47B6-9A76-217F14CB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63B0A-00C7-41C5-BB7B-1DE494866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5A754-514E-4CF6-B112-235775017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24262-5906-460D-B0C8-4B829B81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8752D-B5FD-4C95-8576-01B93B6FC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94A7D-8032-4C19-8ACA-9AC8213E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0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B0006-033A-406B-8AC0-1255F7F0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39254-FDAD-4F9C-95FC-C5384E2943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81E2F-276C-44BF-B744-614B6A8FA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32367-3517-4B0A-AAFF-C4FB7CDD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5AD5F-7244-4ECB-8284-5A7A3D09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E67D5-0501-4CE5-BFC8-44BB65E0C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4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46AC-505B-467C-9DB9-4DD721F1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53983-1C8E-40F2-A490-0379D14B4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98772-57BD-4645-9DF8-E7870F9AD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F34E2-46D8-42DE-AB1A-A692FC89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305F5-9400-4969-85C3-DFE6996FE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6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AF491-8608-46B7-A536-C65847FEA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5C893A-8FFF-438F-9F64-C25C9F9F0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0776E-8AB5-471B-801A-7872A66B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C7E62-F620-40EC-9A7D-D1A682AC9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AA483-1906-424E-8316-30E3AA28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9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203E6D-FB0C-42ED-8A6E-9BA9682B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95F10-63E6-4647-96A1-17C225830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BC7E-15B2-414A-B497-A7D1CC8D5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E25CA-9B1E-4A0E-9D7A-007E2EB9F8B7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6FFC9-D519-48B7-BA7B-DB5EEF125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0F422-4A9C-435F-A097-9014D5ABD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3DF42-7466-4988-993A-E7A16EB54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7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4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4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5.mp3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5.mp3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p3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12.png"/><Relationship Id="rId3" Type="http://schemas.microsoft.com/office/2007/relationships/media" Target="../media/media8.mp3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audio" Target="../media/media7.mp3"/><Relationship Id="rId16" Type="http://schemas.openxmlformats.org/officeDocument/2006/relationships/image" Target="../media/image43.png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audio" Target="../media/media8.mp3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8.mp3"/><Relationship Id="rId7" Type="http://schemas.openxmlformats.org/officeDocument/2006/relationships/image" Target="../media/image3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audio" Target="../media/media8.mp3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2.png"/><Relationship Id="rId5" Type="http://schemas.openxmlformats.org/officeDocument/2006/relationships/image" Target="../media/image55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2.png"/><Relationship Id="rId5" Type="http://schemas.openxmlformats.org/officeDocument/2006/relationships/image" Target="../media/image55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67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67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1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1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1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86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1.png"/><Relationship Id="rId11" Type="http://schemas.openxmlformats.org/officeDocument/2006/relationships/image" Target="../media/image12.png"/><Relationship Id="rId5" Type="http://schemas.openxmlformats.org/officeDocument/2006/relationships/image" Target="../media/image80.png"/><Relationship Id="rId10" Type="http://schemas.openxmlformats.org/officeDocument/2006/relationships/image" Target="../media/image86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microsoft.com/office/2007/relationships/media" Target="../media/media1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5" Type="http://schemas.microsoft.com/office/2007/relationships/media" Target="../media/media15.mp3"/><Relationship Id="rId10" Type="http://schemas.openxmlformats.org/officeDocument/2006/relationships/image" Target="../media/image12.png"/><Relationship Id="rId4" Type="http://schemas.openxmlformats.org/officeDocument/2006/relationships/audio" Target="../media/media14.mp3"/><Relationship Id="rId9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microsoft.com/office/2007/relationships/media" Target="../media/media1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5" Type="http://schemas.microsoft.com/office/2007/relationships/media" Target="../media/media15.mp3"/><Relationship Id="rId10" Type="http://schemas.openxmlformats.org/officeDocument/2006/relationships/image" Target="../media/image12.png"/><Relationship Id="rId4" Type="http://schemas.openxmlformats.org/officeDocument/2006/relationships/audio" Target="../media/media14.mp3"/><Relationship Id="rId9" Type="http://schemas.openxmlformats.org/officeDocument/2006/relationships/image" Target="../media/image8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1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5" Type="http://schemas.microsoft.com/office/2007/relationships/media" Target="../media/media15.mp3"/><Relationship Id="rId10" Type="http://schemas.openxmlformats.org/officeDocument/2006/relationships/image" Target="../media/image12.png"/><Relationship Id="rId4" Type="http://schemas.openxmlformats.org/officeDocument/2006/relationships/audio" Target="../media/media14.mp3"/><Relationship Id="rId9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media" Target="../media/media1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5" Type="http://schemas.microsoft.com/office/2007/relationships/media" Target="../media/media15.mp3"/><Relationship Id="rId10" Type="http://schemas.openxmlformats.org/officeDocument/2006/relationships/image" Target="../media/image12.png"/><Relationship Id="rId4" Type="http://schemas.openxmlformats.org/officeDocument/2006/relationships/audio" Target="../media/media14.mp3"/><Relationship Id="rId9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4.mp3"/><Relationship Id="rId7" Type="http://schemas.openxmlformats.org/officeDocument/2006/relationships/image" Target="../media/image9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2.png"/><Relationship Id="rId4" Type="http://schemas.openxmlformats.org/officeDocument/2006/relationships/image" Target="../media/image9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2.png"/><Relationship Id="rId5" Type="http://schemas.openxmlformats.org/officeDocument/2006/relationships/image" Target="../media/image96.png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2.png"/><Relationship Id="rId5" Type="http://schemas.openxmlformats.org/officeDocument/2006/relationships/image" Target="../media/image96.png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4.mp3"/><Relationship Id="rId7" Type="http://schemas.openxmlformats.org/officeDocument/2006/relationships/image" Target="../media/image9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9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2.png"/><Relationship Id="rId4" Type="http://schemas.openxmlformats.org/officeDocument/2006/relationships/image" Target="../media/image9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5.png"/><Relationship Id="rId5" Type="http://schemas.microsoft.com/office/2007/relationships/media" Target="../media/media19.mp3"/><Relationship Id="rId10" Type="http://schemas.openxmlformats.org/officeDocument/2006/relationships/image" Target="../media/image104.png"/><Relationship Id="rId4" Type="http://schemas.openxmlformats.org/officeDocument/2006/relationships/audio" Target="../media/media18.mp3"/><Relationship Id="rId9" Type="http://schemas.openxmlformats.org/officeDocument/2006/relationships/image" Target="../media/image10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45.png"/><Relationship Id="rId3" Type="http://schemas.microsoft.com/office/2007/relationships/media" Target="../media/media1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05.png"/><Relationship Id="rId5" Type="http://schemas.microsoft.com/office/2007/relationships/media" Target="../media/media19.mp3"/><Relationship Id="rId10" Type="http://schemas.openxmlformats.org/officeDocument/2006/relationships/image" Target="../media/image104.png"/><Relationship Id="rId4" Type="http://schemas.openxmlformats.org/officeDocument/2006/relationships/audio" Target="../media/media18.mp3"/><Relationship Id="rId9" Type="http://schemas.openxmlformats.org/officeDocument/2006/relationships/image" Target="../media/image10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DE07D4-C527-4E16-88E4-BB01D86B6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320F80-5094-416B-ACC3-D807FA246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338" y="0"/>
            <a:ext cx="9511245" cy="4163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23E9FC-19DE-4152-B62E-FF178B8E0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87" y="4383008"/>
            <a:ext cx="10422968" cy="191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9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738AA1-6AAE-4C63-804E-FB3A0AE12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74" y="452922"/>
            <a:ext cx="1905868" cy="665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042A0-EF08-4C7D-8654-9C17AE059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11" y="1121407"/>
            <a:ext cx="1156286" cy="394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ADA4E3-4D30-4CC5-87BA-9171A09AF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559" y="1831788"/>
            <a:ext cx="2404387" cy="840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1478C0-ABEC-4108-97D2-4AA5C1841D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382" y="178448"/>
            <a:ext cx="5492227" cy="17020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559A4-F294-4ACB-B9ED-8E727CD7B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7480" y="2003025"/>
            <a:ext cx="2434942" cy="2023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A280CB-FB42-4C1B-A602-B12751F0FC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0588" y="1899861"/>
            <a:ext cx="4139021" cy="26844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1B71D4-BAA5-4168-9F22-84ACA1506E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4584274"/>
            <a:ext cx="5833609" cy="19110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770D17-85F2-4621-B1C7-856EB802F9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4791" y="3150569"/>
            <a:ext cx="4364523" cy="2269018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5AFBE99-0FAC-400E-976C-F863B0336C36}"/>
              </a:ext>
            </a:extLst>
          </p:cNvPr>
          <p:cNvSpPr/>
          <p:nvPr/>
        </p:nvSpPr>
        <p:spPr>
          <a:xfrm>
            <a:off x="650611" y="3106549"/>
            <a:ext cx="4429811" cy="8402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X_[09-01]_kotoba1">
            <a:hlinkClick r:id="" action="ppaction://media"/>
            <a:extLst>
              <a:ext uri="{FF2B5EF4-FFF2-40B4-BE49-F238E27FC236}">
                <a16:creationId xmlns:a16="http://schemas.microsoft.com/office/drawing/2014/main" id="{EA72B319-F3BF-4C2B-9033-F701B03BF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19374" y="32420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7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5872EE-BAE0-4A87-A25B-52B149F15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9" y="369288"/>
            <a:ext cx="1905868" cy="665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089EDB-4D6E-484A-A25D-0F6BF401F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55" y="1035213"/>
            <a:ext cx="1156286" cy="39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2D7054-D9FB-459E-90D2-711D3E1BB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107" y="1820817"/>
            <a:ext cx="8447786" cy="2618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F0B758-22A0-43D7-A70C-6E93F9EC879A}"/>
              </a:ext>
            </a:extLst>
          </p:cNvPr>
          <p:cNvSpPr txBox="1"/>
          <p:nvPr/>
        </p:nvSpPr>
        <p:spPr>
          <a:xfrm>
            <a:off x="2257148" y="4830307"/>
            <a:ext cx="1888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ព្រឹក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0C993-99AF-404A-B5E6-8F7A99A13FBA}"/>
              </a:ext>
            </a:extLst>
          </p:cNvPr>
          <p:cNvSpPr txBox="1"/>
          <p:nvPr/>
        </p:nvSpPr>
        <p:spPr>
          <a:xfrm>
            <a:off x="5457547" y="4830307"/>
            <a:ext cx="1480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804FCE-A970-4063-9C36-21FFF65F7D6A}"/>
              </a:ext>
            </a:extLst>
          </p:cNvPr>
          <p:cNvSpPr txBox="1"/>
          <p:nvPr/>
        </p:nvSpPr>
        <p:spPr>
          <a:xfrm>
            <a:off x="8157211" y="4830307"/>
            <a:ext cx="16852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យប់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85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C753A3-328C-4CDF-B7E7-9340846D3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9" y="369288"/>
            <a:ext cx="1905868" cy="665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63290C-92C1-48F5-87A2-8D2B601B6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55" y="1035213"/>
            <a:ext cx="1156286" cy="39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AE8DCD-A5E7-4A1A-87D4-5222BE012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55" y="1701138"/>
            <a:ext cx="3276951" cy="2722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CBDE22-1C6C-4287-AD9D-29EED0919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545" y="1701138"/>
            <a:ext cx="5570305" cy="3612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2D330A-A47B-4EFC-B128-FDD1B0ECC7F1}"/>
              </a:ext>
            </a:extLst>
          </p:cNvPr>
          <p:cNvSpPr txBox="1"/>
          <p:nvPr/>
        </p:nvSpPr>
        <p:spPr>
          <a:xfrm>
            <a:off x="761749" y="3422073"/>
            <a:ext cx="14685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ពេលព្រឹក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852347-D7A8-4F6D-A06B-01809A86E6DF}"/>
              </a:ext>
            </a:extLst>
          </p:cNvPr>
          <p:cNvSpPr txBox="1"/>
          <p:nvPr/>
        </p:nvSpPr>
        <p:spPr>
          <a:xfrm>
            <a:off x="3619015" y="3429000"/>
            <a:ext cx="17733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ពេលរសៀល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0AA70A-A860-41A1-B771-C90D98F70A35}"/>
              </a:ext>
            </a:extLst>
          </p:cNvPr>
          <p:cNvSpPr txBox="1"/>
          <p:nvPr/>
        </p:nvSpPr>
        <p:spPr>
          <a:xfrm>
            <a:off x="6714836" y="1888898"/>
            <a:ext cx="1320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ម៉ោង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42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F54E69-7712-4BB6-A86E-4006C95A8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9" y="369288"/>
            <a:ext cx="1905868" cy="665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AE53FB-65A7-4CD5-8CA5-9393ADBA1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55" y="1035213"/>
            <a:ext cx="1156286" cy="39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8BF1B4-EF16-4DBB-9373-A460A369B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123" y="1701138"/>
            <a:ext cx="8455688" cy="2770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8ABC36-F0DB-4D95-A26E-C578BEFEAF54}"/>
              </a:ext>
            </a:extLst>
          </p:cNvPr>
          <p:cNvSpPr txBox="1"/>
          <p:nvPr/>
        </p:nvSpPr>
        <p:spPr>
          <a:xfrm>
            <a:off x="1950932" y="2240167"/>
            <a:ext cx="868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នាទី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858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738AA1-6AAE-4C63-804E-FB3A0AE12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69" y="283980"/>
            <a:ext cx="1905868" cy="665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042A0-EF08-4C7D-8654-9C17AE059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360" y="982785"/>
            <a:ext cx="1156286" cy="394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ADA4E3-4D30-4CC5-87BA-9171A09AF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83" y="1555671"/>
            <a:ext cx="2404387" cy="840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1478C0-ABEC-4108-97D2-4AA5C1841D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382" y="178448"/>
            <a:ext cx="5492227" cy="17020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559A4-F294-4ACB-B9ED-8E727CD7B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7480" y="2003025"/>
            <a:ext cx="2434942" cy="2023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A280CB-FB42-4C1B-A602-B12751F0FC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0588" y="1899861"/>
            <a:ext cx="4139021" cy="26844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1B71D4-BAA5-4168-9F22-84ACA1506E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4584274"/>
            <a:ext cx="5833609" cy="19110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770D17-85F2-4621-B1C7-856EB802F9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4791" y="3150569"/>
            <a:ext cx="4364523" cy="2269018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5AFBE99-0FAC-400E-976C-F863B0336C36}"/>
              </a:ext>
            </a:extLst>
          </p:cNvPr>
          <p:cNvSpPr/>
          <p:nvPr/>
        </p:nvSpPr>
        <p:spPr>
          <a:xfrm>
            <a:off x="650611" y="3906175"/>
            <a:ext cx="3965777" cy="79899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X_[09-01]_kotoba1">
            <a:hlinkClick r:id="" action="ppaction://media"/>
            <a:extLst>
              <a:ext uri="{FF2B5EF4-FFF2-40B4-BE49-F238E27FC236}">
                <a16:creationId xmlns:a16="http://schemas.microsoft.com/office/drawing/2014/main" id="{EA72B319-F3BF-4C2B-9033-F701B03BF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06612" y="40262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7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738AA1-6AAE-4C63-804E-FB3A0AE12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39" y="139336"/>
            <a:ext cx="1905868" cy="665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042A0-EF08-4C7D-8654-9C17AE059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33" y="832418"/>
            <a:ext cx="1156286" cy="394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1478C0-ABEC-4108-97D2-4AA5C1841D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382" y="178448"/>
            <a:ext cx="5492227" cy="17020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559A4-F294-4ACB-B9ED-8E727CD7B3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480" y="2003025"/>
            <a:ext cx="2434942" cy="2023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A280CB-FB42-4C1B-A602-B12751F0F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0588" y="1899861"/>
            <a:ext cx="4139021" cy="26844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1B71D4-BAA5-4168-9F22-84ACA1506E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4584274"/>
            <a:ext cx="5833609" cy="19110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8399DA-F1C7-4BCD-9666-50C7DCAC7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398" y="1758507"/>
            <a:ext cx="4739405" cy="792209"/>
          </a:xfrm>
          <a:prstGeom prst="rect">
            <a:avLst/>
          </a:prstGeom>
        </p:spPr>
      </p:pic>
      <p:pic>
        <p:nvPicPr>
          <p:cNvPr id="6" name="X_[09-02]_kotoba2">
            <a:hlinkClick r:id="" action="ppaction://media"/>
            <a:extLst>
              <a:ext uri="{FF2B5EF4-FFF2-40B4-BE49-F238E27FC236}">
                <a16:creationId xmlns:a16="http://schemas.microsoft.com/office/drawing/2014/main" id="{F925944F-395C-458E-987D-640759900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04640" y="1226550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94E37F-C7AE-43D6-A2E9-13614AB781A1}"/>
              </a:ext>
            </a:extLst>
          </p:cNvPr>
          <p:cNvSpPr txBox="1"/>
          <p:nvPr/>
        </p:nvSpPr>
        <p:spPr>
          <a:xfrm>
            <a:off x="1051025" y="2849732"/>
            <a:ext cx="19001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 )</a:t>
            </a:r>
          </a:p>
          <a:p>
            <a:endParaRPr lang="en-US" sz="2000" dirty="0"/>
          </a:p>
          <a:p>
            <a:r>
              <a:rPr lang="en-US" sz="2000" dirty="0"/>
              <a:t>2.(            )</a:t>
            </a:r>
          </a:p>
          <a:p>
            <a:endParaRPr lang="en-US" sz="2000" dirty="0"/>
          </a:p>
          <a:p>
            <a:r>
              <a:rPr lang="en-US" sz="2000" dirty="0"/>
              <a:t>3.(            )</a:t>
            </a:r>
          </a:p>
          <a:p>
            <a:endParaRPr lang="en-US" sz="2000" dirty="0"/>
          </a:p>
          <a:p>
            <a:r>
              <a:rPr lang="en-US" sz="2000" dirty="0"/>
              <a:t>4.(       </a:t>
            </a:r>
            <a:r>
              <a:rPr lang="ja-JP" altLang="en-US" sz="2000" dirty="0"/>
              <a:t>　　</a:t>
            </a:r>
            <a:r>
              <a:rPr lang="en-US" sz="2000" dirty="0"/>
              <a:t>     )</a:t>
            </a:r>
          </a:p>
          <a:p>
            <a:endParaRPr lang="en-US" sz="2000" dirty="0"/>
          </a:p>
          <a:p>
            <a:r>
              <a:rPr lang="en-US" sz="2000" dirty="0"/>
              <a:t>5.(            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4F5C3B-A76E-415D-BD58-6DE0B35720D0}"/>
              </a:ext>
            </a:extLst>
          </p:cNvPr>
          <p:cNvSpPr txBox="1"/>
          <p:nvPr/>
        </p:nvSpPr>
        <p:spPr>
          <a:xfrm>
            <a:off x="2951157" y="2849732"/>
            <a:ext cx="1997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             )</a:t>
            </a:r>
          </a:p>
          <a:p>
            <a:endParaRPr lang="en-US" sz="2000" dirty="0"/>
          </a:p>
          <a:p>
            <a:r>
              <a:rPr lang="en-US" sz="2000" dirty="0"/>
              <a:t>7.  (                    )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8.  (                    )</a:t>
            </a:r>
          </a:p>
          <a:p>
            <a:endParaRPr lang="en-US" sz="2000" dirty="0"/>
          </a:p>
          <a:p>
            <a:r>
              <a:rPr lang="en-US" sz="2000" dirty="0"/>
              <a:t>9.  (                    )</a:t>
            </a:r>
          </a:p>
          <a:p>
            <a:endParaRPr lang="en-US" sz="2000" dirty="0"/>
          </a:p>
          <a:p>
            <a:r>
              <a:rPr lang="en-US" sz="2000" dirty="0"/>
              <a:t>10.(                    )</a:t>
            </a:r>
          </a:p>
        </p:txBody>
      </p:sp>
      <p:sp>
        <p:nvSpPr>
          <p:cNvPr id="24" name="Rectangle: Rounded Corners 15">
            <a:extLst>
              <a:ext uri="{FF2B5EF4-FFF2-40B4-BE49-F238E27FC236}">
                <a16:creationId xmlns:a16="http://schemas.microsoft.com/office/drawing/2014/main" id="{C9078A17-1BC7-464D-8884-EE6E1D29C0FD}"/>
              </a:ext>
            </a:extLst>
          </p:cNvPr>
          <p:cNvSpPr/>
          <p:nvPr/>
        </p:nvSpPr>
        <p:spPr>
          <a:xfrm>
            <a:off x="542241" y="1713914"/>
            <a:ext cx="4934634" cy="8331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7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703604-F955-4B11-971E-AEACAA7CF825}"/>
              </a:ext>
            </a:extLst>
          </p:cNvPr>
          <p:cNvSpPr/>
          <p:nvPr/>
        </p:nvSpPr>
        <p:spPr>
          <a:xfrm>
            <a:off x="218982" y="15184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3F60E05-4C85-4D43-A44A-E4087C9ED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39" y="139336"/>
            <a:ext cx="1905868" cy="665925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29C1FF8A-EB33-4DEA-9746-5A15080A1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33" y="832418"/>
            <a:ext cx="1156286" cy="394132"/>
          </a:xfrm>
          <a:prstGeom prst="rect">
            <a:avLst/>
          </a:prstGeom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DF91D940-5F68-4706-827B-C6947B909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382" y="178448"/>
            <a:ext cx="5492227" cy="1702073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200213DD-42F4-4C35-AAEA-21C1F4C4E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480" y="2003025"/>
            <a:ext cx="2434942" cy="2023188"/>
          </a:xfrm>
          <a:prstGeom prst="rect">
            <a:avLst/>
          </a:prstGeom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D379FEF0-A1D2-47AE-9B8E-BA591786E4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0588" y="1899861"/>
            <a:ext cx="4139021" cy="2684413"/>
          </a:xfrm>
          <a:prstGeom prst="rect">
            <a:avLst/>
          </a:prstGeom>
        </p:spPr>
      </p:pic>
      <p:pic>
        <p:nvPicPr>
          <p:cNvPr id="22" name="Picture 14">
            <a:extLst>
              <a:ext uri="{FF2B5EF4-FFF2-40B4-BE49-F238E27FC236}">
                <a16:creationId xmlns:a16="http://schemas.microsoft.com/office/drawing/2014/main" id="{898FE91D-C8B1-4AD1-9248-505D2EF3F2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4584274"/>
            <a:ext cx="5833609" cy="1911077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3B412AFC-4CB8-4310-ABED-0CEAA357A3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398" y="1758507"/>
            <a:ext cx="4739405" cy="792209"/>
          </a:xfrm>
          <a:prstGeom prst="rect">
            <a:avLst/>
          </a:prstGeom>
        </p:spPr>
      </p:pic>
      <p:pic>
        <p:nvPicPr>
          <p:cNvPr id="24" name="X_[09-02]_kotoba2">
            <a:hlinkClick r:id="" action="ppaction://media"/>
            <a:extLst>
              <a:ext uri="{FF2B5EF4-FFF2-40B4-BE49-F238E27FC236}">
                <a16:creationId xmlns:a16="http://schemas.microsoft.com/office/drawing/2014/main" id="{954255C4-17A1-4B6E-AC4A-8EF4E29153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93215" y="1355793"/>
            <a:ext cx="487363" cy="487363"/>
          </a:xfrm>
          <a:prstGeom prst="rect">
            <a:avLst/>
          </a:prstGeom>
        </p:spPr>
      </p:pic>
      <p:sp>
        <p:nvSpPr>
          <p:cNvPr id="25" name="TextBox 1">
            <a:extLst>
              <a:ext uri="{FF2B5EF4-FFF2-40B4-BE49-F238E27FC236}">
                <a16:creationId xmlns:a16="http://schemas.microsoft.com/office/drawing/2014/main" id="{93D7215E-0A57-4447-9508-E5DE133FA95C}"/>
              </a:ext>
            </a:extLst>
          </p:cNvPr>
          <p:cNvSpPr txBox="1"/>
          <p:nvPr/>
        </p:nvSpPr>
        <p:spPr>
          <a:xfrm>
            <a:off x="1051025" y="2849732"/>
            <a:ext cx="1811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 )</a:t>
            </a:r>
          </a:p>
          <a:p>
            <a:endParaRPr lang="en-US" sz="2000" dirty="0"/>
          </a:p>
          <a:p>
            <a:r>
              <a:rPr lang="en-US" sz="2000" dirty="0"/>
              <a:t>2.(            )</a:t>
            </a:r>
          </a:p>
          <a:p>
            <a:endParaRPr lang="en-US" sz="2000" dirty="0"/>
          </a:p>
          <a:p>
            <a:r>
              <a:rPr lang="en-US" sz="2000" dirty="0"/>
              <a:t>3.(            )</a:t>
            </a:r>
          </a:p>
          <a:p>
            <a:endParaRPr lang="en-US" sz="2000" dirty="0"/>
          </a:p>
          <a:p>
            <a:r>
              <a:rPr lang="en-US" sz="2000" dirty="0"/>
              <a:t>4.(</a:t>
            </a:r>
            <a:r>
              <a:rPr lang="ja-JP" altLang="en-US" sz="2000" dirty="0"/>
              <a:t>　　</a:t>
            </a:r>
            <a:r>
              <a:rPr lang="en-US" sz="2000" dirty="0"/>
              <a:t>            )</a:t>
            </a:r>
          </a:p>
          <a:p>
            <a:endParaRPr lang="en-US" sz="2000" dirty="0"/>
          </a:p>
          <a:p>
            <a:r>
              <a:rPr lang="en-US" sz="2000" dirty="0"/>
              <a:t>5.(            )  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6397DD65-D13D-438F-A050-0890BEADB2D6}"/>
              </a:ext>
            </a:extLst>
          </p:cNvPr>
          <p:cNvSpPr txBox="1"/>
          <p:nvPr/>
        </p:nvSpPr>
        <p:spPr>
          <a:xfrm>
            <a:off x="2951157" y="2849732"/>
            <a:ext cx="1997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             )</a:t>
            </a:r>
          </a:p>
          <a:p>
            <a:endParaRPr lang="en-US" sz="2000" dirty="0"/>
          </a:p>
          <a:p>
            <a:r>
              <a:rPr lang="en-US" sz="2000" dirty="0"/>
              <a:t>7.  (                    )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8.  (                    )</a:t>
            </a:r>
          </a:p>
          <a:p>
            <a:endParaRPr lang="en-US" sz="2000" dirty="0"/>
          </a:p>
          <a:p>
            <a:r>
              <a:rPr lang="en-US" sz="2000" dirty="0"/>
              <a:t>9.  (                    )</a:t>
            </a:r>
          </a:p>
          <a:p>
            <a:endParaRPr lang="en-US" sz="2000" dirty="0"/>
          </a:p>
          <a:p>
            <a:r>
              <a:rPr lang="en-US" sz="2000" dirty="0"/>
              <a:t>10.(                    )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F1C1F238-BA2A-47BA-A052-D79A446D0D40}"/>
              </a:ext>
            </a:extLst>
          </p:cNvPr>
          <p:cNvSpPr txBox="1"/>
          <p:nvPr/>
        </p:nvSpPr>
        <p:spPr>
          <a:xfrm>
            <a:off x="1313073" y="2834089"/>
            <a:ext cx="90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9:00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4B108E0C-DF41-41ED-9488-DFC8DD4EB401}"/>
              </a:ext>
            </a:extLst>
          </p:cNvPr>
          <p:cNvSpPr txBox="1"/>
          <p:nvPr/>
        </p:nvSpPr>
        <p:spPr>
          <a:xfrm>
            <a:off x="1313073" y="3448128"/>
            <a:ext cx="90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10:30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E24F9AD-7D38-4F19-97F7-676371726919}"/>
              </a:ext>
            </a:extLst>
          </p:cNvPr>
          <p:cNvSpPr txBox="1"/>
          <p:nvPr/>
        </p:nvSpPr>
        <p:spPr>
          <a:xfrm>
            <a:off x="1255923" y="4050060"/>
            <a:ext cx="90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4:30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9E877E4C-525F-447D-82DE-F2B40A6958D1}"/>
              </a:ext>
            </a:extLst>
          </p:cNvPr>
          <p:cNvSpPr txBox="1"/>
          <p:nvPr/>
        </p:nvSpPr>
        <p:spPr>
          <a:xfrm>
            <a:off x="1313073" y="4650224"/>
            <a:ext cx="1211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8:00am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149940B9-E6F4-4DFB-8952-97F8C4D72BCD}"/>
              </a:ext>
            </a:extLst>
          </p:cNvPr>
          <p:cNvSpPr txBox="1"/>
          <p:nvPr/>
        </p:nvSpPr>
        <p:spPr>
          <a:xfrm>
            <a:off x="1313073" y="5250388"/>
            <a:ext cx="90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12:00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82DA112F-C83A-46DB-BFF3-5E2C01945C8D}"/>
              </a:ext>
            </a:extLst>
          </p:cNvPr>
          <p:cNvSpPr txBox="1"/>
          <p:nvPr/>
        </p:nvSpPr>
        <p:spPr>
          <a:xfrm>
            <a:off x="3309761" y="2834089"/>
            <a:ext cx="1361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11:00pm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1297AB81-3B99-473F-B802-EB1469AC9AE9}"/>
              </a:ext>
            </a:extLst>
          </p:cNvPr>
          <p:cNvSpPr txBox="1"/>
          <p:nvPr/>
        </p:nvSpPr>
        <p:spPr>
          <a:xfrm>
            <a:off x="3305478" y="3448127"/>
            <a:ext cx="128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6:00am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242E7EEE-D565-4FE7-9174-461C3028B17E}"/>
              </a:ext>
            </a:extLst>
          </p:cNvPr>
          <p:cNvSpPr txBox="1"/>
          <p:nvPr/>
        </p:nvSpPr>
        <p:spPr>
          <a:xfrm>
            <a:off x="3305479" y="4050060"/>
            <a:ext cx="1361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7:30am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5728DB71-122C-48E5-A1F6-7B7032A68D47}"/>
              </a:ext>
            </a:extLst>
          </p:cNvPr>
          <p:cNvSpPr txBox="1"/>
          <p:nvPr/>
        </p:nvSpPr>
        <p:spPr>
          <a:xfrm>
            <a:off x="3305479" y="4650224"/>
            <a:ext cx="1361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1:15pm</a:t>
            </a: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F3546D65-9DBF-4BB0-B0F0-91DA63F39451}"/>
              </a:ext>
            </a:extLst>
          </p:cNvPr>
          <p:cNvSpPr txBox="1"/>
          <p:nvPr/>
        </p:nvSpPr>
        <p:spPr>
          <a:xfrm>
            <a:off x="3299225" y="5250387"/>
            <a:ext cx="1361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5:45pm</a:t>
            </a:r>
          </a:p>
        </p:txBody>
      </p:sp>
    </p:spTree>
    <p:extLst>
      <p:ext uri="{BB962C8B-B14F-4D97-AF65-F5344CB8AC3E}">
        <p14:creationId xmlns:p14="http://schemas.microsoft.com/office/powerpoint/2010/main" val="10835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9233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642F74-0B75-42FD-9951-A200D9E2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526" y="1113385"/>
            <a:ext cx="3083516" cy="8322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8E5446-0B09-463A-BD36-0BE306459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526" y="2131835"/>
            <a:ext cx="4892340" cy="257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4FE80B-A36E-4F08-9CBC-8F2CF761F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721" y="1640841"/>
            <a:ext cx="4686543" cy="28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8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7451AC-0B0C-45C7-95E8-AB3C490C6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787" y="1321876"/>
            <a:ext cx="7073192" cy="9126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AD7845-2685-49DB-9283-BB4B3ED07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0398" y="2342276"/>
            <a:ext cx="10182225" cy="39050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F7AFB2-5602-4689-A16B-28F5A3463C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787" y="583051"/>
            <a:ext cx="2737286" cy="738825"/>
          </a:xfrm>
          <a:prstGeom prst="rect">
            <a:avLst/>
          </a:prstGeom>
        </p:spPr>
      </p:pic>
      <p:pic>
        <p:nvPicPr>
          <p:cNvPr id="8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E4E8E12D-320F-425A-B1E7-6A4AE0EE82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424" y="4470977"/>
            <a:ext cx="487363" cy="487363"/>
          </a:xfrm>
          <a:prstGeom prst="rect">
            <a:avLst/>
          </a:prstGeom>
        </p:spPr>
      </p:pic>
      <p:pic>
        <p:nvPicPr>
          <p:cNvPr id="9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D6A4218E-0B20-4FC8-B2F7-87D3FC54F9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423" y="5084123"/>
            <a:ext cx="487363" cy="487363"/>
          </a:xfrm>
          <a:prstGeom prst="rect">
            <a:avLst/>
          </a:prstGeom>
        </p:spPr>
      </p:pic>
      <p:pic>
        <p:nvPicPr>
          <p:cNvPr id="10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599374DC-A6C7-430B-B0A8-676D22DDDE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423" y="56972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2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2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9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9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703604-F955-4B11-971E-AEACAA7CF825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451AC-0B0C-45C7-95E8-AB3C490C6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787" y="1321876"/>
            <a:ext cx="7073192" cy="9126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AD7845-2685-49DB-9283-BB4B3ED07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0398" y="2342276"/>
            <a:ext cx="10182225" cy="39050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F7AFB2-5602-4689-A16B-28F5A3463C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787" y="583051"/>
            <a:ext cx="2737286" cy="738825"/>
          </a:xfrm>
          <a:prstGeom prst="rect">
            <a:avLst/>
          </a:prstGeom>
        </p:spPr>
      </p:pic>
      <p:pic>
        <p:nvPicPr>
          <p:cNvPr id="8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E4E8E12D-320F-425A-B1E7-6A4AE0EE82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1495" y="4423855"/>
            <a:ext cx="487363" cy="487363"/>
          </a:xfrm>
          <a:prstGeom prst="rect">
            <a:avLst/>
          </a:prstGeom>
        </p:spPr>
      </p:pic>
      <p:pic>
        <p:nvPicPr>
          <p:cNvPr id="9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D6A4218E-0B20-4FC8-B2F7-87D3FC54F9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1496" y="5082945"/>
            <a:ext cx="487363" cy="487363"/>
          </a:xfrm>
          <a:prstGeom prst="rect">
            <a:avLst/>
          </a:prstGeom>
        </p:spPr>
      </p:pic>
      <p:pic>
        <p:nvPicPr>
          <p:cNvPr id="10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599374DC-A6C7-430B-B0A8-676D22DDDE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1496" y="5692029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B87EF5-EE4F-4BE0-B332-4F8A561157AB}"/>
              </a:ext>
            </a:extLst>
          </p:cNvPr>
          <p:cNvSpPr txBox="1"/>
          <p:nvPr/>
        </p:nvSpPr>
        <p:spPr>
          <a:xfrm>
            <a:off x="5332520" y="4405927"/>
            <a:ext cx="90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5:00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51168-B623-4D0C-A540-026388585F56}"/>
              </a:ext>
            </a:extLst>
          </p:cNvPr>
          <p:cNvSpPr txBox="1"/>
          <p:nvPr/>
        </p:nvSpPr>
        <p:spPr>
          <a:xfrm>
            <a:off x="8737846" y="4405926"/>
            <a:ext cx="1448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10:30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E5F842-7088-478A-B6E0-7E96B5488188}"/>
              </a:ext>
            </a:extLst>
          </p:cNvPr>
          <p:cNvSpPr txBox="1"/>
          <p:nvPr/>
        </p:nvSpPr>
        <p:spPr>
          <a:xfrm>
            <a:off x="5332519" y="5065017"/>
            <a:ext cx="1609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7:00</a:t>
            </a:r>
            <a:r>
              <a:rPr lang="ja-JP" altLang="en-US" sz="2400" b="1" dirty="0">
                <a:solidFill>
                  <a:srgbClr val="FF0000"/>
                </a:solidFill>
              </a:rPr>
              <a:t>ごろ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CE8D24-5777-45AB-9E48-AFDEE1372B12}"/>
              </a:ext>
            </a:extLst>
          </p:cNvPr>
          <p:cNvSpPr txBox="1"/>
          <p:nvPr/>
        </p:nvSpPr>
        <p:spPr>
          <a:xfrm>
            <a:off x="8737846" y="5047088"/>
            <a:ext cx="1718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11:00</a:t>
            </a:r>
            <a:r>
              <a:rPr lang="ja-JP" altLang="en-US" sz="2400" b="1" dirty="0">
                <a:solidFill>
                  <a:srgbClr val="FF0000"/>
                </a:solidFill>
              </a:rPr>
              <a:t>ごろ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7AD489-911B-42EE-A2B4-B8D2C015445C}"/>
              </a:ext>
            </a:extLst>
          </p:cNvPr>
          <p:cNvSpPr txBox="1"/>
          <p:nvPr/>
        </p:nvSpPr>
        <p:spPr>
          <a:xfrm>
            <a:off x="5332520" y="5656172"/>
            <a:ext cx="90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8:15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B0897C-8973-4DE4-A0FF-8C99F6384216}"/>
              </a:ext>
            </a:extLst>
          </p:cNvPr>
          <p:cNvSpPr txBox="1"/>
          <p:nvPr/>
        </p:nvSpPr>
        <p:spPr>
          <a:xfrm>
            <a:off x="8737846" y="5664930"/>
            <a:ext cx="90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2:00</a:t>
            </a:r>
          </a:p>
        </p:txBody>
      </p:sp>
    </p:spTree>
    <p:extLst>
      <p:ext uri="{BB962C8B-B14F-4D97-AF65-F5344CB8AC3E}">
        <p14:creationId xmlns:p14="http://schemas.microsoft.com/office/powerpoint/2010/main" val="269723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582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29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29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B42AD77-E294-4F63-9682-D88FE94B8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847764"/>
            <a:ext cx="10905066" cy="316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32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053CC-F279-41CA-9692-0CCE53555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821" y="945297"/>
            <a:ext cx="7916183" cy="4967406"/>
          </a:xfrm>
          <a:prstGeom prst="rect">
            <a:avLst/>
          </a:prstGeom>
        </p:spPr>
      </p:pic>
      <p:pic>
        <p:nvPicPr>
          <p:cNvPr id="4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8868400E-FD20-494D-BC6D-52845EAD2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1883" y="15467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7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823FEE-D8EE-4BC4-9172-3C27D6B7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708" y="358082"/>
            <a:ext cx="7814492" cy="2486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8C102D-976C-495F-BEB8-64D0A71FB6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4311" y="2968336"/>
            <a:ext cx="6399943" cy="3508664"/>
          </a:xfrm>
          <a:prstGeom prst="rect">
            <a:avLst/>
          </a:prstGeom>
        </p:spPr>
      </p:pic>
      <p:pic>
        <p:nvPicPr>
          <p:cNvPr id="8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DCCB3E55-2898-4629-A8A8-FAFF6D58D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34311" y="902972"/>
            <a:ext cx="487363" cy="487363"/>
          </a:xfrm>
          <a:prstGeom prst="rect">
            <a:avLst/>
          </a:prstGeom>
        </p:spPr>
      </p:pic>
      <p:pic>
        <p:nvPicPr>
          <p:cNvPr id="9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87B41A54-81DC-40B1-BE17-213877E7CB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34312" y="35607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5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0436BD-9E9A-46E8-A5C0-D482FADA2D17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7568F0-151C-46D5-8110-212E51533A08}"/>
              </a:ext>
            </a:extLst>
          </p:cNvPr>
          <p:cNvSpPr/>
          <p:nvPr/>
        </p:nvSpPr>
        <p:spPr>
          <a:xfrm>
            <a:off x="1287261" y="1100833"/>
            <a:ext cx="9596762" cy="520231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1EC1F2-BCF4-421B-9E3B-9CDB13E9C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412814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E49ADE-BB37-47D1-A33D-EBE6796A5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264" y="1709142"/>
            <a:ext cx="6982737" cy="799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14119-BB75-4EFE-83DF-EB96271A8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6466" y="2677195"/>
            <a:ext cx="4656524" cy="1592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005811-F9F8-49F7-848C-19CA008A0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244" y="4438477"/>
            <a:ext cx="3153752" cy="1609620"/>
          </a:xfrm>
          <a:prstGeom prst="rect">
            <a:avLst/>
          </a:prstGeom>
        </p:spPr>
      </p:pic>
      <p:pic>
        <p:nvPicPr>
          <p:cNvPr id="10" name="X_[09-06]_katachi">
            <a:hlinkClick r:id="" action="ppaction://media"/>
            <a:extLst>
              <a:ext uri="{FF2B5EF4-FFF2-40B4-BE49-F238E27FC236}">
                <a16:creationId xmlns:a16="http://schemas.microsoft.com/office/drawing/2014/main" id="{1677226D-E3BC-49A7-887F-5D134BDFF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1" y="17091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0436BD-9E9A-46E8-A5C0-D482FADA2D17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7568F0-151C-46D5-8110-212E51533A08}"/>
              </a:ext>
            </a:extLst>
          </p:cNvPr>
          <p:cNvSpPr/>
          <p:nvPr/>
        </p:nvSpPr>
        <p:spPr>
          <a:xfrm>
            <a:off x="1287261" y="1100833"/>
            <a:ext cx="9596762" cy="520231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1EC1F2-BCF4-421B-9E3B-9CDB13E9C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412814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E49ADE-BB37-47D1-A33D-EBE6796A5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264" y="1709142"/>
            <a:ext cx="6982737" cy="799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14119-BB75-4EFE-83DF-EB96271A8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6466" y="2677195"/>
            <a:ext cx="4656524" cy="1592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005811-F9F8-49F7-848C-19CA008A0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244" y="4438477"/>
            <a:ext cx="3153752" cy="1609620"/>
          </a:xfrm>
          <a:prstGeom prst="rect">
            <a:avLst/>
          </a:prstGeom>
        </p:spPr>
      </p:pic>
      <p:pic>
        <p:nvPicPr>
          <p:cNvPr id="10" name="X_[09-06]_katachi">
            <a:hlinkClick r:id="" action="ppaction://media"/>
            <a:extLst>
              <a:ext uri="{FF2B5EF4-FFF2-40B4-BE49-F238E27FC236}">
                <a16:creationId xmlns:a16="http://schemas.microsoft.com/office/drawing/2014/main" id="{1677226D-E3BC-49A7-887F-5D134BDFF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1" y="1709142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39CB3C-7736-4284-84CD-69CF697C53CD}"/>
              </a:ext>
            </a:extLst>
          </p:cNvPr>
          <p:cNvSpPr txBox="1"/>
          <p:nvPr/>
        </p:nvSpPr>
        <p:spPr>
          <a:xfrm>
            <a:off x="3855867" y="2734654"/>
            <a:ext cx="56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700BDB-5AE4-4D95-AC2D-7F8DE468B46A}"/>
              </a:ext>
            </a:extLst>
          </p:cNvPr>
          <p:cNvSpPr txBox="1"/>
          <p:nvPr/>
        </p:nvSpPr>
        <p:spPr>
          <a:xfrm>
            <a:off x="3675354" y="3294249"/>
            <a:ext cx="56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0BD876-F317-48FD-B498-FDE77BD397F6}"/>
              </a:ext>
            </a:extLst>
          </p:cNvPr>
          <p:cNvSpPr txBox="1"/>
          <p:nvPr/>
        </p:nvSpPr>
        <p:spPr>
          <a:xfrm>
            <a:off x="5477522" y="3815301"/>
            <a:ext cx="879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ごろ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F05822-E677-43C0-98EC-10DBAEC7C923}"/>
              </a:ext>
            </a:extLst>
          </p:cNvPr>
          <p:cNvSpPr txBox="1"/>
          <p:nvPr/>
        </p:nvSpPr>
        <p:spPr>
          <a:xfrm>
            <a:off x="4154747" y="4495936"/>
            <a:ext cx="56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22331B-6CAA-4A45-9B7C-75038859BBC6}"/>
              </a:ext>
            </a:extLst>
          </p:cNvPr>
          <p:cNvSpPr txBox="1"/>
          <p:nvPr/>
        </p:nvSpPr>
        <p:spPr>
          <a:xfrm>
            <a:off x="4052655" y="5055531"/>
            <a:ext cx="56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F54C2C-E055-452E-A152-D47A2633A923}"/>
              </a:ext>
            </a:extLst>
          </p:cNvPr>
          <p:cNvSpPr txBox="1"/>
          <p:nvPr/>
        </p:nvSpPr>
        <p:spPr>
          <a:xfrm>
            <a:off x="3774489" y="5574655"/>
            <a:ext cx="84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ごろ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3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7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F23704-BF9F-4ED0-8931-F9BE769DD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78" y="641457"/>
            <a:ext cx="10905066" cy="223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68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83CE0B-4E70-4665-A723-9333EA070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204993"/>
            <a:ext cx="11753849" cy="6448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5FA8B0-9B07-447E-9DFE-7B37B0A7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388" y="392358"/>
            <a:ext cx="3238500" cy="999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F9F0A8-92D0-4ABF-8967-880F8C346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909" y="1418541"/>
            <a:ext cx="8343900" cy="2621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54A0A-7918-4CD7-8675-C1F43BCD7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909" y="4065732"/>
            <a:ext cx="4208800" cy="247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63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487CD-6E1B-48D4-9243-32B389D0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64" y="653299"/>
            <a:ext cx="8782276" cy="101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39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053CC-F279-41CA-9692-0CCE53555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821" y="945297"/>
            <a:ext cx="7916183" cy="4967406"/>
          </a:xfrm>
          <a:prstGeom prst="rect">
            <a:avLst/>
          </a:prstGeom>
        </p:spPr>
      </p:pic>
      <p:pic>
        <p:nvPicPr>
          <p:cNvPr id="4" name="X_[09-03]_kiku1">
            <a:hlinkClick r:id="" action="ppaction://media"/>
            <a:extLst>
              <a:ext uri="{FF2B5EF4-FFF2-40B4-BE49-F238E27FC236}">
                <a16:creationId xmlns:a16="http://schemas.microsoft.com/office/drawing/2014/main" id="{8868400E-FD20-494D-BC6D-52845EAD2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1883" y="15467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0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823FEE-D8EE-4BC4-9172-3C27D6B7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708" y="358082"/>
            <a:ext cx="7814492" cy="2486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8C102D-976C-495F-BEB8-64D0A71FB6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4311" y="2968336"/>
            <a:ext cx="6399943" cy="3508664"/>
          </a:xfrm>
          <a:prstGeom prst="rect">
            <a:avLst/>
          </a:prstGeom>
        </p:spPr>
      </p:pic>
      <p:pic>
        <p:nvPicPr>
          <p:cNvPr id="8" name="X_[09-04]_kiku2">
            <a:hlinkClick r:id="" action="ppaction://media"/>
            <a:extLst>
              <a:ext uri="{FF2B5EF4-FFF2-40B4-BE49-F238E27FC236}">
                <a16:creationId xmlns:a16="http://schemas.microsoft.com/office/drawing/2014/main" id="{DCCB3E55-2898-4629-A8A8-FAFF6D58D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34312" y="895021"/>
            <a:ext cx="487363" cy="487363"/>
          </a:xfrm>
          <a:prstGeom prst="rect">
            <a:avLst/>
          </a:prstGeom>
        </p:spPr>
      </p:pic>
      <p:pic>
        <p:nvPicPr>
          <p:cNvPr id="9" name="X_[09-05]_kiku3">
            <a:hlinkClick r:id="" action="ppaction://media"/>
            <a:extLst>
              <a:ext uri="{FF2B5EF4-FFF2-40B4-BE49-F238E27FC236}">
                <a16:creationId xmlns:a16="http://schemas.microsoft.com/office/drawing/2014/main" id="{87B41A54-81DC-40B1-BE17-213877E7CB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34312" y="35607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4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9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E7575D-ECA1-466C-A730-F65E668AA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712" y="402947"/>
            <a:ext cx="4232864" cy="76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D53ADC-CAC1-489A-B136-E46094075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85" y="482846"/>
            <a:ext cx="6609439" cy="3059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23F0D-897A-46E9-8E36-3F13291020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5861" y="3874171"/>
            <a:ext cx="6481363" cy="2686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B83C2A-4075-470F-B866-522BDEA880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910" y="1305224"/>
            <a:ext cx="4629098" cy="17946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A11BAD-62EC-4CF8-A389-3251FFAFC2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320" y="3072594"/>
            <a:ext cx="3738754" cy="331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42F50A-E8A1-45D1-81BE-F5922E93F7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5320" y="3404401"/>
            <a:ext cx="1502522" cy="3318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29FC72-B051-4EC7-9EC9-C9F5946116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319" y="3708883"/>
            <a:ext cx="3535247" cy="3318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8BDBC7-88F5-4D5A-A5CF-3061C8859A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319" y="4077174"/>
            <a:ext cx="1275389" cy="3619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1F8C6D-8D6A-4627-AF0F-B100478BC7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5319" y="4491549"/>
            <a:ext cx="3878399" cy="2800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72563B-5031-4D32-A24A-30671EFC0C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5319" y="4831124"/>
            <a:ext cx="4363132" cy="2800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03792BB-9B66-4239-8266-143FA1B2D51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5319" y="5146495"/>
            <a:ext cx="1798540" cy="2858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1742A7-CC72-4A38-A6BC-03E106B5BFB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5882" y="5467413"/>
            <a:ext cx="3738754" cy="349739"/>
          </a:xfrm>
          <a:prstGeom prst="rect">
            <a:avLst/>
          </a:prstGeom>
        </p:spPr>
      </p:pic>
      <p:pic>
        <p:nvPicPr>
          <p:cNvPr id="28" name="X_[09-07]_hanasu1">
            <a:hlinkClick r:id="" action="ppaction://media"/>
            <a:extLst>
              <a:ext uri="{FF2B5EF4-FFF2-40B4-BE49-F238E27FC236}">
                <a16:creationId xmlns:a16="http://schemas.microsoft.com/office/drawing/2014/main" id="{203C9B55-81CD-4875-A404-3E475BBE7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056885" y="1682953"/>
            <a:ext cx="487363" cy="487363"/>
          </a:xfrm>
          <a:prstGeom prst="rect">
            <a:avLst/>
          </a:prstGeom>
        </p:spPr>
      </p:pic>
      <p:pic>
        <p:nvPicPr>
          <p:cNvPr id="29" name="X_[09-08]_hanasu2">
            <a:hlinkClick r:id="" action="ppaction://media"/>
            <a:extLst>
              <a:ext uri="{FF2B5EF4-FFF2-40B4-BE49-F238E27FC236}">
                <a16:creationId xmlns:a16="http://schemas.microsoft.com/office/drawing/2014/main" id="{F65CA359-9C3A-455F-80AD-E601C5E7F3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869528" y="1305223"/>
            <a:ext cx="487363" cy="487363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DA0F4F4-20E1-4BA1-BB76-24410D30198D}"/>
              </a:ext>
            </a:extLst>
          </p:cNvPr>
          <p:cNvSpPr/>
          <p:nvPr/>
        </p:nvSpPr>
        <p:spPr>
          <a:xfrm>
            <a:off x="253257" y="1305225"/>
            <a:ext cx="4466646" cy="76369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8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3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59162D-42E5-473A-BD2D-7D1244D739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712" y="402947"/>
            <a:ext cx="4232864" cy="7636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13D796-0750-47AD-8155-F0B7004FBB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85" y="482846"/>
            <a:ext cx="6609439" cy="30595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883420-FB18-4034-9D7C-A4E49E8014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5861" y="3874171"/>
            <a:ext cx="6481363" cy="2686007"/>
          </a:xfrm>
          <a:prstGeom prst="rect">
            <a:avLst/>
          </a:prstGeom>
        </p:spPr>
      </p:pic>
      <p:pic>
        <p:nvPicPr>
          <p:cNvPr id="5" name="X_[09-07]_hanasu1">
            <a:hlinkClick r:id="" action="ppaction://media"/>
            <a:extLst>
              <a:ext uri="{FF2B5EF4-FFF2-40B4-BE49-F238E27FC236}">
                <a16:creationId xmlns:a16="http://schemas.microsoft.com/office/drawing/2014/main" id="{34FBE167-2777-4EED-8108-0A4487629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1662" y="1840350"/>
            <a:ext cx="487363" cy="487363"/>
          </a:xfrm>
          <a:prstGeom prst="rect">
            <a:avLst/>
          </a:prstGeom>
        </p:spPr>
      </p:pic>
      <p:pic>
        <p:nvPicPr>
          <p:cNvPr id="6" name="X_[09-08]_hanasu2">
            <a:hlinkClick r:id="" action="ppaction://media"/>
            <a:extLst>
              <a:ext uri="{FF2B5EF4-FFF2-40B4-BE49-F238E27FC236}">
                <a16:creationId xmlns:a16="http://schemas.microsoft.com/office/drawing/2014/main" id="{F4875F25-7546-4EF5-95DF-E04B22CAA8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62179" y="1166645"/>
            <a:ext cx="487363" cy="487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3D2D61-3D95-4BF8-ABB3-3F687246C132}"/>
              </a:ext>
            </a:extLst>
          </p:cNvPr>
          <p:cNvSpPr/>
          <p:nvPr/>
        </p:nvSpPr>
        <p:spPr>
          <a:xfrm>
            <a:off x="581123" y="4325069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A1BFFA-A2D3-41A8-BF35-8DD3775247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974" y="4620608"/>
            <a:ext cx="3719602" cy="18344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DDACEB-C691-4AEE-B88C-78C946A268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6712" y="1166645"/>
            <a:ext cx="4901214" cy="67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DD3088-DD53-4D23-A8D3-091C8E0E8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51" y="633766"/>
            <a:ext cx="4232864" cy="76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37B2C6-7977-44AE-A390-C0943E1BB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785" y="482846"/>
            <a:ext cx="6609439" cy="30595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D446CC-7DF2-4A59-B930-8EAEAB906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861" y="3874171"/>
            <a:ext cx="6481363" cy="2686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AE0C59-EB6C-4A76-A6F5-077F10AFF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949" y="1536043"/>
            <a:ext cx="4629098" cy="1794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D58BC-0F67-48CA-890A-614373379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359" y="3303413"/>
            <a:ext cx="3738754" cy="331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0C883E-89F5-4DB6-A4DB-8513A6FAAD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359" y="3635220"/>
            <a:ext cx="1502522" cy="331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FF8662-CBD4-41D6-98C1-169C733A4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358" y="3939702"/>
            <a:ext cx="3535247" cy="3318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7732D5-2B62-4E19-B8D6-0E90EA4CEA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358" y="4307993"/>
            <a:ext cx="1275389" cy="3619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74F205-A16C-46F8-AD2A-6294A14DBC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358" y="4722368"/>
            <a:ext cx="3878399" cy="2800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D761DD-9F69-4D8E-9A9A-4F89AEC88A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358" y="5061943"/>
            <a:ext cx="4363132" cy="2800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13F5D6-65B7-4752-B151-EFBC9C7731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4358" y="5377314"/>
            <a:ext cx="1798540" cy="285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359C87-564B-4D32-B296-B7A06F691D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4921" y="5698232"/>
            <a:ext cx="3738754" cy="349739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01F2AA8-758E-4F01-9DDF-43A6AE2A50A7}"/>
              </a:ext>
            </a:extLst>
          </p:cNvPr>
          <p:cNvSpPr/>
          <p:nvPr/>
        </p:nvSpPr>
        <p:spPr>
          <a:xfrm>
            <a:off x="257715" y="2894120"/>
            <a:ext cx="5220070" cy="31538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5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527A5-3AA7-4C93-A4A9-6AB2FE7D8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EF4A66-CC5D-4AE6-B8D6-03C96059EC0A}"/>
              </a:ext>
            </a:extLst>
          </p:cNvPr>
          <p:cNvSpPr/>
          <p:nvPr/>
        </p:nvSpPr>
        <p:spPr>
          <a:xfrm>
            <a:off x="1077022" y="1411551"/>
            <a:ext cx="10037955" cy="8611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52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5B4E88D-BCDE-479F-AFCC-4C1A7B921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39" y="628967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51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951E594-9A14-4B9D-BE42-BAAC54F04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39" y="1901049"/>
            <a:ext cx="7112488" cy="1618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58740B-8E35-4FB3-B84E-C02662DA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727" y="1901049"/>
            <a:ext cx="4172712" cy="246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08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63DE80-D0F8-4E08-B8AA-06FAFAA6E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914" y="356242"/>
            <a:ext cx="9712171" cy="836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918C67-22F9-478E-97D4-2A1CF3AEE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807" y="1394297"/>
            <a:ext cx="7350386" cy="5107461"/>
          </a:xfrm>
          <a:prstGeom prst="rect">
            <a:avLst/>
          </a:prstGeom>
        </p:spPr>
      </p:pic>
      <p:pic>
        <p:nvPicPr>
          <p:cNvPr id="6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CFD350C3-2592-419A-8BDF-D14C801F1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04983" y="9069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7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CA08DE-0112-41BD-B8E1-EB9C773DC1B7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63DE80-D0F8-4E08-B8AA-06FAFAA6E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914" y="356242"/>
            <a:ext cx="9712171" cy="836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918C67-22F9-478E-97D4-2A1CF3AEE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807" y="1394297"/>
            <a:ext cx="7350386" cy="5107461"/>
          </a:xfrm>
          <a:prstGeom prst="rect">
            <a:avLst/>
          </a:prstGeom>
        </p:spPr>
      </p:pic>
      <p:pic>
        <p:nvPicPr>
          <p:cNvPr id="6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CFD350C3-2592-419A-8BDF-D14C801F1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20239" y="906934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D27893-8454-4345-AEA6-9E2385807949}"/>
              </a:ext>
            </a:extLst>
          </p:cNvPr>
          <p:cNvSpPr txBox="1"/>
          <p:nvPr/>
        </p:nvSpPr>
        <p:spPr>
          <a:xfrm>
            <a:off x="3012485" y="2592941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12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945A2-77D1-42AA-A74D-91E9669DA3AB}"/>
              </a:ext>
            </a:extLst>
          </p:cNvPr>
          <p:cNvSpPr txBox="1"/>
          <p:nvPr/>
        </p:nvSpPr>
        <p:spPr>
          <a:xfrm>
            <a:off x="3450289" y="2592941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305997-55D3-4DC0-92CA-07BCA50519B6}"/>
              </a:ext>
            </a:extLst>
          </p:cNvPr>
          <p:cNvSpPr txBox="1"/>
          <p:nvPr/>
        </p:nvSpPr>
        <p:spPr>
          <a:xfrm>
            <a:off x="3012488" y="3218620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56180-B55A-4FF8-8015-99CDD8EF453C}"/>
              </a:ext>
            </a:extLst>
          </p:cNvPr>
          <p:cNvSpPr txBox="1"/>
          <p:nvPr/>
        </p:nvSpPr>
        <p:spPr>
          <a:xfrm>
            <a:off x="3012487" y="4121380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8B5D8B-CEEE-4BAE-A9FF-AE7E9ADCEBFC}"/>
              </a:ext>
            </a:extLst>
          </p:cNvPr>
          <p:cNvSpPr txBox="1"/>
          <p:nvPr/>
        </p:nvSpPr>
        <p:spPr>
          <a:xfrm>
            <a:off x="3012486" y="4535878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3D7505-D82A-42CB-BB24-FFE398A97C73}"/>
              </a:ext>
            </a:extLst>
          </p:cNvPr>
          <p:cNvSpPr txBox="1"/>
          <p:nvPr/>
        </p:nvSpPr>
        <p:spPr>
          <a:xfrm>
            <a:off x="3012486" y="5388209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C8976C-CDE6-4A9E-A6FB-1EAE5CB6FF2C}"/>
              </a:ext>
            </a:extLst>
          </p:cNvPr>
          <p:cNvSpPr txBox="1"/>
          <p:nvPr/>
        </p:nvSpPr>
        <p:spPr>
          <a:xfrm>
            <a:off x="3450291" y="3218620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C94454-D790-40C6-ADE4-474A964A1820}"/>
              </a:ext>
            </a:extLst>
          </p:cNvPr>
          <p:cNvSpPr txBox="1"/>
          <p:nvPr/>
        </p:nvSpPr>
        <p:spPr>
          <a:xfrm>
            <a:off x="3450290" y="4121380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69EB-2239-4996-B1F5-DC56A3CE801E}"/>
              </a:ext>
            </a:extLst>
          </p:cNvPr>
          <p:cNvSpPr txBox="1"/>
          <p:nvPr/>
        </p:nvSpPr>
        <p:spPr>
          <a:xfrm>
            <a:off x="3450290" y="4540966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FB50F3-82C6-41D4-A234-1A69E4007AFB}"/>
              </a:ext>
            </a:extLst>
          </p:cNvPr>
          <p:cNvSpPr txBox="1"/>
          <p:nvPr/>
        </p:nvSpPr>
        <p:spPr>
          <a:xfrm>
            <a:off x="3450290" y="5393297"/>
            <a:ext cx="562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7132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7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6E29714-1309-4D3D-A2D6-A321F9E3A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18" y="1136712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83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C8160A3-25C4-41C1-8ACF-CA9EBBA91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</p:spPr>
      </p:pic>
      <p:pic>
        <p:nvPicPr>
          <p:cNvPr id="4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48F6E182-2A4C-4507-9F75-1D4569C24A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0033" y="16615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0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365989-8647-4AC3-969C-DC91B7CD2131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832DDC-EF35-4C02-926A-D0BA8356E11B}"/>
              </a:ext>
            </a:extLst>
          </p:cNvPr>
          <p:cNvSpPr/>
          <p:nvPr/>
        </p:nvSpPr>
        <p:spPr>
          <a:xfrm>
            <a:off x="1287261" y="1198489"/>
            <a:ext cx="9596762" cy="49981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398CA-F3F8-43E4-9AD2-A455E6C78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510469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C8FFA-91E4-4865-9FD2-9C4F844EE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84" y="1874931"/>
            <a:ext cx="7450791" cy="3854291"/>
          </a:xfrm>
          <a:prstGeom prst="rect">
            <a:avLst/>
          </a:prstGeom>
        </p:spPr>
      </p:pic>
      <p:pic>
        <p:nvPicPr>
          <p:cNvPr id="7" name="X_[09-10]_katachi">
            <a:hlinkClick r:id="" action="ppaction://media"/>
            <a:extLst>
              <a:ext uri="{FF2B5EF4-FFF2-40B4-BE49-F238E27FC236}">
                <a16:creationId xmlns:a16="http://schemas.microsoft.com/office/drawing/2014/main" id="{E5B10E42-F355-4437-950E-3E27345BEB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1952" y="23929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365989-8647-4AC3-969C-DC91B7CD2131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832DDC-EF35-4C02-926A-D0BA8356E11B}"/>
              </a:ext>
            </a:extLst>
          </p:cNvPr>
          <p:cNvSpPr/>
          <p:nvPr/>
        </p:nvSpPr>
        <p:spPr>
          <a:xfrm>
            <a:off x="1287261" y="1198489"/>
            <a:ext cx="9596762" cy="49981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398CA-F3F8-43E4-9AD2-A455E6C78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510469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C8FFA-91E4-4865-9FD2-9C4F844EE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84" y="1874931"/>
            <a:ext cx="7450791" cy="3854291"/>
          </a:xfrm>
          <a:prstGeom prst="rect">
            <a:avLst/>
          </a:prstGeom>
        </p:spPr>
      </p:pic>
      <p:pic>
        <p:nvPicPr>
          <p:cNvPr id="7" name="X_[09-10]_katachi">
            <a:hlinkClick r:id="" action="ppaction://media"/>
            <a:extLst>
              <a:ext uri="{FF2B5EF4-FFF2-40B4-BE49-F238E27FC236}">
                <a16:creationId xmlns:a16="http://schemas.microsoft.com/office/drawing/2014/main" id="{E5B10E42-F355-4437-950E-3E27345BEB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903" y="2440653"/>
            <a:ext cx="487363" cy="4873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CCB9212-DF34-46D0-8851-96138D019C30}"/>
              </a:ext>
            </a:extLst>
          </p:cNvPr>
          <p:cNvSpPr txBox="1"/>
          <p:nvPr/>
        </p:nvSpPr>
        <p:spPr>
          <a:xfrm>
            <a:off x="5449008" y="3278856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から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E1C22A-6DE6-4558-9406-5583ED6D544F}"/>
              </a:ext>
            </a:extLst>
          </p:cNvPr>
          <p:cNvSpPr txBox="1"/>
          <p:nvPr/>
        </p:nvSpPr>
        <p:spPr>
          <a:xfrm>
            <a:off x="3683832" y="3892895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から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101211-672E-4D25-9A72-4D37E50BDE39}"/>
              </a:ext>
            </a:extLst>
          </p:cNvPr>
          <p:cNvSpPr txBox="1"/>
          <p:nvPr/>
        </p:nvSpPr>
        <p:spPr>
          <a:xfrm>
            <a:off x="5449008" y="3892895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まで</a:t>
            </a:r>
            <a:endParaRPr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BE7F3D-01EA-4B57-9765-E6C8237DF3FE}"/>
              </a:ext>
            </a:extLst>
          </p:cNvPr>
          <p:cNvSpPr txBox="1"/>
          <p:nvPr/>
        </p:nvSpPr>
        <p:spPr>
          <a:xfrm>
            <a:off x="3561024" y="4549448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から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D3A8FA-063D-4469-9A5C-0F537C54EC25}"/>
              </a:ext>
            </a:extLst>
          </p:cNvPr>
          <p:cNvSpPr txBox="1"/>
          <p:nvPr/>
        </p:nvSpPr>
        <p:spPr>
          <a:xfrm>
            <a:off x="5545789" y="4562322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まで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112890-08BC-44F8-9E49-120D3987D420}"/>
              </a:ext>
            </a:extLst>
          </p:cNvPr>
          <p:cNvSpPr txBox="1"/>
          <p:nvPr/>
        </p:nvSpPr>
        <p:spPr>
          <a:xfrm>
            <a:off x="4716736" y="5206002"/>
            <a:ext cx="938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まで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00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2A07AE-9E5A-40B9-9F8F-A3E810E58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4" y="672143"/>
            <a:ext cx="11161570" cy="139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08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3FD454-C186-43DB-8BA8-08D6EDBE0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204993"/>
            <a:ext cx="11753849" cy="644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FA8BAD-BC80-4DE5-8C63-8AEEDBF34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319" y="544930"/>
            <a:ext cx="5586923" cy="10453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442881-8CE7-4B60-A11D-193366CE8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24" y="906879"/>
            <a:ext cx="423596" cy="343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326EF7-3C5F-4B1D-8269-7331E642D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156" y="1895475"/>
            <a:ext cx="10293087" cy="1760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A716D1-D3DA-4DBB-9BEA-1697B2FCA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156" y="3655781"/>
            <a:ext cx="3932282" cy="26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672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0543B6-DBAC-4D50-B185-FEB905DDD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04" y="715618"/>
            <a:ext cx="8625091" cy="118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40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C8160A3-25C4-41C1-8ACF-CA9EBBA91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</p:spPr>
      </p:pic>
      <p:pic>
        <p:nvPicPr>
          <p:cNvPr id="4" name="X_[09-09]_kiku">
            <a:hlinkClick r:id="" action="ppaction://media"/>
            <a:extLst>
              <a:ext uri="{FF2B5EF4-FFF2-40B4-BE49-F238E27FC236}">
                <a16:creationId xmlns:a16="http://schemas.microsoft.com/office/drawing/2014/main" id="{48F6E182-2A4C-4507-9F75-1D4569C24A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0033" y="16615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527A5-3AA7-4C93-A4A9-6AB2FE7D8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EF4A66-CC5D-4AE6-B8D6-03C96059EC0A}"/>
              </a:ext>
            </a:extLst>
          </p:cNvPr>
          <p:cNvSpPr/>
          <p:nvPr/>
        </p:nvSpPr>
        <p:spPr>
          <a:xfrm>
            <a:off x="1077022" y="2254928"/>
            <a:ext cx="10037955" cy="9055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412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1F385F8-3584-4AAF-8DB3-7BCF35543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53456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91A3A6-F573-4442-9420-93F63E203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4169043"/>
            <a:ext cx="10905066" cy="153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33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45B3F-8D2E-48EA-8FEC-C442B1EF4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33" y="898378"/>
            <a:ext cx="6312023" cy="827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8AB1CC-621F-4716-98DC-CA94DD5D4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33" y="1726184"/>
            <a:ext cx="8356942" cy="94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20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BE8152-527D-45B5-8D5A-D9EC71B7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989" y="530197"/>
            <a:ext cx="6754725" cy="833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8A291-C613-4380-B09D-CDF10BC3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205" y="1661088"/>
            <a:ext cx="5277018" cy="46428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F85675-3D92-4932-9601-91F36694B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287" y="3878511"/>
            <a:ext cx="3452186" cy="24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82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B3CE94-D6B5-4647-990E-215D39FD3904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BE8152-527D-45B5-8D5A-D9EC71B7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989" y="530197"/>
            <a:ext cx="6754725" cy="833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8A291-C613-4380-B09D-CDF10BC3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205" y="1661088"/>
            <a:ext cx="5277018" cy="46428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F85675-3D92-4932-9601-91F36694B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287" y="3878511"/>
            <a:ext cx="3452186" cy="24254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C55C8A-7A75-4C2B-B861-672F028EDFD3}"/>
              </a:ext>
            </a:extLst>
          </p:cNvPr>
          <p:cNvSpPr txBox="1"/>
          <p:nvPr/>
        </p:nvSpPr>
        <p:spPr>
          <a:xfrm>
            <a:off x="987688" y="1648862"/>
            <a:ext cx="2097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＜いるひと＞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82AE43-9437-4F04-954D-9A3A8D926562}"/>
              </a:ext>
            </a:extLst>
          </p:cNvPr>
          <p:cNvSpPr txBox="1"/>
          <p:nvPr/>
        </p:nvSpPr>
        <p:spPr>
          <a:xfrm>
            <a:off x="987688" y="2116941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ふるかわ、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80793-C7B1-4F82-83AA-B058A954A7AF}"/>
              </a:ext>
            </a:extLst>
          </p:cNvPr>
          <p:cNvSpPr txBox="1"/>
          <p:nvPr/>
        </p:nvSpPr>
        <p:spPr>
          <a:xfrm>
            <a:off x="2252054" y="2116941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みつい、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A3BC40-3412-45DD-8754-72D3586FBF2B}"/>
              </a:ext>
            </a:extLst>
          </p:cNvPr>
          <p:cNvSpPr txBox="1"/>
          <p:nvPr/>
        </p:nvSpPr>
        <p:spPr>
          <a:xfrm>
            <a:off x="3217197" y="2116941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ジェシカ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93E917-97BD-45AA-99F2-16DE9599106E}"/>
              </a:ext>
            </a:extLst>
          </p:cNvPr>
          <p:cNvSpPr txBox="1"/>
          <p:nvPr/>
        </p:nvSpPr>
        <p:spPr>
          <a:xfrm>
            <a:off x="987688" y="2676298"/>
            <a:ext cx="2229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＜いないひと＞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0B51EB-3811-444F-9286-DB8783A51F8D}"/>
              </a:ext>
            </a:extLst>
          </p:cNvPr>
          <p:cNvSpPr txBox="1"/>
          <p:nvPr/>
        </p:nvSpPr>
        <p:spPr>
          <a:xfrm>
            <a:off x="987688" y="3095278"/>
            <a:ext cx="119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ひろた、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A5118F-0F98-4933-A5F8-1196046CB026}"/>
              </a:ext>
            </a:extLst>
          </p:cNvPr>
          <p:cNvSpPr txBox="1"/>
          <p:nvPr/>
        </p:nvSpPr>
        <p:spPr>
          <a:xfrm>
            <a:off x="1962114" y="3095278"/>
            <a:ext cx="1409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エリック、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6FAB08-6E3D-4B4F-A511-4230698E1B9B}"/>
              </a:ext>
            </a:extLst>
          </p:cNvPr>
          <p:cNvSpPr txBox="1"/>
          <p:nvPr/>
        </p:nvSpPr>
        <p:spPr>
          <a:xfrm>
            <a:off x="3226052" y="3095278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いしやま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4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320DC-0A02-482B-9737-593BC593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53" y="494283"/>
            <a:ext cx="2958853" cy="869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81EFE-DCCA-4775-8FF8-0EB7F28DF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26" y="1498681"/>
            <a:ext cx="3086293" cy="415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5F6DCF-40B6-4618-AFF8-2AD499B73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26" y="2674728"/>
            <a:ext cx="3684239" cy="453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46A7CD-AD26-4560-8462-F2202DBFE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94" y="3881951"/>
            <a:ext cx="3517111" cy="453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349838-54C8-4D83-AF79-883F067D1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626" y="5097301"/>
            <a:ext cx="4163338" cy="4493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672EDF-C697-4456-8CD1-FF0CE386D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3451" y="1913975"/>
            <a:ext cx="2733468" cy="2674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BD905D-2118-4AD1-9CDE-613DB8600B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7015" y="3132179"/>
            <a:ext cx="2566340" cy="3602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71021A-417A-45B0-B669-5954E7F875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3451" y="4349449"/>
            <a:ext cx="4122485" cy="3713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B458A2-9F9E-4698-BC55-F1B5FD619E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3451" y="5553657"/>
            <a:ext cx="3981355" cy="3788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F05869-E40E-4128-AB83-8D624BC408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001651"/>
            <a:ext cx="5236747" cy="460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28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A6FA509-B9D6-4B04-A9E5-E4BE08DF0A23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D320DC-0A02-482B-9737-593BC593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53" y="494283"/>
            <a:ext cx="2958853" cy="869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81EFE-DCCA-4775-8FF8-0EB7F28DF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26" y="1498681"/>
            <a:ext cx="3086293" cy="415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5F6DCF-40B6-4618-AFF8-2AD499B73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26" y="2674728"/>
            <a:ext cx="3684239" cy="453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46A7CD-AD26-4560-8462-F2202DBFE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94" y="3881951"/>
            <a:ext cx="3517111" cy="453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349838-54C8-4D83-AF79-883F067D1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626" y="5097301"/>
            <a:ext cx="4163338" cy="4493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672EDF-C697-4456-8CD1-FF0CE386D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3451" y="1913975"/>
            <a:ext cx="2733468" cy="2674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BD905D-2118-4AD1-9CDE-613DB8600B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7015" y="3132179"/>
            <a:ext cx="2566340" cy="3602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71021A-417A-45B0-B669-5954E7F875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3451" y="4349449"/>
            <a:ext cx="4122485" cy="3713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B458A2-9F9E-4698-BC55-F1B5FD619E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3451" y="5553657"/>
            <a:ext cx="3981355" cy="3788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F05869-E40E-4128-AB83-8D624BC408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001651"/>
            <a:ext cx="5236747" cy="46074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9E26FE-FB45-4597-8E7B-7A488C1E5BC2}"/>
              </a:ext>
            </a:extLst>
          </p:cNvPr>
          <p:cNvSpPr txBox="1"/>
          <p:nvPr/>
        </p:nvSpPr>
        <p:spPr>
          <a:xfrm>
            <a:off x="1433451" y="2227999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ごごから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C6C9B2-638F-451B-A84B-6F2B451307BB}"/>
              </a:ext>
            </a:extLst>
          </p:cNvPr>
          <p:cNvSpPr txBox="1"/>
          <p:nvPr/>
        </p:nvSpPr>
        <p:spPr>
          <a:xfrm>
            <a:off x="1433450" y="3473870"/>
            <a:ext cx="132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いいえ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A1AE8D-007F-4CFC-96AF-3D26932B0DDD}"/>
              </a:ext>
            </a:extLst>
          </p:cNvPr>
          <p:cNvSpPr txBox="1"/>
          <p:nvPr/>
        </p:nvSpPr>
        <p:spPr>
          <a:xfrm>
            <a:off x="1433450" y="4618339"/>
            <a:ext cx="1322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14:00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47526D-FA37-465A-AB1C-E649DBE44296}"/>
              </a:ext>
            </a:extLst>
          </p:cNvPr>
          <p:cNvSpPr txBox="1"/>
          <p:nvPr/>
        </p:nvSpPr>
        <p:spPr>
          <a:xfrm>
            <a:off x="1433450" y="5842252"/>
            <a:ext cx="1322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16:00</a:t>
            </a:r>
          </a:p>
        </p:txBody>
      </p:sp>
    </p:spTree>
    <p:extLst>
      <p:ext uri="{BB962C8B-B14F-4D97-AF65-F5344CB8AC3E}">
        <p14:creationId xmlns:p14="http://schemas.microsoft.com/office/powerpoint/2010/main" val="255964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527A5-3AA7-4C93-A4A9-6AB2FE7D8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EF4A66-CC5D-4AE6-B8D6-03C96059EC0A}"/>
              </a:ext>
            </a:extLst>
          </p:cNvPr>
          <p:cNvSpPr/>
          <p:nvPr/>
        </p:nvSpPr>
        <p:spPr>
          <a:xfrm>
            <a:off x="1077022" y="3107184"/>
            <a:ext cx="10037955" cy="92327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92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C4EDE6-C156-411A-93D3-FDB172EFA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30141"/>
            <a:ext cx="10905066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51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3FC70-10D2-4FF6-B095-0BFBD7663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55" y="755969"/>
            <a:ext cx="2028378" cy="740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E57B9-E689-4F8A-A661-1A9CFCE78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354" y="1567480"/>
            <a:ext cx="976580" cy="445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0727DC-4F49-46D0-B141-B79D9C31D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997" y="4078047"/>
            <a:ext cx="6737258" cy="1034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A560D9-C879-4D09-87C9-34B1DB6D8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997" y="1937246"/>
            <a:ext cx="2078519" cy="853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D58A2A-4C98-46CA-A8DA-8724E66A1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403" y="2670327"/>
            <a:ext cx="1728759" cy="122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0B65C9-2C59-4C70-89AF-B85FFF2560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8547" y="1687875"/>
            <a:ext cx="2057313" cy="22054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19A35F-FD31-4580-BB3E-5100B6B08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745" y="2670327"/>
            <a:ext cx="4384177" cy="220549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9F433BD-454B-4761-B3D1-38E212EA31AB}"/>
              </a:ext>
            </a:extLst>
          </p:cNvPr>
          <p:cNvSpPr/>
          <p:nvPr/>
        </p:nvSpPr>
        <p:spPr>
          <a:xfrm>
            <a:off x="309112" y="2657221"/>
            <a:ext cx="4252096" cy="7402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09-11]_kotoba1">
            <a:hlinkClick r:id="" action="ppaction://media"/>
            <a:extLst>
              <a:ext uri="{FF2B5EF4-FFF2-40B4-BE49-F238E27FC236}">
                <a16:creationId xmlns:a16="http://schemas.microsoft.com/office/drawing/2014/main" id="{0238B7ED-809F-4F07-8DFD-367FC9651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75594" y="27906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0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DE8D8A-F0B0-4B0E-B955-A6BA38764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11" y="637006"/>
            <a:ext cx="2028378" cy="740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9058D9-1A72-4FCC-AE69-AD911F31E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210" y="1377266"/>
            <a:ext cx="976580" cy="445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913061-6E69-44CC-86AC-36FADEDF9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34" y="2117526"/>
            <a:ext cx="10615331" cy="16295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222F96-CAE3-4CCF-AF5B-AF1315C5508D}"/>
              </a:ext>
            </a:extLst>
          </p:cNvPr>
          <p:cNvSpPr txBox="1"/>
          <p:nvPr/>
        </p:nvSpPr>
        <p:spPr>
          <a:xfrm>
            <a:off x="903311" y="4031347"/>
            <a:ext cx="125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ថ្ងៃច័ន្ទ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0359A6-6CA2-4C26-BDDF-BD61212CA15A}"/>
              </a:ext>
            </a:extLst>
          </p:cNvPr>
          <p:cNvSpPr txBox="1"/>
          <p:nvPr/>
        </p:nvSpPr>
        <p:spPr>
          <a:xfrm>
            <a:off x="2474805" y="4031347"/>
            <a:ext cx="125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ថ្ងៃអង្គារ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A8D0DD-56F3-4B7C-834A-6ACA80E4E53A}"/>
              </a:ext>
            </a:extLst>
          </p:cNvPr>
          <p:cNvSpPr txBox="1"/>
          <p:nvPr/>
        </p:nvSpPr>
        <p:spPr>
          <a:xfrm>
            <a:off x="3897895" y="4031347"/>
            <a:ext cx="13237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ថ្ងៃពុធ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E2944D-1B15-48C3-BB78-C231EE94C1D3}"/>
              </a:ext>
            </a:extLst>
          </p:cNvPr>
          <p:cNvSpPr txBox="1"/>
          <p:nvPr/>
        </p:nvSpPr>
        <p:spPr>
          <a:xfrm>
            <a:off x="5352869" y="4031347"/>
            <a:ext cx="15076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ថ្ងៃព្រហ្បតិ៍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454A4-17CE-46A3-8780-BABA59D0A57E}"/>
              </a:ext>
            </a:extLst>
          </p:cNvPr>
          <p:cNvSpPr txBox="1"/>
          <p:nvPr/>
        </p:nvSpPr>
        <p:spPr>
          <a:xfrm>
            <a:off x="7019963" y="4031347"/>
            <a:ext cx="1224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ថ្ងៃសុក្រ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493F88-0FC2-41B2-A9F4-347734CD9517}"/>
              </a:ext>
            </a:extLst>
          </p:cNvPr>
          <p:cNvSpPr txBox="1"/>
          <p:nvPr/>
        </p:nvSpPr>
        <p:spPr>
          <a:xfrm>
            <a:off x="8464330" y="4031347"/>
            <a:ext cx="1325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ថ្ងៃសៅរ៍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0FDC86-6D65-4556-A947-B7A290DDB1F0}"/>
              </a:ext>
            </a:extLst>
          </p:cNvPr>
          <p:cNvSpPr txBox="1"/>
          <p:nvPr/>
        </p:nvSpPr>
        <p:spPr>
          <a:xfrm>
            <a:off x="9865813" y="4031347"/>
            <a:ext cx="15378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ថ្ងៃអាទិត្យ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03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3FC70-10D2-4FF6-B095-0BFBD7663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45" y="1235416"/>
            <a:ext cx="2028378" cy="740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E57B9-E689-4F8A-A661-1A9CFCE78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451" y="1981553"/>
            <a:ext cx="976580" cy="445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0727DC-4F49-46D0-B141-B79D9C31D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997" y="4078047"/>
            <a:ext cx="6737258" cy="1034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A560D9-C879-4D09-87C9-34B1DB6D8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997" y="1937246"/>
            <a:ext cx="2078519" cy="853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D58A2A-4C98-46CA-A8DA-8724E66A1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403" y="2670327"/>
            <a:ext cx="1728759" cy="122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0B65C9-2C59-4C70-89AF-B85FFF2560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8547" y="1687875"/>
            <a:ext cx="2057313" cy="22054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19A35F-FD31-4580-BB3E-5100B6B08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745" y="2670327"/>
            <a:ext cx="4384177" cy="220549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9F433BD-454B-4761-B3D1-38E212EA31AB}"/>
              </a:ext>
            </a:extLst>
          </p:cNvPr>
          <p:cNvSpPr/>
          <p:nvPr/>
        </p:nvSpPr>
        <p:spPr>
          <a:xfrm>
            <a:off x="309112" y="3428999"/>
            <a:ext cx="3694717" cy="7346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09-11]_kotoba1">
            <a:hlinkClick r:id="" action="ppaction://media"/>
            <a:extLst>
              <a:ext uri="{FF2B5EF4-FFF2-40B4-BE49-F238E27FC236}">
                <a16:creationId xmlns:a16="http://schemas.microsoft.com/office/drawing/2014/main" id="{0238B7ED-809F-4F07-8DFD-367FC9651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32096" y="35293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0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3FC70-10D2-4FF6-B095-0BFBD7663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77" y="300586"/>
            <a:ext cx="2028378" cy="740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E57B9-E689-4F8A-A661-1A9CFCE78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76" y="1145581"/>
            <a:ext cx="976580" cy="445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0727DC-4F49-46D0-B141-B79D9C31D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997" y="4078047"/>
            <a:ext cx="6737258" cy="1034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A560D9-C879-4D09-87C9-34B1DB6D8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997" y="1937246"/>
            <a:ext cx="2078519" cy="853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D58A2A-4C98-46CA-A8DA-8724E66A1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403" y="2670327"/>
            <a:ext cx="1728759" cy="122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0B65C9-2C59-4C70-89AF-B85FFF2560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8547" y="1687875"/>
            <a:ext cx="2057313" cy="22054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8F4683-8974-4988-8C12-6B9E76A8A4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140" y="2087129"/>
            <a:ext cx="4332303" cy="703493"/>
          </a:xfrm>
          <a:prstGeom prst="rect">
            <a:avLst/>
          </a:prstGeom>
        </p:spPr>
      </p:pic>
      <p:pic>
        <p:nvPicPr>
          <p:cNvPr id="6" name="X_[09-12]_kotoba2">
            <a:hlinkClick r:id="" action="ppaction://media"/>
            <a:extLst>
              <a:ext uri="{FF2B5EF4-FFF2-40B4-BE49-F238E27FC236}">
                <a16:creationId xmlns:a16="http://schemas.microsoft.com/office/drawing/2014/main" id="{7A451DD3-E50D-4C94-BD9C-ACD158C9DA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4941" y="1449883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A0E91F-4224-40DC-A714-F1369240E020}"/>
              </a:ext>
            </a:extLst>
          </p:cNvPr>
          <p:cNvSpPr txBox="1"/>
          <p:nvPr/>
        </p:nvSpPr>
        <p:spPr>
          <a:xfrm>
            <a:off x="945282" y="3074284"/>
            <a:ext cx="13405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 )</a:t>
            </a:r>
          </a:p>
          <a:p>
            <a:endParaRPr lang="en-US" sz="2000" dirty="0"/>
          </a:p>
          <a:p>
            <a:r>
              <a:rPr lang="en-US" sz="2000" dirty="0"/>
              <a:t>2.(            )</a:t>
            </a:r>
          </a:p>
          <a:p>
            <a:endParaRPr lang="en-US" sz="2000" dirty="0"/>
          </a:p>
          <a:p>
            <a:r>
              <a:rPr lang="en-US" sz="2000" dirty="0"/>
              <a:t>3.(            )</a:t>
            </a:r>
          </a:p>
          <a:p>
            <a:endParaRPr lang="en-US" sz="2000" dirty="0"/>
          </a:p>
          <a:p>
            <a:r>
              <a:rPr lang="en-US" sz="2000" dirty="0"/>
              <a:t>4.(            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B697CA-1F17-4239-B97C-44251DB57253}"/>
              </a:ext>
            </a:extLst>
          </p:cNvPr>
          <p:cNvSpPr txBox="1"/>
          <p:nvPr/>
        </p:nvSpPr>
        <p:spPr>
          <a:xfrm>
            <a:off x="2756105" y="3069581"/>
            <a:ext cx="14274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  )</a:t>
            </a:r>
          </a:p>
          <a:p>
            <a:endParaRPr lang="en-US" sz="2000" dirty="0"/>
          </a:p>
          <a:p>
            <a:r>
              <a:rPr lang="en-US" sz="2000" dirty="0"/>
              <a:t>6.(            )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7.(            )</a:t>
            </a:r>
          </a:p>
        </p:txBody>
      </p:sp>
      <p:sp>
        <p:nvSpPr>
          <p:cNvPr id="24" name="Rectangle: Rounded Corners 15">
            <a:extLst>
              <a:ext uri="{FF2B5EF4-FFF2-40B4-BE49-F238E27FC236}">
                <a16:creationId xmlns:a16="http://schemas.microsoft.com/office/drawing/2014/main" id="{AA41C3BD-90D2-478C-97C4-9273D42E52B7}"/>
              </a:ext>
            </a:extLst>
          </p:cNvPr>
          <p:cNvSpPr/>
          <p:nvPr/>
        </p:nvSpPr>
        <p:spPr>
          <a:xfrm>
            <a:off x="638443" y="2087129"/>
            <a:ext cx="4461554" cy="7430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2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ECBB6C-E4D7-446A-B9A0-88284AE221EC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A27A96F-3892-44A5-9F59-1CBC35FE6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77" y="300586"/>
            <a:ext cx="2028378" cy="74026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C5DFDC2-8B2B-47E7-96BE-F49D3D842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76" y="1145581"/>
            <a:ext cx="976580" cy="445280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B7FAE275-8326-491C-A064-D106ACA19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997" y="4078047"/>
            <a:ext cx="6737258" cy="1034212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A834A059-CED0-4A45-B547-57F2556738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997" y="1937246"/>
            <a:ext cx="2078519" cy="853376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7CB056F3-C466-43E3-8171-6916D4425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4403" y="2670327"/>
            <a:ext cx="1728759" cy="1223043"/>
          </a:xfrm>
          <a:prstGeom prst="rect">
            <a:avLst/>
          </a:prstGeom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4EB7974E-D606-4F78-B006-1551F4FB48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8547" y="1687875"/>
            <a:ext cx="2057313" cy="2205495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AB047BDA-CD6D-4223-891F-94293F3E16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140" y="2087129"/>
            <a:ext cx="4332303" cy="703493"/>
          </a:xfrm>
          <a:prstGeom prst="rect">
            <a:avLst/>
          </a:prstGeom>
        </p:spPr>
      </p:pic>
      <p:pic>
        <p:nvPicPr>
          <p:cNvPr id="18" name="X_[09-12]_kotoba2">
            <a:hlinkClick r:id="" action="ppaction://media"/>
            <a:extLst>
              <a:ext uri="{FF2B5EF4-FFF2-40B4-BE49-F238E27FC236}">
                <a16:creationId xmlns:a16="http://schemas.microsoft.com/office/drawing/2014/main" id="{D9F8E8A4-216A-4968-8931-72F64139FC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55477" y="1668622"/>
            <a:ext cx="487363" cy="487363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E9E7074F-F7C9-48D8-8C43-8A1FD18DCDE9}"/>
              </a:ext>
            </a:extLst>
          </p:cNvPr>
          <p:cNvSpPr txBox="1"/>
          <p:nvPr/>
        </p:nvSpPr>
        <p:spPr>
          <a:xfrm>
            <a:off x="945282" y="3074284"/>
            <a:ext cx="13405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 )</a:t>
            </a:r>
          </a:p>
          <a:p>
            <a:endParaRPr lang="en-US" sz="2000" dirty="0"/>
          </a:p>
          <a:p>
            <a:r>
              <a:rPr lang="en-US" sz="2000" dirty="0"/>
              <a:t>2.(            )</a:t>
            </a:r>
          </a:p>
          <a:p>
            <a:endParaRPr lang="en-US" sz="2000" dirty="0"/>
          </a:p>
          <a:p>
            <a:r>
              <a:rPr lang="en-US" sz="2000" dirty="0"/>
              <a:t>3.(            )</a:t>
            </a:r>
          </a:p>
          <a:p>
            <a:endParaRPr lang="en-US" sz="2000" dirty="0"/>
          </a:p>
          <a:p>
            <a:r>
              <a:rPr lang="en-US" sz="2000" dirty="0"/>
              <a:t>4.(            )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0230CBA5-0D03-490F-8807-CFA73E5F3DEB}"/>
              </a:ext>
            </a:extLst>
          </p:cNvPr>
          <p:cNvSpPr txBox="1"/>
          <p:nvPr/>
        </p:nvSpPr>
        <p:spPr>
          <a:xfrm>
            <a:off x="2756105" y="3069581"/>
            <a:ext cx="14274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  )</a:t>
            </a:r>
          </a:p>
          <a:p>
            <a:endParaRPr lang="en-US" sz="2000" dirty="0"/>
          </a:p>
          <a:p>
            <a:r>
              <a:rPr lang="en-US" sz="2000" dirty="0"/>
              <a:t>6.(            )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7.(            )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25D6EF74-E2B1-40C0-BC67-9FCBC91F121E}"/>
              </a:ext>
            </a:extLst>
          </p:cNvPr>
          <p:cNvSpPr txBox="1"/>
          <p:nvPr/>
        </p:nvSpPr>
        <p:spPr>
          <a:xfrm>
            <a:off x="1350967" y="2964901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B49B3E86-7E50-4D33-B726-6B4F9CC13158}"/>
              </a:ext>
            </a:extLst>
          </p:cNvPr>
          <p:cNvSpPr txBox="1"/>
          <p:nvPr/>
        </p:nvSpPr>
        <p:spPr>
          <a:xfrm>
            <a:off x="1350967" y="3569480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D9C935B7-7599-45BD-B9E3-E0E2DD6D81CC}"/>
              </a:ext>
            </a:extLst>
          </p:cNvPr>
          <p:cNvSpPr txBox="1"/>
          <p:nvPr/>
        </p:nvSpPr>
        <p:spPr>
          <a:xfrm>
            <a:off x="1350966" y="4174059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789FD77E-A6FA-4F4F-AD57-64FD4A8AACEB}"/>
              </a:ext>
            </a:extLst>
          </p:cNvPr>
          <p:cNvSpPr txBox="1"/>
          <p:nvPr/>
        </p:nvSpPr>
        <p:spPr>
          <a:xfrm>
            <a:off x="1351898" y="4809005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92920870-BB21-4EE1-8162-FEB3F5E49AEB}"/>
              </a:ext>
            </a:extLst>
          </p:cNvPr>
          <p:cNvSpPr txBox="1"/>
          <p:nvPr/>
        </p:nvSpPr>
        <p:spPr>
          <a:xfrm>
            <a:off x="3151680" y="2964901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D7D45B60-9049-4C3F-817B-6774033D70FD}"/>
              </a:ext>
            </a:extLst>
          </p:cNvPr>
          <p:cNvSpPr txBox="1"/>
          <p:nvPr/>
        </p:nvSpPr>
        <p:spPr>
          <a:xfrm>
            <a:off x="3151680" y="3569480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A45427E6-B4B1-428A-B517-84B251D47C2C}"/>
              </a:ext>
            </a:extLst>
          </p:cNvPr>
          <p:cNvSpPr txBox="1"/>
          <p:nvPr/>
        </p:nvSpPr>
        <p:spPr>
          <a:xfrm>
            <a:off x="3151680" y="4173856"/>
            <a:ext cx="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875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686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8E1671-82D5-4B84-ACA2-E6E543357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02" y="789780"/>
            <a:ext cx="7069342" cy="17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056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598580-4FC9-4ED3-8424-C6C4358EA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4275" y="495949"/>
            <a:ext cx="8368550" cy="949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C58238-B078-41CC-B18E-BC47640EA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4275" y="2004245"/>
            <a:ext cx="9103450" cy="4182258"/>
          </a:xfrm>
          <a:prstGeom prst="rect">
            <a:avLst/>
          </a:prstGeom>
        </p:spPr>
      </p:pic>
      <p:pic>
        <p:nvPicPr>
          <p:cNvPr id="4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E324B626-0722-43B9-801D-7AB4A499C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75413" y="1516882"/>
            <a:ext cx="487363" cy="487363"/>
          </a:xfrm>
          <a:prstGeom prst="rect">
            <a:avLst/>
          </a:prstGeom>
        </p:spPr>
      </p:pic>
      <p:pic>
        <p:nvPicPr>
          <p:cNvPr id="5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57798FD1-EE79-462D-9FF8-4B55237F69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93568" y="1516882"/>
            <a:ext cx="487363" cy="487363"/>
          </a:xfrm>
          <a:prstGeom prst="rect">
            <a:avLst/>
          </a:prstGeom>
        </p:spPr>
      </p:pic>
      <p:pic>
        <p:nvPicPr>
          <p:cNvPr id="6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5FC1D58D-2306-4470-B164-F2E0E35135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60362" y="15168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8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6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ECBB6C-E4D7-446A-B9A0-88284AE221EC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598580-4FC9-4ED3-8424-C6C4358EA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4275" y="495949"/>
            <a:ext cx="8368550" cy="949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C58238-B078-41CC-B18E-BC47640EA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4275" y="2004245"/>
            <a:ext cx="9103450" cy="4182258"/>
          </a:xfrm>
          <a:prstGeom prst="rect">
            <a:avLst/>
          </a:prstGeom>
        </p:spPr>
      </p:pic>
      <p:pic>
        <p:nvPicPr>
          <p:cNvPr id="4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E324B626-0722-43B9-801D-7AB4A499C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13513" y="1503643"/>
            <a:ext cx="487363" cy="487363"/>
          </a:xfrm>
          <a:prstGeom prst="rect">
            <a:avLst/>
          </a:prstGeom>
        </p:spPr>
      </p:pic>
      <p:pic>
        <p:nvPicPr>
          <p:cNvPr id="5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57798FD1-EE79-462D-9FF8-4B55237F69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93568" y="1516882"/>
            <a:ext cx="487363" cy="487363"/>
          </a:xfrm>
          <a:prstGeom prst="rect">
            <a:avLst/>
          </a:prstGeom>
        </p:spPr>
      </p:pic>
      <p:pic>
        <p:nvPicPr>
          <p:cNvPr id="6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5FC1D58D-2306-4470-B164-F2E0E35135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89016" y="1516882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7838C1-FBE4-418E-A067-94772786A690}"/>
              </a:ext>
            </a:extLst>
          </p:cNvPr>
          <p:cNvSpPr txBox="1"/>
          <p:nvPr/>
        </p:nvSpPr>
        <p:spPr>
          <a:xfrm>
            <a:off x="2326751" y="5583973"/>
            <a:ext cx="115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999BA8-3A37-453E-9C73-00509611C2D7}"/>
              </a:ext>
            </a:extLst>
          </p:cNvPr>
          <p:cNvSpPr txBox="1"/>
          <p:nvPr/>
        </p:nvSpPr>
        <p:spPr>
          <a:xfrm>
            <a:off x="5326157" y="5583973"/>
            <a:ext cx="115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すい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8A337B-4A80-47D3-80A9-93E4B383B841}"/>
              </a:ext>
            </a:extLst>
          </p:cNvPr>
          <p:cNvSpPr txBox="1"/>
          <p:nvPr/>
        </p:nvSpPr>
        <p:spPr>
          <a:xfrm>
            <a:off x="8328237" y="5583973"/>
            <a:ext cx="115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きん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14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0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6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05CEA-12E9-493A-8BD9-23B3D94303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36" y="270037"/>
            <a:ext cx="8509154" cy="1228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EBE1CB-6703-474A-8E95-989D2140E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3842" y="1938523"/>
            <a:ext cx="8624316" cy="4516652"/>
          </a:xfrm>
          <a:prstGeom prst="rect">
            <a:avLst/>
          </a:prstGeom>
        </p:spPr>
      </p:pic>
      <p:pic>
        <p:nvPicPr>
          <p:cNvPr id="6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D6EC816A-B359-4676-A801-560F3B3DC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83000" y="1822066"/>
            <a:ext cx="487363" cy="487363"/>
          </a:xfrm>
          <a:prstGeom prst="rect">
            <a:avLst/>
          </a:prstGeom>
        </p:spPr>
      </p:pic>
      <p:pic>
        <p:nvPicPr>
          <p:cNvPr id="7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18A334A7-CA13-4793-B560-9C9E74A95F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89877" y="1498216"/>
            <a:ext cx="487363" cy="487363"/>
          </a:xfrm>
          <a:prstGeom prst="rect">
            <a:avLst/>
          </a:prstGeom>
        </p:spPr>
      </p:pic>
      <p:pic>
        <p:nvPicPr>
          <p:cNvPr id="8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4B1CF786-4978-4946-B6E5-BD2131BA71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65318" y="18220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1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8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0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4E81FE-25AF-436A-904F-4BAEF53F18F0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705CEA-12E9-493A-8BD9-23B3D94303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36" y="270037"/>
            <a:ext cx="8509154" cy="1228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EBE1CB-6703-474A-8E95-989D2140E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3842" y="1938523"/>
            <a:ext cx="8624316" cy="4516652"/>
          </a:xfrm>
          <a:prstGeom prst="rect">
            <a:avLst/>
          </a:prstGeom>
        </p:spPr>
      </p:pic>
      <p:pic>
        <p:nvPicPr>
          <p:cNvPr id="6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D6EC816A-B359-4676-A801-560F3B3DC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68295" y="1822066"/>
            <a:ext cx="487363" cy="487363"/>
          </a:xfrm>
          <a:prstGeom prst="rect">
            <a:avLst/>
          </a:prstGeom>
        </p:spPr>
      </p:pic>
      <p:pic>
        <p:nvPicPr>
          <p:cNvPr id="7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18A334A7-CA13-4793-B560-9C9E74A95F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89877" y="1498216"/>
            <a:ext cx="487363" cy="487363"/>
          </a:xfrm>
          <a:prstGeom prst="rect">
            <a:avLst/>
          </a:prstGeom>
        </p:spPr>
      </p:pic>
      <p:pic>
        <p:nvPicPr>
          <p:cNvPr id="8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4B1CF786-4978-4946-B6E5-BD2131BA71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55648" y="1822066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B3E444-4465-49B3-A9BC-84A3874EF404}"/>
              </a:ext>
            </a:extLst>
          </p:cNvPr>
          <p:cNvSpPr txBox="1"/>
          <p:nvPr/>
        </p:nvSpPr>
        <p:spPr>
          <a:xfrm>
            <a:off x="2293060" y="5931955"/>
            <a:ext cx="115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BB9276-0CD1-467E-A3B8-DDD6884029B8}"/>
              </a:ext>
            </a:extLst>
          </p:cNvPr>
          <p:cNvSpPr txBox="1"/>
          <p:nvPr/>
        </p:nvSpPr>
        <p:spPr>
          <a:xfrm>
            <a:off x="3447834" y="5931955"/>
            <a:ext cx="115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7D8CAD-A54C-40C5-B3AB-C10F7A9E7782}"/>
              </a:ext>
            </a:extLst>
          </p:cNvPr>
          <p:cNvSpPr txBox="1"/>
          <p:nvPr/>
        </p:nvSpPr>
        <p:spPr>
          <a:xfrm>
            <a:off x="5333455" y="3282430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8DFCF0-DF9D-4ECE-959A-31A954171E2C}"/>
              </a:ext>
            </a:extLst>
          </p:cNvPr>
          <p:cNvSpPr txBox="1"/>
          <p:nvPr/>
        </p:nvSpPr>
        <p:spPr>
          <a:xfrm>
            <a:off x="6433558" y="3285971"/>
            <a:ext cx="875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85F1A4-07D5-41E2-8175-D2B1E601A64B}"/>
              </a:ext>
            </a:extLst>
          </p:cNvPr>
          <p:cNvSpPr txBox="1"/>
          <p:nvPr/>
        </p:nvSpPr>
        <p:spPr>
          <a:xfrm>
            <a:off x="5333455" y="3831050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5C41B-134F-4860-9DC5-2916D0FA28C3}"/>
              </a:ext>
            </a:extLst>
          </p:cNvPr>
          <p:cNvSpPr txBox="1"/>
          <p:nvPr/>
        </p:nvSpPr>
        <p:spPr>
          <a:xfrm>
            <a:off x="6478285" y="3831050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721789-1019-4B08-83B2-F3B11F1104DD}"/>
              </a:ext>
            </a:extLst>
          </p:cNvPr>
          <p:cNvSpPr txBox="1"/>
          <p:nvPr/>
        </p:nvSpPr>
        <p:spPr>
          <a:xfrm>
            <a:off x="8193156" y="4862339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9B7E63-BC37-4A20-90A1-EC58E875A508}"/>
              </a:ext>
            </a:extLst>
          </p:cNvPr>
          <p:cNvSpPr txBox="1"/>
          <p:nvPr/>
        </p:nvSpPr>
        <p:spPr>
          <a:xfrm>
            <a:off x="9368591" y="4862339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67426E-D36B-414D-9F40-5641A38C5EE8}"/>
              </a:ext>
            </a:extLst>
          </p:cNvPr>
          <p:cNvSpPr txBox="1"/>
          <p:nvPr/>
        </p:nvSpPr>
        <p:spPr>
          <a:xfrm>
            <a:off x="8193156" y="5397147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639363-0B3B-4BB1-8AAB-5B09BD167CD5}"/>
              </a:ext>
            </a:extLst>
          </p:cNvPr>
          <p:cNvSpPr txBox="1"/>
          <p:nvPr/>
        </p:nvSpPr>
        <p:spPr>
          <a:xfrm>
            <a:off x="9323864" y="5408970"/>
            <a:ext cx="875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B15C93-1E2B-40F2-A489-99AC1F962FD7}"/>
              </a:ext>
            </a:extLst>
          </p:cNvPr>
          <p:cNvSpPr txBox="1"/>
          <p:nvPr/>
        </p:nvSpPr>
        <p:spPr>
          <a:xfrm>
            <a:off x="8148429" y="5943543"/>
            <a:ext cx="875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×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0A2595-6B9F-4548-8A05-6BB421EFD952}"/>
              </a:ext>
            </a:extLst>
          </p:cNvPr>
          <p:cNvSpPr txBox="1"/>
          <p:nvPr/>
        </p:nvSpPr>
        <p:spPr>
          <a:xfrm>
            <a:off x="9368591" y="5920367"/>
            <a:ext cx="786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○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96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1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8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60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A2A2BE-1151-4687-827C-6BBB738C8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26" y="768671"/>
            <a:ext cx="10905066" cy="261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764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545D8-A91F-4CB1-91FB-3E7E64E3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6798" y="508112"/>
            <a:ext cx="8243301" cy="263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3C2B0C-794A-4B40-8CA8-1C54D77351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6798" y="3330663"/>
            <a:ext cx="8047311" cy="2910337"/>
          </a:xfrm>
          <a:prstGeom prst="rect">
            <a:avLst/>
          </a:prstGeom>
        </p:spPr>
      </p:pic>
      <p:pic>
        <p:nvPicPr>
          <p:cNvPr id="6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482103E1-CDA5-49D4-ACE3-574A960E39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02806" y="1054332"/>
            <a:ext cx="487363" cy="487363"/>
          </a:xfrm>
          <a:prstGeom prst="rect">
            <a:avLst/>
          </a:prstGeom>
        </p:spPr>
      </p:pic>
      <p:pic>
        <p:nvPicPr>
          <p:cNvPr id="7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052ACE57-52A6-4F58-9F13-094CAE8848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02806" y="39582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0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8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D5D8475-AB0E-429D-B765-9293E17F8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82" y="1177492"/>
            <a:ext cx="9480036" cy="4503015"/>
          </a:xfrm>
          <a:prstGeom prst="rect">
            <a:avLst/>
          </a:prstGeom>
        </p:spPr>
      </p:pic>
      <p:pic>
        <p:nvPicPr>
          <p:cNvPr id="4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A1D9A471-64DE-4B3F-9FCF-BFE7DFCE13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7865" y="18533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E9D182-1E04-444D-B1F4-083F036FD770}"/>
              </a:ext>
            </a:extLst>
          </p:cNvPr>
          <p:cNvSpPr/>
          <p:nvPr/>
        </p:nvSpPr>
        <p:spPr>
          <a:xfrm>
            <a:off x="1287261" y="1198489"/>
            <a:ext cx="9596762" cy="49981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33712-DFBD-4505-A17C-6FB84D5F5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510469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ADE7DA-FF0B-4B27-A9B1-7DDE029F9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013" y="1816425"/>
            <a:ext cx="6768924" cy="4078347"/>
          </a:xfrm>
          <a:prstGeom prst="rect">
            <a:avLst/>
          </a:prstGeom>
        </p:spPr>
      </p:pic>
      <p:pic>
        <p:nvPicPr>
          <p:cNvPr id="7" name="X_[09-16]_katachi">
            <a:hlinkClick r:id="" action="ppaction://media"/>
            <a:extLst>
              <a:ext uri="{FF2B5EF4-FFF2-40B4-BE49-F238E27FC236}">
                <a16:creationId xmlns:a16="http://schemas.microsoft.com/office/drawing/2014/main" id="{2369CCB6-2FBD-419B-9D0B-2C36ADC65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97765" y="23331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2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5E34FB-8678-449E-AA91-822316881152}"/>
              </a:ext>
            </a:extLst>
          </p:cNvPr>
          <p:cNvSpPr/>
          <p:nvPr/>
        </p:nvSpPr>
        <p:spPr>
          <a:xfrm>
            <a:off x="218982" y="170895"/>
            <a:ext cx="11754035" cy="65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E9D182-1E04-444D-B1F4-083F036FD770}"/>
              </a:ext>
            </a:extLst>
          </p:cNvPr>
          <p:cNvSpPr/>
          <p:nvPr/>
        </p:nvSpPr>
        <p:spPr>
          <a:xfrm>
            <a:off x="1287261" y="1198489"/>
            <a:ext cx="9596762" cy="499812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33712-DFBD-4505-A17C-6FB84D5F5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401" y="510469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ADE7DA-FF0B-4B27-A9B1-7DDE029F9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013" y="1816425"/>
            <a:ext cx="6768924" cy="4078347"/>
          </a:xfrm>
          <a:prstGeom prst="rect">
            <a:avLst/>
          </a:prstGeom>
        </p:spPr>
      </p:pic>
      <p:pic>
        <p:nvPicPr>
          <p:cNvPr id="7" name="X_[09-16]_katachi">
            <a:hlinkClick r:id="" action="ppaction://media"/>
            <a:extLst>
              <a:ext uri="{FF2B5EF4-FFF2-40B4-BE49-F238E27FC236}">
                <a16:creationId xmlns:a16="http://schemas.microsoft.com/office/drawing/2014/main" id="{2369CCB6-2FBD-419B-9D0B-2C36ADC65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75129" y="2341146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A25BFE-0028-4306-A650-2EB9FE4E237E}"/>
              </a:ext>
            </a:extLst>
          </p:cNvPr>
          <p:cNvSpPr txBox="1"/>
          <p:nvPr/>
        </p:nvSpPr>
        <p:spPr>
          <a:xfrm>
            <a:off x="3571472" y="3069049"/>
            <a:ext cx="11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いつ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780492-3E25-44A3-ABF1-9F357902814A}"/>
              </a:ext>
            </a:extLst>
          </p:cNvPr>
          <p:cNvSpPr txBox="1"/>
          <p:nvPr/>
        </p:nvSpPr>
        <p:spPr>
          <a:xfrm>
            <a:off x="4904901" y="3069049"/>
            <a:ext cx="11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いい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BA4AF2-8CA0-4B5B-92F8-0B63B031041B}"/>
              </a:ext>
            </a:extLst>
          </p:cNvPr>
          <p:cNvSpPr txBox="1"/>
          <p:nvPr/>
        </p:nvSpPr>
        <p:spPr>
          <a:xfrm>
            <a:off x="5412408" y="3682549"/>
            <a:ext cx="11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いい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E6D49D-A8B7-4973-A271-C19146ABE838}"/>
              </a:ext>
            </a:extLst>
          </p:cNvPr>
          <p:cNvSpPr txBox="1"/>
          <p:nvPr/>
        </p:nvSpPr>
        <p:spPr>
          <a:xfrm>
            <a:off x="6415584" y="4205769"/>
            <a:ext cx="176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ちょっと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07DF14-E83A-4890-8111-5D6CB9CB809A}"/>
              </a:ext>
            </a:extLst>
          </p:cNvPr>
          <p:cNvSpPr txBox="1"/>
          <p:nvPr/>
        </p:nvSpPr>
        <p:spPr>
          <a:xfrm>
            <a:off x="5327926" y="4823705"/>
            <a:ext cx="11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いい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5FA0FF-25EA-4C8F-BCD0-9BAAF70F7AB1}"/>
              </a:ext>
            </a:extLst>
          </p:cNvPr>
          <p:cNvSpPr txBox="1"/>
          <p:nvPr/>
        </p:nvSpPr>
        <p:spPr>
          <a:xfrm>
            <a:off x="5412408" y="5387936"/>
            <a:ext cx="11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だめ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9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65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8F0363A-C61B-4457-B201-0685E1749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13" y="694840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52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4C66FB-A0EF-4FDF-B43B-0C171AFDD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204993"/>
            <a:ext cx="11753849" cy="6448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3CA45D-318A-4530-AFF4-6DC79F8B9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606" y="393762"/>
            <a:ext cx="4261382" cy="772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2E5BBF-6F5F-4D96-A8FE-576A55C98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950" y="1251566"/>
            <a:ext cx="8686097" cy="2092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CF7725-A636-471B-834E-B6D980728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950" y="3343838"/>
            <a:ext cx="3696213" cy="31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352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31E35C-00DE-48FB-A9F2-FFBE3E6ED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51" y="477936"/>
            <a:ext cx="9385522" cy="113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887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545D8-A91F-4CB1-91FB-3E7E64E3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6798" y="508112"/>
            <a:ext cx="8243301" cy="263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3C2B0C-794A-4B40-8CA8-1C54D77351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6798" y="3330663"/>
            <a:ext cx="8047311" cy="2910337"/>
          </a:xfrm>
          <a:prstGeom prst="rect">
            <a:avLst/>
          </a:prstGeom>
        </p:spPr>
      </p:pic>
      <p:pic>
        <p:nvPicPr>
          <p:cNvPr id="6" name="X_[09-13]_kiku1">
            <a:hlinkClick r:id="" action="ppaction://media"/>
            <a:extLst>
              <a:ext uri="{FF2B5EF4-FFF2-40B4-BE49-F238E27FC236}">
                <a16:creationId xmlns:a16="http://schemas.microsoft.com/office/drawing/2014/main" id="{482103E1-CDA5-49D4-ACE3-574A960E39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02806" y="1054332"/>
            <a:ext cx="487363" cy="487363"/>
          </a:xfrm>
          <a:prstGeom prst="rect">
            <a:avLst/>
          </a:prstGeom>
        </p:spPr>
      </p:pic>
      <p:pic>
        <p:nvPicPr>
          <p:cNvPr id="7" name="X_[09-14]_kiku2">
            <a:hlinkClick r:id="" action="ppaction://media"/>
            <a:extLst>
              <a:ext uri="{FF2B5EF4-FFF2-40B4-BE49-F238E27FC236}">
                <a16:creationId xmlns:a16="http://schemas.microsoft.com/office/drawing/2014/main" id="{052ACE57-52A6-4F58-9F13-094CAE8848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02805" y="39662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3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8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D5D8475-AB0E-429D-B765-9293E17F8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982" y="1177492"/>
            <a:ext cx="9480036" cy="4503015"/>
          </a:xfrm>
          <a:prstGeom prst="rect">
            <a:avLst/>
          </a:prstGeom>
        </p:spPr>
      </p:pic>
      <p:pic>
        <p:nvPicPr>
          <p:cNvPr id="4" name="X_[09-15]_kiku3">
            <a:hlinkClick r:id="" action="ppaction://media"/>
            <a:extLst>
              <a:ext uri="{FF2B5EF4-FFF2-40B4-BE49-F238E27FC236}">
                <a16:creationId xmlns:a16="http://schemas.microsoft.com/office/drawing/2014/main" id="{A1D9A471-64DE-4B3F-9FCF-BFE7DFCE13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7865" y="18533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3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F2D0C-8952-4074-BDC3-A9E85EC0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005" y="397494"/>
            <a:ext cx="3495944" cy="73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3DA96-0D04-4C88-867E-4B497BB121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6445" y="397494"/>
            <a:ext cx="6419455" cy="3002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EE6A8-ED2B-4F05-99D4-73F7E5E621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5597" y="3399501"/>
            <a:ext cx="4634446" cy="3057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43254-A0BE-4E40-82D8-3F14B0CBA2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008" y="3604608"/>
            <a:ext cx="8034096" cy="2852423"/>
          </a:xfrm>
          <a:prstGeom prst="rect">
            <a:avLst/>
          </a:prstGeom>
        </p:spPr>
      </p:pic>
      <p:pic>
        <p:nvPicPr>
          <p:cNvPr id="12" name="X_[09-17]_hanasu1">
            <a:hlinkClick r:id="" action="ppaction://media"/>
            <a:extLst>
              <a:ext uri="{FF2B5EF4-FFF2-40B4-BE49-F238E27FC236}">
                <a16:creationId xmlns:a16="http://schemas.microsoft.com/office/drawing/2014/main" id="{289DB675-713F-4A30-BF7E-60347659C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83957" y="3053039"/>
            <a:ext cx="487363" cy="487363"/>
          </a:xfrm>
          <a:prstGeom prst="rect">
            <a:avLst/>
          </a:prstGeom>
        </p:spPr>
      </p:pic>
      <p:pic>
        <p:nvPicPr>
          <p:cNvPr id="13" name="X_[09-18]_hanasu2">
            <a:hlinkClick r:id="" action="ppaction://media"/>
            <a:extLst>
              <a:ext uri="{FF2B5EF4-FFF2-40B4-BE49-F238E27FC236}">
                <a16:creationId xmlns:a16="http://schemas.microsoft.com/office/drawing/2014/main" id="{0CFA957C-8009-4BAA-B3A1-11667A7A0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34693" y="3919234"/>
            <a:ext cx="487363" cy="487363"/>
          </a:xfrm>
          <a:prstGeom prst="rect">
            <a:avLst/>
          </a:prstGeom>
        </p:spPr>
      </p:pic>
      <p:pic>
        <p:nvPicPr>
          <p:cNvPr id="14" name="X_[09-19]_hanasu3">
            <a:hlinkClick r:id="" action="ppaction://media"/>
            <a:extLst>
              <a:ext uri="{FF2B5EF4-FFF2-40B4-BE49-F238E27FC236}">
                <a16:creationId xmlns:a16="http://schemas.microsoft.com/office/drawing/2014/main" id="{65C7416C-D365-4B8E-A9CB-5B98FFFFFC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82340" y="3604607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D82BCA-6258-4758-BE32-F099CCA5C5D5}"/>
              </a:ext>
            </a:extLst>
          </p:cNvPr>
          <p:cNvSpPr/>
          <p:nvPr/>
        </p:nvSpPr>
        <p:spPr>
          <a:xfrm>
            <a:off x="435005" y="3604607"/>
            <a:ext cx="5362114" cy="73623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1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F2D0C-8952-4074-BDC3-A9E85EC0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573" y="268312"/>
            <a:ext cx="3495944" cy="73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3DA96-0D04-4C88-867E-4B497BB121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1039" y="851945"/>
            <a:ext cx="5804335" cy="2714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EE6A8-ED2B-4F05-99D4-73F7E5E621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7554" y="3566296"/>
            <a:ext cx="4634446" cy="3057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43254-A0BE-4E40-82D8-3F14B0CBA2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92" y="1334666"/>
            <a:ext cx="7927598" cy="2814612"/>
          </a:xfrm>
          <a:prstGeom prst="rect">
            <a:avLst/>
          </a:prstGeom>
        </p:spPr>
      </p:pic>
      <p:pic>
        <p:nvPicPr>
          <p:cNvPr id="12" name="X_[09-17]_hanasu1">
            <a:hlinkClick r:id="" action="ppaction://media"/>
            <a:extLst>
              <a:ext uri="{FF2B5EF4-FFF2-40B4-BE49-F238E27FC236}">
                <a16:creationId xmlns:a16="http://schemas.microsoft.com/office/drawing/2014/main" id="{289DB675-713F-4A30-BF7E-60347659C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77886" y="1673294"/>
            <a:ext cx="487363" cy="487363"/>
          </a:xfrm>
          <a:prstGeom prst="rect">
            <a:avLst/>
          </a:prstGeom>
        </p:spPr>
      </p:pic>
      <p:pic>
        <p:nvPicPr>
          <p:cNvPr id="13" name="X_[09-18]_hanasu2">
            <a:hlinkClick r:id="" action="ppaction://media"/>
            <a:extLst>
              <a:ext uri="{FF2B5EF4-FFF2-40B4-BE49-F238E27FC236}">
                <a16:creationId xmlns:a16="http://schemas.microsoft.com/office/drawing/2014/main" id="{0CFA957C-8009-4BAA-B3A1-11667A7A0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51462" y="2254609"/>
            <a:ext cx="487363" cy="487363"/>
          </a:xfrm>
          <a:prstGeom prst="rect">
            <a:avLst/>
          </a:prstGeom>
        </p:spPr>
      </p:pic>
      <p:pic>
        <p:nvPicPr>
          <p:cNvPr id="14" name="X_[09-19]_hanasu3">
            <a:hlinkClick r:id="" action="ppaction://media"/>
            <a:extLst>
              <a:ext uri="{FF2B5EF4-FFF2-40B4-BE49-F238E27FC236}">
                <a16:creationId xmlns:a16="http://schemas.microsoft.com/office/drawing/2014/main" id="{65C7416C-D365-4B8E-A9CB-5B98FFFFFC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92527" y="2005734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D82BCA-6258-4758-BE32-F099CCA5C5D5}"/>
              </a:ext>
            </a:extLst>
          </p:cNvPr>
          <p:cNvSpPr/>
          <p:nvPr/>
        </p:nvSpPr>
        <p:spPr>
          <a:xfrm>
            <a:off x="26091" y="2005734"/>
            <a:ext cx="5770486" cy="7362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5EBCD-913C-465D-BAC3-B593832FFA77}"/>
              </a:ext>
            </a:extLst>
          </p:cNvPr>
          <p:cNvSpPr/>
          <p:nvPr/>
        </p:nvSpPr>
        <p:spPr>
          <a:xfrm>
            <a:off x="465923" y="4405323"/>
            <a:ext cx="3940955" cy="2188440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C39A05-E383-440F-8CEA-B106653C9D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655" y="4582841"/>
            <a:ext cx="3717489" cy="183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5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F2D0C-8952-4074-BDC3-A9E85EC0A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0" y="439538"/>
            <a:ext cx="3495944" cy="73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3DA96-0D04-4C88-867E-4B497BB12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41" y="769381"/>
            <a:ext cx="5658223" cy="2646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EE6A8-ED2B-4F05-99D4-73F7E5E62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554" y="3415404"/>
            <a:ext cx="4634446" cy="3057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43254-A0BE-4E40-82D8-3F14B0CBA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97513"/>
            <a:ext cx="8034096" cy="285242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D82BCA-6258-4758-BE32-F099CCA5C5D5}"/>
              </a:ext>
            </a:extLst>
          </p:cNvPr>
          <p:cNvSpPr/>
          <p:nvPr/>
        </p:nvSpPr>
        <p:spPr>
          <a:xfrm>
            <a:off x="85545" y="2798434"/>
            <a:ext cx="3835154" cy="73623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450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F2D0C-8952-4074-BDC3-A9E85EC0A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33" y="325932"/>
            <a:ext cx="3495944" cy="73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3DA96-0D04-4C88-867E-4B497BB12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725" y="749759"/>
            <a:ext cx="5666175" cy="2649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EE6A8-ED2B-4F05-99D4-73F7E5E62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8578" y="3399501"/>
            <a:ext cx="4634446" cy="3057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43254-A0BE-4E40-82D8-3F14B0CBA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4" y="1433394"/>
            <a:ext cx="7620910" cy="270572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D82BCA-6258-4758-BE32-F099CCA5C5D5}"/>
              </a:ext>
            </a:extLst>
          </p:cNvPr>
          <p:cNvSpPr/>
          <p:nvPr/>
        </p:nvSpPr>
        <p:spPr>
          <a:xfrm>
            <a:off x="83905" y="3346139"/>
            <a:ext cx="7708374" cy="73699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866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527A5-3AA7-4C93-A4A9-6AB2FE7D8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26" y="635514"/>
            <a:ext cx="10172998" cy="564601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EF4A66-CC5D-4AE6-B8D6-03C96059EC0A}"/>
              </a:ext>
            </a:extLst>
          </p:cNvPr>
          <p:cNvSpPr/>
          <p:nvPr/>
        </p:nvSpPr>
        <p:spPr>
          <a:xfrm>
            <a:off x="918127" y="4016953"/>
            <a:ext cx="10172998" cy="9055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646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234</Words>
  <Application>Microsoft Office PowerPoint</Application>
  <PresentationFormat>ワイド画面</PresentationFormat>
  <Paragraphs>152</Paragraphs>
  <Slides>72</Slides>
  <Notes>1</Notes>
  <HiddenSlides>0</HiddenSlides>
  <MMClips>58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72</vt:i4>
      </vt:variant>
    </vt:vector>
  </HeadingPairs>
  <TitlesOfParts>
    <vt:vector size="78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24</cp:revision>
  <dcterms:created xsi:type="dcterms:W3CDTF">2021-08-24T02:03:10Z</dcterms:created>
  <dcterms:modified xsi:type="dcterms:W3CDTF">2023-04-19T03:40:21Z</dcterms:modified>
</cp:coreProperties>
</file>