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sldIdLst>
    <p:sldId id="256" r:id="rId2"/>
    <p:sldId id="260" r:id="rId3"/>
    <p:sldId id="262" r:id="rId4"/>
    <p:sldId id="261" r:id="rId5"/>
    <p:sldId id="266" r:id="rId6"/>
    <p:sldId id="265" r:id="rId7"/>
    <p:sldId id="263" r:id="rId8"/>
    <p:sldId id="264" r:id="rId9"/>
    <p:sldId id="267" r:id="rId10"/>
    <p:sldId id="268" r:id="rId11"/>
    <p:sldId id="269" r:id="rId12"/>
    <p:sldId id="271" r:id="rId13"/>
    <p:sldId id="257" r:id="rId14"/>
    <p:sldId id="272" r:id="rId15"/>
    <p:sldId id="258" r:id="rId16"/>
    <p:sldId id="323" r:id="rId17"/>
    <p:sldId id="324" r:id="rId18"/>
    <p:sldId id="328" r:id="rId19"/>
    <p:sldId id="329" r:id="rId20"/>
    <p:sldId id="330" r:id="rId21"/>
    <p:sldId id="331" r:id="rId22"/>
    <p:sldId id="332" r:id="rId23"/>
    <p:sldId id="334" r:id="rId24"/>
    <p:sldId id="335" r:id="rId25"/>
    <p:sldId id="259" r:id="rId26"/>
    <p:sldId id="270" r:id="rId27"/>
    <p:sldId id="336" r:id="rId28"/>
    <p:sldId id="397" r:id="rId29"/>
    <p:sldId id="337" r:id="rId30"/>
    <p:sldId id="338" r:id="rId31"/>
    <p:sldId id="403" r:id="rId32"/>
    <p:sldId id="340" r:id="rId33"/>
    <p:sldId id="342" r:id="rId34"/>
    <p:sldId id="341" r:id="rId35"/>
    <p:sldId id="344" r:id="rId36"/>
    <p:sldId id="343" r:id="rId37"/>
    <p:sldId id="345" r:id="rId38"/>
    <p:sldId id="346" r:id="rId39"/>
    <p:sldId id="347" r:id="rId40"/>
    <p:sldId id="349" r:id="rId41"/>
    <p:sldId id="348" r:id="rId42"/>
    <p:sldId id="350" r:id="rId43"/>
    <p:sldId id="325" r:id="rId44"/>
    <p:sldId id="351" r:id="rId45"/>
    <p:sldId id="353" r:id="rId46"/>
    <p:sldId id="354" r:id="rId47"/>
    <p:sldId id="356" r:id="rId48"/>
    <p:sldId id="355" r:id="rId49"/>
    <p:sldId id="358" r:id="rId50"/>
    <p:sldId id="359" r:id="rId51"/>
    <p:sldId id="384" r:id="rId52"/>
    <p:sldId id="360" r:id="rId53"/>
    <p:sldId id="361" r:id="rId54"/>
    <p:sldId id="398" r:id="rId55"/>
    <p:sldId id="399" r:id="rId56"/>
    <p:sldId id="400" r:id="rId57"/>
    <p:sldId id="362" r:id="rId58"/>
    <p:sldId id="364" r:id="rId59"/>
    <p:sldId id="404" r:id="rId60"/>
    <p:sldId id="365" r:id="rId61"/>
    <p:sldId id="367" r:id="rId62"/>
    <p:sldId id="366" r:id="rId63"/>
    <p:sldId id="369" r:id="rId64"/>
    <p:sldId id="368" r:id="rId65"/>
    <p:sldId id="370" r:id="rId66"/>
    <p:sldId id="371" r:id="rId67"/>
    <p:sldId id="372" r:id="rId68"/>
    <p:sldId id="374" r:id="rId69"/>
    <p:sldId id="373" r:id="rId70"/>
    <p:sldId id="375" r:id="rId71"/>
    <p:sldId id="326" r:id="rId72"/>
    <p:sldId id="327" r:id="rId73"/>
    <p:sldId id="376" r:id="rId74"/>
    <p:sldId id="378" r:id="rId75"/>
    <p:sldId id="379" r:id="rId76"/>
    <p:sldId id="377" r:id="rId77"/>
    <p:sldId id="380" r:id="rId78"/>
    <p:sldId id="382" r:id="rId79"/>
    <p:sldId id="383" r:id="rId80"/>
    <p:sldId id="385" r:id="rId81"/>
    <p:sldId id="386" r:id="rId82"/>
    <p:sldId id="387" r:id="rId83"/>
    <p:sldId id="389" r:id="rId84"/>
    <p:sldId id="388" r:id="rId85"/>
    <p:sldId id="391" r:id="rId86"/>
    <p:sldId id="390" r:id="rId87"/>
    <p:sldId id="393" r:id="rId88"/>
    <p:sldId id="392" r:id="rId89"/>
    <p:sldId id="395" r:id="rId90"/>
    <p:sldId id="394" r:id="rId91"/>
    <p:sldId id="396" r:id="rId92"/>
    <p:sldId id="402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4AA7F-069F-4014-8A4F-2B93C3904604}" v="58" dt="2023-04-19T04:10:57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7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0A34AA7F-069F-4014-8A4F-2B93C3904604}"/>
    <pc:docChg chg="custSel delSld modSld">
      <pc:chgData name="Kazuyo Takehara" userId="fa7eaadb-9681-4610-86a8-8be5debccd15" providerId="ADAL" clId="{0A34AA7F-069F-4014-8A4F-2B93C3904604}" dt="2023-04-19T04:11:11.388" v="149" actId="1037"/>
      <pc:docMkLst>
        <pc:docMk/>
      </pc:docMkLst>
      <pc:sldChg chg="modSp mod">
        <pc:chgData name="Kazuyo Takehara" userId="fa7eaadb-9681-4610-86a8-8be5debccd15" providerId="ADAL" clId="{0A34AA7F-069F-4014-8A4F-2B93C3904604}" dt="2023-04-19T04:04:22.204" v="19" actId="1076"/>
        <pc:sldMkLst>
          <pc:docMk/>
          <pc:sldMk cId="4025409179" sldId="261"/>
        </pc:sldMkLst>
        <pc:picChg chg="mod">
          <ac:chgData name="Kazuyo Takehara" userId="fa7eaadb-9681-4610-86a8-8be5debccd15" providerId="ADAL" clId="{0A34AA7F-069F-4014-8A4F-2B93C3904604}" dt="2023-04-19T04:04:17.204" v="17" actId="1076"/>
          <ac:picMkLst>
            <pc:docMk/>
            <pc:sldMk cId="4025409179" sldId="261"/>
            <ac:picMk id="12" creationId="{47F81105-20DE-4C3E-ABE7-E68E0B5CF9BB}"/>
          </ac:picMkLst>
        </pc:picChg>
        <pc:picChg chg="mod">
          <ac:chgData name="Kazuyo Takehara" userId="fa7eaadb-9681-4610-86a8-8be5debccd15" providerId="ADAL" clId="{0A34AA7F-069F-4014-8A4F-2B93C3904604}" dt="2023-04-19T04:04:19.260" v="18" actId="1076"/>
          <ac:picMkLst>
            <pc:docMk/>
            <pc:sldMk cId="4025409179" sldId="261"/>
            <ac:picMk id="14" creationId="{8D759651-C2F6-4FB1-AA2C-6A3671EEF7B1}"/>
          </ac:picMkLst>
        </pc:picChg>
        <pc:picChg chg="mod">
          <ac:chgData name="Kazuyo Takehara" userId="fa7eaadb-9681-4610-86a8-8be5debccd15" providerId="ADAL" clId="{0A34AA7F-069F-4014-8A4F-2B93C3904604}" dt="2023-04-19T04:04:22.204" v="19" actId="1076"/>
          <ac:picMkLst>
            <pc:docMk/>
            <pc:sldMk cId="4025409179" sldId="261"/>
            <ac:picMk id="16" creationId="{C03F133F-889C-4C65-A5F4-09BD5D97BE95}"/>
          </ac:picMkLst>
        </pc:picChg>
      </pc:sldChg>
      <pc:sldChg chg="modSp mod">
        <pc:chgData name="Kazuyo Takehara" userId="fa7eaadb-9681-4610-86a8-8be5debccd15" providerId="ADAL" clId="{0A34AA7F-069F-4014-8A4F-2B93C3904604}" dt="2023-04-19T04:04:12.445" v="16" actId="1076"/>
        <pc:sldMkLst>
          <pc:docMk/>
          <pc:sldMk cId="1418415215" sldId="262"/>
        </pc:sldMkLst>
        <pc:picChg chg="mod">
          <ac:chgData name="Kazuyo Takehara" userId="fa7eaadb-9681-4610-86a8-8be5debccd15" providerId="ADAL" clId="{0A34AA7F-069F-4014-8A4F-2B93C3904604}" dt="2023-04-19T04:04:07.167" v="14" actId="1076"/>
          <ac:picMkLst>
            <pc:docMk/>
            <pc:sldMk cId="1418415215" sldId="262"/>
            <ac:picMk id="12" creationId="{47F81105-20DE-4C3E-ABE7-E68E0B5CF9BB}"/>
          </ac:picMkLst>
        </pc:picChg>
        <pc:picChg chg="mod">
          <ac:chgData name="Kazuyo Takehara" userId="fa7eaadb-9681-4610-86a8-8be5debccd15" providerId="ADAL" clId="{0A34AA7F-069F-4014-8A4F-2B93C3904604}" dt="2023-04-19T04:04:09.654" v="15" actId="1076"/>
          <ac:picMkLst>
            <pc:docMk/>
            <pc:sldMk cId="1418415215" sldId="262"/>
            <ac:picMk id="14" creationId="{8D759651-C2F6-4FB1-AA2C-6A3671EEF7B1}"/>
          </ac:picMkLst>
        </pc:picChg>
        <pc:picChg chg="mod">
          <ac:chgData name="Kazuyo Takehara" userId="fa7eaadb-9681-4610-86a8-8be5debccd15" providerId="ADAL" clId="{0A34AA7F-069F-4014-8A4F-2B93C3904604}" dt="2023-04-19T04:04:12.445" v="16" actId="1076"/>
          <ac:picMkLst>
            <pc:docMk/>
            <pc:sldMk cId="1418415215" sldId="262"/>
            <ac:picMk id="16" creationId="{C03F133F-889C-4C65-A5F4-09BD5D97BE95}"/>
          </ac:picMkLst>
        </pc:picChg>
      </pc:sldChg>
      <pc:sldChg chg="modSp mod">
        <pc:chgData name="Kazuyo Takehara" userId="fa7eaadb-9681-4610-86a8-8be5debccd15" providerId="ADAL" clId="{0A34AA7F-069F-4014-8A4F-2B93C3904604}" dt="2023-04-19T04:04:49.986" v="25" actId="1076"/>
        <pc:sldMkLst>
          <pc:docMk/>
          <pc:sldMk cId="3110901531" sldId="263"/>
        </pc:sldMkLst>
        <pc:picChg chg="mod">
          <ac:chgData name="Kazuyo Takehara" userId="fa7eaadb-9681-4610-86a8-8be5debccd15" providerId="ADAL" clId="{0A34AA7F-069F-4014-8A4F-2B93C3904604}" dt="2023-04-19T04:04:47.213" v="24" actId="1076"/>
          <ac:picMkLst>
            <pc:docMk/>
            <pc:sldMk cId="3110901531" sldId="263"/>
            <ac:picMk id="10" creationId="{D540315D-D525-4ED5-976F-55AA6EB4DBEB}"/>
          </ac:picMkLst>
        </pc:picChg>
        <pc:picChg chg="mod">
          <ac:chgData name="Kazuyo Takehara" userId="fa7eaadb-9681-4610-86a8-8be5debccd15" providerId="ADAL" clId="{0A34AA7F-069F-4014-8A4F-2B93C3904604}" dt="2023-04-19T04:04:49.986" v="25" actId="1076"/>
          <ac:picMkLst>
            <pc:docMk/>
            <pc:sldMk cId="3110901531" sldId="263"/>
            <ac:picMk id="12" creationId="{145A2B60-E801-4E7B-88C7-A9C3D31A62CA}"/>
          </ac:picMkLst>
        </pc:picChg>
      </pc:sldChg>
      <pc:sldChg chg="modSp mod">
        <pc:chgData name="Kazuyo Takehara" userId="fa7eaadb-9681-4610-86a8-8be5debccd15" providerId="ADAL" clId="{0A34AA7F-069F-4014-8A4F-2B93C3904604}" dt="2023-04-19T04:05:00.610" v="28" actId="1076"/>
        <pc:sldMkLst>
          <pc:docMk/>
          <pc:sldMk cId="414702866" sldId="264"/>
        </pc:sldMkLst>
        <pc:picChg chg="mod">
          <ac:chgData name="Kazuyo Takehara" userId="fa7eaadb-9681-4610-86a8-8be5debccd15" providerId="ADAL" clId="{0A34AA7F-069F-4014-8A4F-2B93C3904604}" dt="2023-04-19T04:04:57.847" v="27" actId="1076"/>
          <ac:picMkLst>
            <pc:docMk/>
            <pc:sldMk cId="414702866" sldId="264"/>
            <ac:picMk id="7" creationId="{0A32A70D-8BDD-4AA3-BE93-4ED9CD9C24D5}"/>
          </ac:picMkLst>
        </pc:picChg>
        <pc:picChg chg="mod">
          <ac:chgData name="Kazuyo Takehara" userId="fa7eaadb-9681-4610-86a8-8be5debccd15" providerId="ADAL" clId="{0A34AA7F-069F-4014-8A4F-2B93C3904604}" dt="2023-04-19T04:05:00.610" v="28" actId="1076"/>
          <ac:picMkLst>
            <pc:docMk/>
            <pc:sldMk cId="414702866" sldId="264"/>
            <ac:picMk id="9" creationId="{2AC2F8EC-B80B-45E6-B0A1-193548E7A83D}"/>
          </ac:picMkLst>
        </pc:picChg>
      </pc:sldChg>
      <pc:sldChg chg="modSp mod">
        <pc:chgData name="Kazuyo Takehara" userId="fa7eaadb-9681-4610-86a8-8be5debccd15" providerId="ADAL" clId="{0A34AA7F-069F-4014-8A4F-2B93C3904604}" dt="2023-04-19T04:04:40.257" v="23" actId="1076"/>
        <pc:sldMkLst>
          <pc:docMk/>
          <pc:sldMk cId="2753933200" sldId="265"/>
        </pc:sldMkLst>
        <pc:picChg chg="mod">
          <ac:chgData name="Kazuyo Takehara" userId="fa7eaadb-9681-4610-86a8-8be5debccd15" providerId="ADAL" clId="{0A34AA7F-069F-4014-8A4F-2B93C3904604}" dt="2023-04-19T04:04:37.676" v="22" actId="1076"/>
          <ac:picMkLst>
            <pc:docMk/>
            <pc:sldMk cId="2753933200" sldId="265"/>
            <ac:picMk id="7" creationId="{0A32A70D-8BDD-4AA3-BE93-4ED9CD9C24D5}"/>
          </ac:picMkLst>
        </pc:picChg>
        <pc:picChg chg="mod">
          <ac:chgData name="Kazuyo Takehara" userId="fa7eaadb-9681-4610-86a8-8be5debccd15" providerId="ADAL" clId="{0A34AA7F-069F-4014-8A4F-2B93C3904604}" dt="2023-04-19T04:04:40.257" v="23" actId="1076"/>
          <ac:picMkLst>
            <pc:docMk/>
            <pc:sldMk cId="2753933200" sldId="265"/>
            <ac:picMk id="9" creationId="{2AC2F8EC-B80B-45E6-B0A1-193548E7A83D}"/>
          </ac:picMkLst>
        </pc:picChg>
      </pc:sldChg>
      <pc:sldChg chg="modSp mod">
        <pc:chgData name="Kazuyo Takehara" userId="fa7eaadb-9681-4610-86a8-8be5debccd15" providerId="ADAL" clId="{0A34AA7F-069F-4014-8A4F-2B93C3904604}" dt="2023-04-19T04:04:34.221" v="21" actId="1076"/>
        <pc:sldMkLst>
          <pc:docMk/>
          <pc:sldMk cId="3565449151" sldId="266"/>
        </pc:sldMkLst>
        <pc:picChg chg="mod">
          <ac:chgData name="Kazuyo Takehara" userId="fa7eaadb-9681-4610-86a8-8be5debccd15" providerId="ADAL" clId="{0A34AA7F-069F-4014-8A4F-2B93C3904604}" dt="2023-04-19T04:04:32.198" v="20" actId="1076"/>
          <ac:picMkLst>
            <pc:docMk/>
            <pc:sldMk cId="3565449151" sldId="266"/>
            <ac:picMk id="10" creationId="{D540315D-D525-4ED5-976F-55AA6EB4DBEB}"/>
          </ac:picMkLst>
        </pc:picChg>
        <pc:picChg chg="mod">
          <ac:chgData name="Kazuyo Takehara" userId="fa7eaadb-9681-4610-86a8-8be5debccd15" providerId="ADAL" clId="{0A34AA7F-069F-4014-8A4F-2B93C3904604}" dt="2023-04-19T04:04:34.221" v="21" actId="1076"/>
          <ac:picMkLst>
            <pc:docMk/>
            <pc:sldMk cId="3565449151" sldId="266"/>
            <ac:picMk id="12" creationId="{145A2B60-E801-4E7B-88C7-A9C3D31A62CA}"/>
          </ac:picMkLst>
        </pc:picChg>
      </pc:sldChg>
      <pc:sldChg chg="modSp mod">
        <pc:chgData name="Kazuyo Takehara" userId="fa7eaadb-9681-4610-86a8-8be5debccd15" providerId="ADAL" clId="{0A34AA7F-069F-4014-8A4F-2B93C3904604}" dt="2023-04-19T04:05:19.608" v="30" actId="1076"/>
        <pc:sldMkLst>
          <pc:docMk/>
          <pc:sldMk cId="2132252522" sldId="331"/>
        </pc:sldMkLst>
        <pc:picChg chg="mod">
          <ac:chgData name="Kazuyo Takehara" userId="fa7eaadb-9681-4610-86a8-8be5debccd15" providerId="ADAL" clId="{0A34AA7F-069F-4014-8A4F-2B93C3904604}" dt="2023-04-19T04:05:17.256" v="29" actId="1076"/>
          <ac:picMkLst>
            <pc:docMk/>
            <pc:sldMk cId="2132252522" sldId="331"/>
            <ac:picMk id="11" creationId="{4062CAE7-B323-4E66-9BF7-A31874918145}"/>
          </ac:picMkLst>
        </pc:picChg>
        <pc:picChg chg="mod">
          <ac:chgData name="Kazuyo Takehara" userId="fa7eaadb-9681-4610-86a8-8be5debccd15" providerId="ADAL" clId="{0A34AA7F-069F-4014-8A4F-2B93C3904604}" dt="2023-04-19T04:05:19.608" v="30" actId="1076"/>
          <ac:picMkLst>
            <pc:docMk/>
            <pc:sldMk cId="2132252522" sldId="331"/>
            <ac:picMk id="12" creationId="{BE731C6B-B711-43F0-B652-F4D7CEF751E2}"/>
          </ac:picMkLst>
        </pc:picChg>
      </pc:sldChg>
      <pc:sldChg chg="modSp mod">
        <pc:chgData name="Kazuyo Takehara" userId="fa7eaadb-9681-4610-86a8-8be5debccd15" providerId="ADAL" clId="{0A34AA7F-069F-4014-8A4F-2B93C3904604}" dt="2023-04-19T04:05:25.965" v="32" actId="1076"/>
        <pc:sldMkLst>
          <pc:docMk/>
          <pc:sldMk cId="4256731824" sldId="332"/>
        </pc:sldMkLst>
        <pc:picChg chg="mod">
          <ac:chgData name="Kazuyo Takehara" userId="fa7eaadb-9681-4610-86a8-8be5debccd15" providerId="ADAL" clId="{0A34AA7F-069F-4014-8A4F-2B93C3904604}" dt="2023-04-19T04:05:23.507" v="31" actId="1076"/>
          <ac:picMkLst>
            <pc:docMk/>
            <pc:sldMk cId="4256731824" sldId="332"/>
            <ac:picMk id="11" creationId="{4062CAE7-B323-4E66-9BF7-A31874918145}"/>
          </ac:picMkLst>
        </pc:picChg>
        <pc:picChg chg="mod">
          <ac:chgData name="Kazuyo Takehara" userId="fa7eaadb-9681-4610-86a8-8be5debccd15" providerId="ADAL" clId="{0A34AA7F-069F-4014-8A4F-2B93C3904604}" dt="2023-04-19T04:05:25.965" v="32" actId="1076"/>
          <ac:picMkLst>
            <pc:docMk/>
            <pc:sldMk cId="4256731824" sldId="332"/>
            <ac:picMk id="12" creationId="{BE731C6B-B711-43F0-B652-F4D7CEF751E2}"/>
          </ac:picMkLst>
        </pc:picChg>
      </pc:sldChg>
      <pc:sldChg chg="addSp modSp mod">
        <pc:chgData name="Kazuyo Takehara" userId="fa7eaadb-9681-4610-86a8-8be5debccd15" providerId="ADAL" clId="{0A34AA7F-069F-4014-8A4F-2B93C3904604}" dt="2023-04-18T09:42:32.642" v="3" actId="1076"/>
        <pc:sldMkLst>
          <pc:docMk/>
          <pc:sldMk cId="197823894" sldId="338"/>
        </pc:sldMkLst>
        <pc:spChg chg="mod">
          <ac:chgData name="Kazuyo Takehara" userId="fa7eaadb-9681-4610-86a8-8be5debccd15" providerId="ADAL" clId="{0A34AA7F-069F-4014-8A4F-2B93C3904604}" dt="2023-04-18T09:42:28.719" v="1" actId="1076"/>
          <ac:spMkLst>
            <pc:docMk/>
            <pc:sldMk cId="197823894" sldId="338"/>
            <ac:spMk id="10" creationId="{C0C1325C-059E-48AD-AC6D-0F3B38C5DDE8}"/>
          </ac:spMkLst>
        </pc:spChg>
        <pc:spChg chg="add mod">
          <ac:chgData name="Kazuyo Takehara" userId="fa7eaadb-9681-4610-86a8-8be5debccd15" providerId="ADAL" clId="{0A34AA7F-069F-4014-8A4F-2B93C3904604}" dt="2023-04-18T09:42:32.642" v="3" actId="1076"/>
          <ac:spMkLst>
            <pc:docMk/>
            <pc:sldMk cId="197823894" sldId="338"/>
            <ac:spMk id="11" creationId="{D065EE50-F9B8-46E3-9625-5EDC7D5687DF}"/>
          </ac:spMkLst>
        </pc:spChg>
        <pc:spChg chg="add mod">
          <ac:chgData name="Kazuyo Takehara" userId="fa7eaadb-9681-4610-86a8-8be5debccd15" providerId="ADAL" clId="{0A34AA7F-069F-4014-8A4F-2B93C3904604}" dt="2023-04-18T09:42:32.642" v="3" actId="1076"/>
          <ac:spMkLst>
            <pc:docMk/>
            <pc:sldMk cId="197823894" sldId="338"/>
            <ac:spMk id="12" creationId="{82EA2A28-95C6-4DF2-96E8-2AF70BEF5C53}"/>
          </ac:spMkLst>
        </pc:spChg>
        <pc:picChg chg="mod">
          <ac:chgData name="Kazuyo Takehara" userId="fa7eaadb-9681-4610-86a8-8be5debccd15" providerId="ADAL" clId="{0A34AA7F-069F-4014-8A4F-2B93C3904604}" dt="2023-04-18T09:42:24.470" v="0" actId="1076"/>
          <ac:picMkLst>
            <pc:docMk/>
            <pc:sldMk cId="197823894" sldId="338"/>
            <ac:picMk id="3" creationId="{F09CFF93-AEB0-4A70-9778-57A6B255B8FA}"/>
          </ac:picMkLst>
        </pc:picChg>
        <pc:picChg chg="mod">
          <ac:chgData name="Kazuyo Takehara" userId="fa7eaadb-9681-4610-86a8-8be5debccd15" providerId="ADAL" clId="{0A34AA7F-069F-4014-8A4F-2B93C3904604}" dt="2023-04-18T09:42:24.470" v="0" actId="1076"/>
          <ac:picMkLst>
            <pc:docMk/>
            <pc:sldMk cId="197823894" sldId="338"/>
            <ac:picMk id="5" creationId="{07C5F64D-D780-40CA-AD05-142CFB0878FD}"/>
          </ac:picMkLst>
        </pc:picChg>
        <pc:picChg chg="mod">
          <ac:chgData name="Kazuyo Takehara" userId="fa7eaadb-9681-4610-86a8-8be5debccd15" providerId="ADAL" clId="{0A34AA7F-069F-4014-8A4F-2B93C3904604}" dt="2023-04-18T09:42:28.719" v="1" actId="1076"/>
          <ac:picMkLst>
            <pc:docMk/>
            <pc:sldMk cId="197823894" sldId="338"/>
            <ac:picMk id="8" creationId="{BD960689-AB82-435E-B080-E9929F3F8E91}"/>
          </ac:picMkLst>
        </pc:picChg>
        <pc:picChg chg="mod">
          <ac:chgData name="Kazuyo Takehara" userId="fa7eaadb-9681-4610-86a8-8be5debccd15" providerId="ADAL" clId="{0A34AA7F-069F-4014-8A4F-2B93C3904604}" dt="2023-04-18T09:42:28.719" v="1" actId="1076"/>
          <ac:picMkLst>
            <pc:docMk/>
            <pc:sldMk cId="197823894" sldId="338"/>
            <ac:picMk id="9" creationId="{8F7401CD-E80C-4E34-9B64-B0CF55B42754}"/>
          </ac:picMkLst>
        </pc:picChg>
      </pc:sldChg>
      <pc:sldChg chg="del">
        <pc:chgData name="Kazuyo Takehara" userId="fa7eaadb-9681-4610-86a8-8be5debccd15" providerId="ADAL" clId="{0A34AA7F-069F-4014-8A4F-2B93C3904604}" dt="2023-04-18T09:42:57.888" v="6" actId="2696"/>
        <pc:sldMkLst>
          <pc:docMk/>
          <pc:sldMk cId="3342591126" sldId="339"/>
        </pc:sldMkLst>
      </pc:sldChg>
      <pc:sldChg chg="modSp mod">
        <pc:chgData name="Kazuyo Takehara" userId="fa7eaadb-9681-4610-86a8-8be5debccd15" providerId="ADAL" clId="{0A34AA7F-069F-4014-8A4F-2B93C3904604}" dt="2023-04-19T04:06:00.627" v="37" actId="1076"/>
        <pc:sldMkLst>
          <pc:docMk/>
          <pc:sldMk cId="558094571" sldId="341"/>
        </pc:sldMkLst>
        <pc:picChg chg="mod">
          <ac:chgData name="Kazuyo Takehara" userId="fa7eaadb-9681-4610-86a8-8be5debccd15" providerId="ADAL" clId="{0A34AA7F-069F-4014-8A4F-2B93C3904604}" dt="2023-04-19T04:05:58.645" v="36" actId="1076"/>
          <ac:picMkLst>
            <pc:docMk/>
            <pc:sldMk cId="558094571" sldId="341"/>
            <ac:picMk id="19" creationId="{39F6AAA5-5BBE-4B06-8189-D2A46AE75695}"/>
          </ac:picMkLst>
        </pc:picChg>
        <pc:picChg chg="mod">
          <ac:chgData name="Kazuyo Takehara" userId="fa7eaadb-9681-4610-86a8-8be5debccd15" providerId="ADAL" clId="{0A34AA7F-069F-4014-8A4F-2B93C3904604}" dt="2023-04-19T04:06:00.627" v="37" actId="1076"/>
          <ac:picMkLst>
            <pc:docMk/>
            <pc:sldMk cId="558094571" sldId="341"/>
            <ac:picMk id="21" creationId="{0ABC57BD-143C-4536-A403-C69C7C8770FE}"/>
          </ac:picMkLst>
        </pc:picChg>
      </pc:sldChg>
      <pc:sldChg chg="modSp mod">
        <pc:chgData name="Kazuyo Takehara" userId="fa7eaadb-9681-4610-86a8-8be5debccd15" providerId="ADAL" clId="{0A34AA7F-069F-4014-8A4F-2B93C3904604}" dt="2023-04-19T04:05:53.036" v="35" actId="1076"/>
        <pc:sldMkLst>
          <pc:docMk/>
          <pc:sldMk cId="1406584302" sldId="342"/>
        </pc:sldMkLst>
        <pc:picChg chg="mod">
          <ac:chgData name="Kazuyo Takehara" userId="fa7eaadb-9681-4610-86a8-8be5debccd15" providerId="ADAL" clId="{0A34AA7F-069F-4014-8A4F-2B93C3904604}" dt="2023-04-19T04:05:49.043" v="33" actId="1076"/>
          <ac:picMkLst>
            <pc:docMk/>
            <pc:sldMk cId="1406584302" sldId="342"/>
            <ac:picMk id="18" creationId="{79C05ECD-E44B-46A7-8F72-8FB222F44A8C}"/>
          </ac:picMkLst>
        </pc:picChg>
        <pc:picChg chg="mod">
          <ac:chgData name="Kazuyo Takehara" userId="fa7eaadb-9681-4610-86a8-8be5debccd15" providerId="ADAL" clId="{0A34AA7F-069F-4014-8A4F-2B93C3904604}" dt="2023-04-19T04:05:50.848" v="34" actId="1076"/>
          <ac:picMkLst>
            <pc:docMk/>
            <pc:sldMk cId="1406584302" sldId="342"/>
            <ac:picMk id="19" creationId="{39F6AAA5-5BBE-4B06-8189-D2A46AE75695}"/>
          </ac:picMkLst>
        </pc:picChg>
        <pc:picChg chg="mod">
          <ac:chgData name="Kazuyo Takehara" userId="fa7eaadb-9681-4610-86a8-8be5debccd15" providerId="ADAL" clId="{0A34AA7F-069F-4014-8A4F-2B93C3904604}" dt="2023-04-19T04:05:53.036" v="35" actId="1076"/>
          <ac:picMkLst>
            <pc:docMk/>
            <pc:sldMk cId="1406584302" sldId="342"/>
            <ac:picMk id="21" creationId="{0ABC57BD-143C-4536-A403-C69C7C8770FE}"/>
          </ac:picMkLst>
        </pc:picChg>
      </pc:sldChg>
      <pc:sldChg chg="addSp modSp mod modAnim">
        <pc:chgData name="Kazuyo Takehara" userId="fa7eaadb-9681-4610-86a8-8be5debccd15" providerId="ADAL" clId="{0A34AA7F-069F-4014-8A4F-2B93C3904604}" dt="2023-04-19T04:07:14.464" v="93" actId="14100"/>
        <pc:sldMkLst>
          <pc:docMk/>
          <pc:sldMk cId="4016053339" sldId="343"/>
        </pc:sldMkLst>
        <pc:spChg chg="mod">
          <ac:chgData name="Kazuyo Takehara" userId="fa7eaadb-9681-4610-86a8-8be5debccd15" providerId="ADAL" clId="{0A34AA7F-069F-4014-8A4F-2B93C3904604}" dt="2023-04-19T04:06:41.851" v="43" actId="1076"/>
          <ac:spMkLst>
            <pc:docMk/>
            <pc:sldMk cId="4016053339" sldId="343"/>
            <ac:spMk id="6" creationId="{B860CF8B-C173-4585-9EBE-3B753BC5F991}"/>
          </ac:spMkLst>
        </pc:spChg>
        <pc:spChg chg="add mod">
          <ac:chgData name="Kazuyo Takehara" userId="fa7eaadb-9681-4610-86a8-8be5debccd15" providerId="ADAL" clId="{0A34AA7F-069F-4014-8A4F-2B93C3904604}" dt="2023-04-19T04:07:14.464" v="93" actId="14100"/>
          <ac:spMkLst>
            <pc:docMk/>
            <pc:sldMk cId="4016053339" sldId="343"/>
            <ac:spMk id="27" creationId="{ED756E09-3840-44AE-86DE-CF11AA1DA34E}"/>
          </ac:spMkLst>
        </pc:spChg>
        <pc:picChg chg="mod">
          <ac:chgData name="Kazuyo Takehara" userId="fa7eaadb-9681-4610-86a8-8be5debccd15" providerId="ADAL" clId="{0A34AA7F-069F-4014-8A4F-2B93C3904604}" dt="2023-04-19T04:06:22.325" v="40" actId="1076"/>
          <ac:picMkLst>
            <pc:docMk/>
            <pc:sldMk cId="4016053339" sldId="343"/>
            <ac:picMk id="13" creationId="{407910AB-C780-4E62-81E4-5E99BFF01803}"/>
          </ac:picMkLst>
        </pc:picChg>
        <pc:picChg chg="mod">
          <ac:chgData name="Kazuyo Takehara" userId="fa7eaadb-9681-4610-86a8-8be5debccd15" providerId="ADAL" clId="{0A34AA7F-069F-4014-8A4F-2B93C3904604}" dt="2023-04-19T04:06:25.214" v="41" actId="1076"/>
          <ac:picMkLst>
            <pc:docMk/>
            <pc:sldMk cId="4016053339" sldId="343"/>
            <ac:picMk id="15" creationId="{55414F33-C3B2-4A0F-8759-E8EC9DB3A939}"/>
          </ac:picMkLst>
        </pc:picChg>
      </pc:sldChg>
      <pc:sldChg chg="modSp mod">
        <pc:chgData name="Kazuyo Takehara" userId="fa7eaadb-9681-4610-86a8-8be5debccd15" providerId="ADAL" clId="{0A34AA7F-069F-4014-8A4F-2B93C3904604}" dt="2023-04-19T04:06:12.431" v="39" actId="1076"/>
        <pc:sldMkLst>
          <pc:docMk/>
          <pc:sldMk cId="3431487151" sldId="344"/>
        </pc:sldMkLst>
        <pc:picChg chg="mod">
          <ac:chgData name="Kazuyo Takehara" userId="fa7eaadb-9681-4610-86a8-8be5debccd15" providerId="ADAL" clId="{0A34AA7F-069F-4014-8A4F-2B93C3904604}" dt="2023-04-19T04:06:09.671" v="38" actId="1076"/>
          <ac:picMkLst>
            <pc:docMk/>
            <pc:sldMk cId="3431487151" sldId="344"/>
            <ac:picMk id="13" creationId="{407910AB-C780-4E62-81E4-5E99BFF01803}"/>
          </ac:picMkLst>
        </pc:picChg>
        <pc:picChg chg="mod">
          <ac:chgData name="Kazuyo Takehara" userId="fa7eaadb-9681-4610-86a8-8be5debccd15" providerId="ADAL" clId="{0A34AA7F-069F-4014-8A4F-2B93C3904604}" dt="2023-04-19T04:06:12.431" v="39" actId="1076"/>
          <ac:picMkLst>
            <pc:docMk/>
            <pc:sldMk cId="3431487151" sldId="344"/>
            <ac:picMk id="15" creationId="{55414F33-C3B2-4A0F-8759-E8EC9DB3A939}"/>
          </ac:picMkLst>
        </pc:picChg>
      </pc:sldChg>
      <pc:sldChg chg="modSp mod">
        <pc:chgData name="Kazuyo Takehara" userId="fa7eaadb-9681-4610-86a8-8be5debccd15" providerId="ADAL" clId="{0A34AA7F-069F-4014-8A4F-2B93C3904604}" dt="2023-04-19T04:07:55.674" v="97" actId="1076"/>
        <pc:sldMkLst>
          <pc:docMk/>
          <pc:sldMk cId="1086564515" sldId="355"/>
        </pc:sldMkLst>
        <pc:picChg chg="mod">
          <ac:chgData name="Kazuyo Takehara" userId="fa7eaadb-9681-4610-86a8-8be5debccd15" providerId="ADAL" clId="{0A34AA7F-069F-4014-8A4F-2B93C3904604}" dt="2023-04-19T04:07:52.067" v="96" actId="1076"/>
          <ac:picMkLst>
            <pc:docMk/>
            <pc:sldMk cId="1086564515" sldId="355"/>
            <ac:picMk id="30" creationId="{8D4BEFF3-F771-49E7-AFFF-47F416F141AA}"/>
          </ac:picMkLst>
        </pc:picChg>
        <pc:picChg chg="mod">
          <ac:chgData name="Kazuyo Takehara" userId="fa7eaadb-9681-4610-86a8-8be5debccd15" providerId="ADAL" clId="{0A34AA7F-069F-4014-8A4F-2B93C3904604}" dt="2023-04-19T04:07:55.674" v="97" actId="1076"/>
          <ac:picMkLst>
            <pc:docMk/>
            <pc:sldMk cId="1086564515" sldId="355"/>
            <ac:picMk id="31" creationId="{9818F651-4765-4F1C-B495-CB3F52F29117}"/>
          </ac:picMkLst>
        </pc:picChg>
      </pc:sldChg>
      <pc:sldChg chg="modSp mod">
        <pc:chgData name="Kazuyo Takehara" userId="fa7eaadb-9681-4610-86a8-8be5debccd15" providerId="ADAL" clId="{0A34AA7F-069F-4014-8A4F-2B93C3904604}" dt="2023-04-19T04:07:48.297" v="95" actId="1076"/>
        <pc:sldMkLst>
          <pc:docMk/>
          <pc:sldMk cId="1812418755" sldId="356"/>
        </pc:sldMkLst>
        <pc:picChg chg="mod">
          <ac:chgData name="Kazuyo Takehara" userId="fa7eaadb-9681-4610-86a8-8be5debccd15" providerId="ADAL" clId="{0A34AA7F-069F-4014-8A4F-2B93C3904604}" dt="2023-04-19T04:07:46.623" v="94" actId="1076"/>
          <ac:picMkLst>
            <pc:docMk/>
            <pc:sldMk cId="1812418755" sldId="356"/>
            <ac:picMk id="30" creationId="{8D4BEFF3-F771-49E7-AFFF-47F416F141AA}"/>
          </ac:picMkLst>
        </pc:picChg>
        <pc:picChg chg="mod">
          <ac:chgData name="Kazuyo Takehara" userId="fa7eaadb-9681-4610-86a8-8be5debccd15" providerId="ADAL" clId="{0A34AA7F-069F-4014-8A4F-2B93C3904604}" dt="2023-04-19T04:07:48.297" v="95" actId="1076"/>
          <ac:picMkLst>
            <pc:docMk/>
            <pc:sldMk cId="1812418755" sldId="356"/>
            <ac:picMk id="31" creationId="{9818F651-4765-4F1C-B495-CB3F52F29117}"/>
          </ac:picMkLst>
        </pc:picChg>
      </pc:sldChg>
      <pc:sldChg chg="del">
        <pc:chgData name="Kazuyo Takehara" userId="fa7eaadb-9681-4610-86a8-8be5debccd15" providerId="ADAL" clId="{0A34AA7F-069F-4014-8A4F-2B93C3904604}" dt="2023-04-18T09:46:36.519" v="13" actId="2696"/>
        <pc:sldMkLst>
          <pc:docMk/>
          <pc:sldMk cId="3980563788" sldId="363"/>
        </pc:sldMkLst>
      </pc:sldChg>
      <pc:sldChg chg="addSp delSp modSp mod delAnim">
        <pc:chgData name="Kazuyo Takehara" userId="fa7eaadb-9681-4610-86a8-8be5debccd15" providerId="ADAL" clId="{0A34AA7F-069F-4014-8A4F-2B93C3904604}" dt="2023-04-18T09:46:30.994" v="12" actId="1076"/>
        <pc:sldMkLst>
          <pc:docMk/>
          <pc:sldMk cId="2529656719" sldId="364"/>
        </pc:sldMkLst>
        <pc:spChg chg="del">
          <ac:chgData name="Kazuyo Takehara" userId="fa7eaadb-9681-4610-86a8-8be5debccd15" providerId="ADAL" clId="{0A34AA7F-069F-4014-8A4F-2B93C3904604}" dt="2023-04-18T09:46:15.010" v="9" actId="478"/>
          <ac:spMkLst>
            <pc:docMk/>
            <pc:sldMk cId="2529656719" sldId="364"/>
            <ac:spMk id="16" creationId="{F40F5AB7-E8D4-4A3E-851B-1AD13C79BC39}"/>
          </ac:spMkLst>
        </pc:spChg>
        <pc:spChg chg="del">
          <ac:chgData name="Kazuyo Takehara" userId="fa7eaadb-9681-4610-86a8-8be5debccd15" providerId="ADAL" clId="{0A34AA7F-069F-4014-8A4F-2B93C3904604}" dt="2023-04-18T09:46:15.010" v="9" actId="478"/>
          <ac:spMkLst>
            <pc:docMk/>
            <pc:sldMk cId="2529656719" sldId="364"/>
            <ac:spMk id="18" creationId="{761531BE-214A-42F2-9BFB-2A468F20E81A}"/>
          </ac:spMkLst>
        </pc:spChg>
        <pc:spChg chg="del">
          <ac:chgData name="Kazuyo Takehara" userId="fa7eaadb-9681-4610-86a8-8be5debccd15" providerId="ADAL" clId="{0A34AA7F-069F-4014-8A4F-2B93C3904604}" dt="2023-04-18T09:46:15.010" v="9" actId="478"/>
          <ac:spMkLst>
            <pc:docMk/>
            <pc:sldMk cId="2529656719" sldId="364"/>
            <ac:spMk id="19" creationId="{8E8F514A-D7C6-40DD-A044-E75DD6A05103}"/>
          </ac:spMkLst>
        </pc:spChg>
        <pc:spChg chg="del">
          <ac:chgData name="Kazuyo Takehara" userId="fa7eaadb-9681-4610-86a8-8be5debccd15" providerId="ADAL" clId="{0A34AA7F-069F-4014-8A4F-2B93C3904604}" dt="2023-04-18T09:46:15.010" v="9" actId="478"/>
          <ac:spMkLst>
            <pc:docMk/>
            <pc:sldMk cId="2529656719" sldId="364"/>
            <ac:spMk id="20" creationId="{6E6A62E3-8BEF-494A-9969-C11777CA8C6B}"/>
          </ac:spMkLst>
        </pc:spChg>
        <pc:spChg chg="del">
          <ac:chgData name="Kazuyo Takehara" userId="fa7eaadb-9681-4610-86a8-8be5debccd15" providerId="ADAL" clId="{0A34AA7F-069F-4014-8A4F-2B93C3904604}" dt="2023-04-18T09:46:15.010" v="9" actId="478"/>
          <ac:spMkLst>
            <pc:docMk/>
            <pc:sldMk cId="2529656719" sldId="364"/>
            <ac:spMk id="21" creationId="{5B41B5BA-0925-4F47-8409-2ABB5CDDB646}"/>
          </ac:spMkLst>
        </pc:spChg>
        <pc:spChg chg="del">
          <ac:chgData name="Kazuyo Takehara" userId="fa7eaadb-9681-4610-86a8-8be5debccd15" providerId="ADAL" clId="{0A34AA7F-069F-4014-8A4F-2B93C3904604}" dt="2023-04-18T09:46:15.010" v="9" actId="478"/>
          <ac:spMkLst>
            <pc:docMk/>
            <pc:sldMk cId="2529656719" sldId="364"/>
            <ac:spMk id="22" creationId="{21AEEE49-E1A4-4FFD-A8E0-C62672BB53CE}"/>
          </ac:spMkLst>
        </pc:spChg>
        <pc:spChg chg="del">
          <ac:chgData name="Kazuyo Takehara" userId="fa7eaadb-9681-4610-86a8-8be5debccd15" providerId="ADAL" clId="{0A34AA7F-069F-4014-8A4F-2B93C3904604}" dt="2023-04-18T09:46:15.010" v="9" actId="478"/>
          <ac:spMkLst>
            <pc:docMk/>
            <pc:sldMk cId="2529656719" sldId="364"/>
            <ac:spMk id="23" creationId="{8E99AE3C-2E4B-472C-A927-5887A9452458}"/>
          </ac:spMkLst>
        </pc:spChg>
        <pc:spChg chg="add mod">
          <ac:chgData name="Kazuyo Takehara" userId="fa7eaadb-9681-4610-86a8-8be5debccd15" providerId="ADAL" clId="{0A34AA7F-069F-4014-8A4F-2B93C3904604}" dt="2023-04-18T09:46:26.674" v="11" actId="1076"/>
          <ac:spMkLst>
            <pc:docMk/>
            <pc:sldMk cId="2529656719" sldId="364"/>
            <ac:spMk id="24" creationId="{CCAEA546-ACBF-43D7-A052-27641A87BE6D}"/>
          </ac:spMkLst>
        </pc:spChg>
        <pc:picChg chg="mod">
          <ac:chgData name="Kazuyo Takehara" userId="fa7eaadb-9681-4610-86a8-8be5debccd15" providerId="ADAL" clId="{0A34AA7F-069F-4014-8A4F-2B93C3904604}" dt="2023-04-18T09:46:30.994" v="12" actId="1076"/>
          <ac:picMkLst>
            <pc:docMk/>
            <pc:sldMk cId="2529656719" sldId="364"/>
            <ac:picMk id="6" creationId="{AB144DBB-C1F4-4039-A67C-7119E1B82056}"/>
          </ac:picMkLst>
        </pc:picChg>
      </pc:sldChg>
      <pc:sldChg chg="modSp mod">
        <pc:chgData name="Kazuyo Takehara" userId="fa7eaadb-9681-4610-86a8-8be5debccd15" providerId="ADAL" clId="{0A34AA7F-069F-4014-8A4F-2B93C3904604}" dt="2023-04-19T04:08:53.266" v="109" actId="1076"/>
        <pc:sldMkLst>
          <pc:docMk/>
          <pc:sldMk cId="2763509967" sldId="366"/>
        </pc:sldMkLst>
        <pc:picChg chg="mod">
          <ac:chgData name="Kazuyo Takehara" userId="fa7eaadb-9681-4610-86a8-8be5debccd15" providerId="ADAL" clId="{0A34AA7F-069F-4014-8A4F-2B93C3904604}" dt="2023-04-19T04:08:42.566" v="104" actId="1076"/>
          <ac:picMkLst>
            <pc:docMk/>
            <pc:sldMk cId="2763509967" sldId="366"/>
            <ac:picMk id="32" creationId="{567E99DC-58DD-4BFC-A959-E0D7511732B9}"/>
          </ac:picMkLst>
        </pc:picChg>
        <pc:picChg chg="mod">
          <ac:chgData name="Kazuyo Takehara" userId="fa7eaadb-9681-4610-86a8-8be5debccd15" providerId="ADAL" clId="{0A34AA7F-069F-4014-8A4F-2B93C3904604}" dt="2023-04-19T04:08:44.785" v="105" actId="1076"/>
          <ac:picMkLst>
            <pc:docMk/>
            <pc:sldMk cId="2763509967" sldId="366"/>
            <ac:picMk id="33" creationId="{45493EDF-435C-455A-B3F2-23E35C011CF9}"/>
          </ac:picMkLst>
        </pc:picChg>
        <pc:picChg chg="mod">
          <ac:chgData name="Kazuyo Takehara" userId="fa7eaadb-9681-4610-86a8-8be5debccd15" providerId="ADAL" clId="{0A34AA7F-069F-4014-8A4F-2B93C3904604}" dt="2023-04-19T04:08:46.835" v="106" actId="1076"/>
          <ac:picMkLst>
            <pc:docMk/>
            <pc:sldMk cId="2763509967" sldId="366"/>
            <ac:picMk id="34" creationId="{417F760C-9ADA-43CD-9186-3DF9FE31B7DD}"/>
          </ac:picMkLst>
        </pc:picChg>
        <pc:picChg chg="mod">
          <ac:chgData name="Kazuyo Takehara" userId="fa7eaadb-9681-4610-86a8-8be5debccd15" providerId="ADAL" clId="{0A34AA7F-069F-4014-8A4F-2B93C3904604}" dt="2023-04-19T04:08:48.812" v="107" actId="1076"/>
          <ac:picMkLst>
            <pc:docMk/>
            <pc:sldMk cId="2763509967" sldId="366"/>
            <ac:picMk id="35" creationId="{EEAC508A-D11C-46FB-A126-0C7E1D01819B}"/>
          </ac:picMkLst>
        </pc:picChg>
        <pc:picChg chg="mod">
          <ac:chgData name="Kazuyo Takehara" userId="fa7eaadb-9681-4610-86a8-8be5debccd15" providerId="ADAL" clId="{0A34AA7F-069F-4014-8A4F-2B93C3904604}" dt="2023-04-19T04:08:51.401" v="108" actId="1076"/>
          <ac:picMkLst>
            <pc:docMk/>
            <pc:sldMk cId="2763509967" sldId="366"/>
            <ac:picMk id="36" creationId="{ECE78BB7-17B8-4336-B984-2007B726C134}"/>
          </ac:picMkLst>
        </pc:picChg>
        <pc:picChg chg="mod">
          <ac:chgData name="Kazuyo Takehara" userId="fa7eaadb-9681-4610-86a8-8be5debccd15" providerId="ADAL" clId="{0A34AA7F-069F-4014-8A4F-2B93C3904604}" dt="2023-04-19T04:08:53.266" v="109" actId="1076"/>
          <ac:picMkLst>
            <pc:docMk/>
            <pc:sldMk cId="2763509967" sldId="366"/>
            <ac:picMk id="37" creationId="{4FCD807F-882B-4177-A78F-63873EE21C9D}"/>
          </ac:picMkLst>
        </pc:picChg>
      </pc:sldChg>
      <pc:sldChg chg="modSp mod">
        <pc:chgData name="Kazuyo Takehara" userId="fa7eaadb-9681-4610-86a8-8be5debccd15" providerId="ADAL" clId="{0A34AA7F-069F-4014-8A4F-2B93C3904604}" dt="2023-04-19T04:08:38.635" v="103" actId="1076"/>
        <pc:sldMkLst>
          <pc:docMk/>
          <pc:sldMk cId="3831321309" sldId="367"/>
        </pc:sldMkLst>
        <pc:picChg chg="mod">
          <ac:chgData name="Kazuyo Takehara" userId="fa7eaadb-9681-4610-86a8-8be5debccd15" providerId="ADAL" clId="{0A34AA7F-069F-4014-8A4F-2B93C3904604}" dt="2023-04-19T04:08:36.086" v="102" actId="1076"/>
          <ac:picMkLst>
            <pc:docMk/>
            <pc:sldMk cId="3831321309" sldId="367"/>
            <ac:picMk id="32" creationId="{567E99DC-58DD-4BFC-A959-E0D7511732B9}"/>
          </ac:picMkLst>
        </pc:picChg>
        <pc:picChg chg="mod">
          <ac:chgData name="Kazuyo Takehara" userId="fa7eaadb-9681-4610-86a8-8be5debccd15" providerId="ADAL" clId="{0A34AA7F-069F-4014-8A4F-2B93C3904604}" dt="2023-04-19T04:08:28.400" v="98" actId="1076"/>
          <ac:picMkLst>
            <pc:docMk/>
            <pc:sldMk cId="3831321309" sldId="367"/>
            <ac:picMk id="33" creationId="{45493EDF-435C-455A-B3F2-23E35C011CF9}"/>
          </ac:picMkLst>
        </pc:picChg>
        <pc:picChg chg="mod">
          <ac:chgData name="Kazuyo Takehara" userId="fa7eaadb-9681-4610-86a8-8be5debccd15" providerId="ADAL" clId="{0A34AA7F-069F-4014-8A4F-2B93C3904604}" dt="2023-04-19T04:08:32.152" v="100" actId="1076"/>
          <ac:picMkLst>
            <pc:docMk/>
            <pc:sldMk cId="3831321309" sldId="367"/>
            <ac:picMk id="34" creationId="{417F760C-9ADA-43CD-9186-3DF9FE31B7DD}"/>
          </ac:picMkLst>
        </pc:picChg>
        <pc:picChg chg="mod">
          <ac:chgData name="Kazuyo Takehara" userId="fa7eaadb-9681-4610-86a8-8be5debccd15" providerId="ADAL" clId="{0A34AA7F-069F-4014-8A4F-2B93C3904604}" dt="2023-04-19T04:08:38.635" v="103" actId="1076"/>
          <ac:picMkLst>
            <pc:docMk/>
            <pc:sldMk cId="3831321309" sldId="367"/>
            <ac:picMk id="35" creationId="{EEAC508A-D11C-46FB-A126-0C7E1D01819B}"/>
          </ac:picMkLst>
        </pc:picChg>
        <pc:picChg chg="mod">
          <ac:chgData name="Kazuyo Takehara" userId="fa7eaadb-9681-4610-86a8-8be5debccd15" providerId="ADAL" clId="{0A34AA7F-069F-4014-8A4F-2B93C3904604}" dt="2023-04-19T04:08:30.177" v="99" actId="1076"/>
          <ac:picMkLst>
            <pc:docMk/>
            <pc:sldMk cId="3831321309" sldId="367"/>
            <ac:picMk id="36" creationId="{ECE78BB7-17B8-4336-B984-2007B726C134}"/>
          </ac:picMkLst>
        </pc:picChg>
        <pc:picChg chg="mod">
          <ac:chgData name="Kazuyo Takehara" userId="fa7eaadb-9681-4610-86a8-8be5debccd15" providerId="ADAL" clId="{0A34AA7F-069F-4014-8A4F-2B93C3904604}" dt="2023-04-19T04:08:34.267" v="101" actId="1076"/>
          <ac:picMkLst>
            <pc:docMk/>
            <pc:sldMk cId="3831321309" sldId="367"/>
            <ac:picMk id="37" creationId="{4FCD807F-882B-4177-A78F-63873EE21C9D}"/>
          </ac:picMkLst>
        </pc:picChg>
      </pc:sldChg>
      <pc:sldChg chg="modSp mod">
        <pc:chgData name="Kazuyo Takehara" userId="fa7eaadb-9681-4610-86a8-8be5debccd15" providerId="ADAL" clId="{0A34AA7F-069F-4014-8A4F-2B93C3904604}" dt="2023-04-19T04:09:26.240" v="121" actId="1076"/>
        <pc:sldMkLst>
          <pc:docMk/>
          <pc:sldMk cId="473663799" sldId="368"/>
        </pc:sldMkLst>
        <pc:picChg chg="mod">
          <ac:chgData name="Kazuyo Takehara" userId="fa7eaadb-9681-4610-86a8-8be5debccd15" providerId="ADAL" clId="{0A34AA7F-069F-4014-8A4F-2B93C3904604}" dt="2023-04-19T04:09:14.520" v="116" actId="1076"/>
          <ac:picMkLst>
            <pc:docMk/>
            <pc:sldMk cId="473663799" sldId="368"/>
            <ac:picMk id="28" creationId="{8C51F8C2-F27F-4C4A-8FDF-62B7A8A47E74}"/>
          </ac:picMkLst>
        </pc:picChg>
        <pc:picChg chg="mod">
          <ac:chgData name="Kazuyo Takehara" userId="fa7eaadb-9681-4610-86a8-8be5debccd15" providerId="ADAL" clId="{0A34AA7F-069F-4014-8A4F-2B93C3904604}" dt="2023-04-19T04:09:17.527" v="117" actId="1076"/>
          <ac:picMkLst>
            <pc:docMk/>
            <pc:sldMk cId="473663799" sldId="368"/>
            <ac:picMk id="29" creationId="{95C5E872-ADBE-4E60-AF57-90E85B723D8D}"/>
          </ac:picMkLst>
        </pc:picChg>
        <pc:picChg chg="mod">
          <ac:chgData name="Kazuyo Takehara" userId="fa7eaadb-9681-4610-86a8-8be5debccd15" providerId="ADAL" clId="{0A34AA7F-069F-4014-8A4F-2B93C3904604}" dt="2023-04-19T04:09:19.493" v="118" actId="1076"/>
          <ac:picMkLst>
            <pc:docMk/>
            <pc:sldMk cId="473663799" sldId="368"/>
            <ac:picMk id="30" creationId="{3556C7CD-2C50-4675-ABB5-AA45D7CF388B}"/>
          </ac:picMkLst>
        </pc:picChg>
        <pc:picChg chg="mod">
          <ac:chgData name="Kazuyo Takehara" userId="fa7eaadb-9681-4610-86a8-8be5debccd15" providerId="ADAL" clId="{0A34AA7F-069F-4014-8A4F-2B93C3904604}" dt="2023-04-19T04:09:21.075" v="119" actId="1076"/>
          <ac:picMkLst>
            <pc:docMk/>
            <pc:sldMk cId="473663799" sldId="368"/>
            <ac:picMk id="31" creationId="{308AFF1E-30DA-4F5A-AD4F-615AF47C5A84}"/>
          </ac:picMkLst>
        </pc:picChg>
        <pc:picChg chg="mod">
          <ac:chgData name="Kazuyo Takehara" userId="fa7eaadb-9681-4610-86a8-8be5debccd15" providerId="ADAL" clId="{0A34AA7F-069F-4014-8A4F-2B93C3904604}" dt="2023-04-19T04:09:23.529" v="120" actId="1076"/>
          <ac:picMkLst>
            <pc:docMk/>
            <pc:sldMk cId="473663799" sldId="368"/>
            <ac:picMk id="32" creationId="{5EA4CCD4-8C98-48EE-BDF1-C589FE7667BC}"/>
          </ac:picMkLst>
        </pc:picChg>
        <pc:picChg chg="mod">
          <ac:chgData name="Kazuyo Takehara" userId="fa7eaadb-9681-4610-86a8-8be5debccd15" providerId="ADAL" clId="{0A34AA7F-069F-4014-8A4F-2B93C3904604}" dt="2023-04-19T04:09:26.240" v="121" actId="1076"/>
          <ac:picMkLst>
            <pc:docMk/>
            <pc:sldMk cId="473663799" sldId="368"/>
            <ac:picMk id="33" creationId="{963DEB3C-946D-4689-A0D7-205415A143C9}"/>
          </ac:picMkLst>
        </pc:picChg>
      </pc:sldChg>
      <pc:sldChg chg="modSp mod">
        <pc:chgData name="Kazuyo Takehara" userId="fa7eaadb-9681-4610-86a8-8be5debccd15" providerId="ADAL" clId="{0A34AA7F-069F-4014-8A4F-2B93C3904604}" dt="2023-04-19T04:09:11.282" v="115" actId="1076"/>
        <pc:sldMkLst>
          <pc:docMk/>
          <pc:sldMk cId="2540871082" sldId="369"/>
        </pc:sldMkLst>
        <pc:picChg chg="mod">
          <ac:chgData name="Kazuyo Takehara" userId="fa7eaadb-9681-4610-86a8-8be5debccd15" providerId="ADAL" clId="{0A34AA7F-069F-4014-8A4F-2B93C3904604}" dt="2023-04-19T04:09:03.082" v="110" actId="1076"/>
          <ac:picMkLst>
            <pc:docMk/>
            <pc:sldMk cId="2540871082" sldId="369"/>
            <ac:picMk id="28" creationId="{8C51F8C2-F27F-4C4A-8FDF-62B7A8A47E74}"/>
          </ac:picMkLst>
        </pc:picChg>
        <pc:picChg chg="mod">
          <ac:chgData name="Kazuyo Takehara" userId="fa7eaadb-9681-4610-86a8-8be5debccd15" providerId="ADAL" clId="{0A34AA7F-069F-4014-8A4F-2B93C3904604}" dt="2023-04-19T04:09:04.521" v="111" actId="1076"/>
          <ac:picMkLst>
            <pc:docMk/>
            <pc:sldMk cId="2540871082" sldId="369"/>
            <ac:picMk id="29" creationId="{95C5E872-ADBE-4E60-AF57-90E85B723D8D}"/>
          </ac:picMkLst>
        </pc:picChg>
        <pc:picChg chg="mod">
          <ac:chgData name="Kazuyo Takehara" userId="fa7eaadb-9681-4610-86a8-8be5debccd15" providerId="ADAL" clId="{0A34AA7F-069F-4014-8A4F-2B93C3904604}" dt="2023-04-19T04:09:06.175" v="112" actId="1076"/>
          <ac:picMkLst>
            <pc:docMk/>
            <pc:sldMk cId="2540871082" sldId="369"/>
            <ac:picMk id="30" creationId="{3556C7CD-2C50-4675-ABB5-AA45D7CF388B}"/>
          </ac:picMkLst>
        </pc:picChg>
        <pc:picChg chg="mod">
          <ac:chgData name="Kazuyo Takehara" userId="fa7eaadb-9681-4610-86a8-8be5debccd15" providerId="ADAL" clId="{0A34AA7F-069F-4014-8A4F-2B93C3904604}" dt="2023-04-19T04:09:07.684" v="113" actId="1076"/>
          <ac:picMkLst>
            <pc:docMk/>
            <pc:sldMk cId="2540871082" sldId="369"/>
            <ac:picMk id="31" creationId="{308AFF1E-30DA-4F5A-AD4F-615AF47C5A84}"/>
          </ac:picMkLst>
        </pc:picChg>
        <pc:picChg chg="mod">
          <ac:chgData name="Kazuyo Takehara" userId="fa7eaadb-9681-4610-86a8-8be5debccd15" providerId="ADAL" clId="{0A34AA7F-069F-4014-8A4F-2B93C3904604}" dt="2023-04-19T04:09:09.320" v="114" actId="1076"/>
          <ac:picMkLst>
            <pc:docMk/>
            <pc:sldMk cId="2540871082" sldId="369"/>
            <ac:picMk id="32" creationId="{5EA4CCD4-8C98-48EE-BDF1-C589FE7667BC}"/>
          </ac:picMkLst>
        </pc:picChg>
        <pc:picChg chg="mod">
          <ac:chgData name="Kazuyo Takehara" userId="fa7eaadb-9681-4610-86a8-8be5debccd15" providerId="ADAL" clId="{0A34AA7F-069F-4014-8A4F-2B93C3904604}" dt="2023-04-19T04:09:11.282" v="115" actId="1076"/>
          <ac:picMkLst>
            <pc:docMk/>
            <pc:sldMk cId="2540871082" sldId="369"/>
            <ac:picMk id="33" creationId="{963DEB3C-946D-4689-A0D7-205415A143C9}"/>
          </ac:picMkLst>
        </pc:picChg>
      </pc:sldChg>
      <pc:sldChg chg="modSp mod">
        <pc:chgData name="Kazuyo Takehara" userId="fa7eaadb-9681-4610-86a8-8be5debccd15" providerId="ADAL" clId="{0A34AA7F-069F-4014-8A4F-2B93C3904604}" dt="2023-04-19T04:09:52.971" v="123" actId="1076"/>
        <pc:sldMkLst>
          <pc:docMk/>
          <pc:sldMk cId="3921098905" sldId="377"/>
        </pc:sldMkLst>
        <pc:picChg chg="mod">
          <ac:chgData name="Kazuyo Takehara" userId="fa7eaadb-9681-4610-86a8-8be5debccd15" providerId="ADAL" clId="{0A34AA7F-069F-4014-8A4F-2B93C3904604}" dt="2023-04-19T04:09:50.574" v="122" actId="1076"/>
          <ac:picMkLst>
            <pc:docMk/>
            <pc:sldMk cId="3921098905" sldId="377"/>
            <ac:picMk id="12" creationId="{9F68C128-EAA6-4D11-9DC0-C6A3971F8FE4}"/>
          </ac:picMkLst>
        </pc:picChg>
        <pc:picChg chg="mod">
          <ac:chgData name="Kazuyo Takehara" userId="fa7eaadb-9681-4610-86a8-8be5debccd15" providerId="ADAL" clId="{0A34AA7F-069F-4014-8A4F-2B93C3904604}" dt="2023-04-19T04:09:52.971" v="123" actId="1076"/>
          <ac:picMkLst>
            <pc:docMk/>
            <pc:sldMk cId="3921098905" sldId="377"/>
            <ac:picMk id="13" creationId="{CB095355-A5E0-43F8-8B94-A5040E197216}"/>
          </ac:picMkLst>
        </pc:picChg>
      </pc:sldChg>
      <pc:sldChg chg="modSp mod">
        <pc:chgData name="Kazuyo Takehara" userId="fa7eaadb-9681-4610-86a8-8be5debccd15" providerId="ADAL" clId="{0A34AA7F-069F-4014-8A4F-2B93C3904604}" dt="2023-04-19T04:09:58.484" v="125" actId="1076"/>
        <pc:sldMkLst>
          <pc:docMk/>
          <pc:sldMk cId="1330825265" sldId="380"/>
        </pc:sldMkLst>
        <pc:picChg chg="mod">
          <ac:chgData name="Kazuyo Takehara" userId="fa7eaadb-9681-4610-86a8-8be5debccd15" providerId="ADAL" clId="{0A34AA7F-069F-4014-8A4F-2B93C3904604}" dt="2023-04-19T04:09:56.731" v="124" actId="1076"/>
          <ac:picMkLst>
            <pc:docMk/>
            <pc:sldMk cId="1330825265" sldId="380"/>
            <ac:picMk id="12" creationId="{9F68C128-EAA6-4D11-9DC0-C6A3971F8FE4}"/>
          </ac:picMkLst>
        </pc:picChg>
        <pc:picChg chg="mod">
          <ac:chgData name="Kazuyo Takehara" userId="fa7eaadb-9681-4610-86a8-8be5debccd15" providerId="ADAL" clId="{0A34AA7F-069F-4014-8A4F-2B93C3904604}" dt="2023-04-19T04:09:58.484" v="125" actId="1076"/>
          <ac:picMkLst>
            <pc:docMk/>
            <pc:sldMk cId="1330825265" sldId="380"/>
            <ac:picMk id="13" creationId="{CB095355-A5E0-43F8-8B94-A5040E197216}"/>
          </ac:picMkLst>
        </pc:picChg>
      </pc:sldChg>
      <pc:sldChg chg="modSp mod">
        <pc:chgData name="Kazuyo Takehara" userId="fa7eaadb-9681-4610-86a8-8be5debccd15" providerId="ADAL" clId="{0A34AA7F-069F-4014-8A4F-2B93C3904604}" dt="2023-04-19T04:11:11.388" v="149" actId="1037"/>
        <pc:sldMkLst>
          <pc:docMk/>
          <pc:sldMk cId="635511155" sldId="390"/>
        </pc:sldMkLst>
        <pc:spChg chg="mod">
          <ac:chgData name="Kazuyo Takehara" userId="fa7eaadb-9681-4610-86a8-8be5debccd15" providerId="ADAL" clId="{0A34AA7F-069F-4014-8A4F-2B93C3904604}" dt="2023-04-19T04:11:11.388" v="149" actId="1037"/>
          <ac:spMkLst>
            <pc:docMk/>
            <pc:sldMk cId="635511155" sldId="390"/>
            <ac:spMk id="10" creationId="{C8C1F740-8583-4A13-95DD-063669F1DDB5}"/>
          </ac:spMkLst>
        </pc:spChg>
        <pc:spChg chg="mod">
          <ac:chgData name="Kazuyo Takehara" userId="fa7eaadb-9681-4610-86a8-8be5debccd15" providerId="ADAL" clId="{0A34AA7F-069F-4014-8A4F-2B93C3904604}" dt="2023-04-19T04:11:11.388" v="149" actId="1037"/>
          <ac:spMkLst>
            <pc:docMk/>
            <pc:sldMk cId="635511155" sldId="390"/>
            <ac:spMk id="11" creationId="{1064BEBF-3C7E-4B4C-A98D-49BF68FCEED0}"/>
          </ac:spMkLst>
        </pc:spChg>
        <pc:picChg chg="mod">
          <ac:chgData name="Kazuyo Takehara" userId="fa7eaadb-9681-4610-86a8-8be5debccd15" providerId="ADAL" clId="{0A34AA7F-069F-4014-8A4F-2B93C3904604}" dt="2023-04-19T04:11:11.388" v="149" actId="1037"/>
          <ac:picMkLst>
            <pc:docMk/>
            <pc:sldMk cId="635511155" sldId="390"/>
            <ac:picMk id="5" creationId="{0F5EF9B5-2D68-48D4-B509-395835953C45}"/>
          </ac:picMkLst>
        </pc:picChg>
      </pc:sldChg>
      <pc:sldChg chg="addSp delSp modSp mod delAnim modAnim">
        <pc:chgData name="Kazuyo Takehara" userId="fa7eaadb-9681-4610-86a8-8be5debccd15" providerId="ADAL" clId="{0A34AA7F-069F-4014-8A4F-2B93C3904604}" dt="2023-04-18T09:42:52.924" v="5"/>
        <pc:sldMkLst>
          <pc:docMk/>
          <pc:sldMk cId="1207372559" sldId="403"/>
        </pc:sldMkLst>
        <pc:spChg chg="del">
          <ac:chgData name="Kazuyo Takehara" userId="fa7eaadb-9681-4610-86a8-8be5debccd15" providerId="ADAL" clId="{0A34AA7F-069F-4014-8A4F-2B93C3904604}" dt="2023-04-18T09:42:46.704" v="4" actId="478"/>
          <ac:spMkLst>
            <pc:docMk/>
            <pc:sldMk cId="1207372559" sldId="403"/>
            <ac:spMk id="23" creationId="{0B9321ED-68E7-4B6F-8653-02E67F9BDAD5}"/>
          </ac:spMkLst>
        </pc:spChg>
        <pc:spChg chg="del">
          <ac:chgData name="Kazuyo Takehara" userId="fa7eaadb-9681-4610-86a8-8be5debccd15" providerId="ADAL" clId="{0A34AA7F-069F-4014-8A4F-2B93C3904604}" dt="2023-04-18T09:42:46.704" v="4" actId="478"/>
          <ac:spMkLst>
            <pc:docMk/>
            <pc:sldMk cId="1207372559" sldId="403"/>
            <ac:spMk id="24" creationId="{4A09C687-6CBE-40A5-9BB1-A51EB285B7DC}"/>
          </ac:spMkLst>
        </pc:spChg>
        <pc:spChg chg="del">
          <ac:chgData name="Kazuyo Takehara" userId="fa7eaadb-9681-4610-86a8-8be5debccd15" providerId="ADAL" clId="{0A34AA7F-069F-4014-8A4F-2B93C3904604}" dt="2023-04-18T09:42:46.704" v="4" actId="478"/>
          <ac:spMkLst>
            <pc:docMk/>
            <pc:sldMk cId="1207372559" sldId="403"/>
            <ac:spMk id="25" creationId="{20A3384C-B483-443C-A728-F432486FE312}"/>
          </ac:spMkLst>
        </pc:spChg>
        <pc:spChg chg="del">
          <ac:chgData name="Kazuyo Takehara" userId="fa7eaadb-9681-4610-86a8-8be5debccd15" providerId="ADAL" clId="{0A34AA7F-069F-4014-8A4F-2B93C3904604}" dt="2023-04-18T09:42:46.704" v="4" actId="478"/>
          <ac:spMkLst>
            <pc:docMk/>
            <pc:sldMk cId="1207372559" sldId="403"/>
            <ac:spMk id="26" creationId="{F843F874-2D56-4C39-8B81-11ACF6736B3E}"/>
          </ac:spMkLst>
        </pc:spChg>
        <pc:spChg chg="add mod">
          <ac:chgData name="Kazuyo Takehara" userId="fa7eaadb-9681-4610-86a8-8be5debccd15" providerId="ADAL" clId="{0A34AA7F-069F-4014-8A4F-2B93C3904604}" dt="2023-04-18T09:42:52.924" v="5"/>
          <ac:spMkLst>
            <pc:docMk/>
            <pc:sldMk cId="1207372559" sldId="403"/>
            <ac:spMk id="32" creationId="{76D643EF-5425-4858-8EEE-CD9FBB08EDBC}"/>
          </ac:spMkLst>
        </pc:spChg>
        <pc:spChg chg="add mod">
          <ac:chgData name="Kazuyo Takehara" userId="fa7eaadb-9681-4610-86a8-8be5debccd15" providerId="ADAL" clId="{0A34AA7F-069F-4014-8A4F-2B93C3904604}" dt="2023-04-18T09:42:52.924" v="5"/>
          <ac:spMkLst>
            <pc:docMk/>
            <pc:sldMk cId="1207372559" sldId="403"/>
            <ac:spMk id="33" creationId="{6F15D11E-D047-4F3B-89BE-6ED64EBD15E1}"/>
          </ac:spMkLst>
        </pc:spChg>
        <pc:spChg chg="add mod">
          <ac:chgData name="Kazuyo Takehara" userId="fa7eaadb-9681-4610-86a8-8be5debccd15" providerId="ADAL" clId="{0A34AA7F-069F-4014-8A4F-2B93C3904604}" dt="2023-04-18T09:42:52.924" v="5"/>
          <ac:spMkLst>
            <pc:docMk/>
            <pc:sldMk cId="1207372559" sldId="403"/>
            <ac:spMk id="34" creationId="{BC724B91-8DA6-49EE-A9A5-C35D1C2BD39A}"/>
          </ac:spMkLst>
        </pc:spChg>
        <pc:spChg chg="add mod">
          <ac:chgData name="Kazuyo Takehara" userId="fa7eaadb-9681-4610-86a8-8be5debccd15" providerId="ADAL" clId="{0A34AA7F-069F-4014-8A4F-2B93C3904604}" dt="2023-04-18T09:42:52.924" v="5"/>
          <ac:spMkLst>
            <pc:docMk/>
            <pc:sldMk cId="1207372559" sldId="403"/>
            <ac:spMk id="35" creationId="{DD7946A0-A2B2-4584-9C3B-B3E3830EC73C}"/>
          </ac:spMkLst>
        </pc:spChg>
        <pc:spChg chg="add mod">
          <ac:chgData name="Kazuyo Takehara" userId="fa7eaadb-9681-4610-86a8-8be5debccd15" providerId="ADAL" clId="{0A34AA7F-069F-4014-8A4F-2B93C3904604}" dt="2023-04-18T09:42:52.924" v="5"/>
          <ac:spMkLst>
            <pc:docMk/>
            <pc:sldMk cId="1207372559" sldId="403"/>
            <ac:spMk id="36" creationId="{6DDD2190-0970-4281-B899-0981AEC9F9CB}"/>
          </ac:spMkLst>
        </pc:spChg>
        <pc:spChg chg="add mod">
          <ac:chgData name="Kazuyo Takehara" userId="fa7eaadb-9681-4610-86a8-8be5debccd15" providerId="ADAL" clId="{0A34AA7F-069F-4014-8A4F-2B93C3904604}" dt="2023-04-18T09:42:52.924" v="5"/>
          <ac:spMkLst>
            <pc:docMk/>
            <pc:sldMk cId="1207372559" sldId="403"/>
            <ac:spMk id="37" creationId="{8F349997-9D37-4817-A981-CEF00480F897}"/>
          </ac:spMkLst>
        </pc:spChg>
        <pc:spChg chg="add mod">
          <ac:chgData name="Kazuyo Takehara" userId="fa7eaadb-9681-4610-86a8-8be5debccd15" providerId="ADAL" clId="{0A34AA7F-069F-4014-8A4F-2B93C3904604}" dt="2023-04-18T09:42:52.924" v="5"/>
          <ac:spMkLst>
            <pc:docMk/>
            <pc:sldMk cId="1207372559" sldId="403"/>
            <ac:spMk id="38" creationId="{1D8BBF91-8B99-4FAF-8E22-DABE2363AFF5}"/>
          </ac:spMkLst>
        </pc:spChg>
        <pc:spChg chg="add mod">
          <ac:chgData name="Kazuyo Takehara" userId="fa7eaadb-9681-4610-86a8-8be5debccd15" providerId="ADAL" clId="{0A34AA7F-069F-4014-8A4F-2B93C3904604}" dt="2023-04-18T09:42:52.924" v="5"/>
          <ac:spMkLst>
            <pc:docMk/>
            <pc:sldMk cId="1207372559" sldId="403"/>
            <ac:spMk id="39" creationId="{B3E9F347-10FD-4ABC-9C70-33EC2E342A83}"/>
          </ac:spMkLst>
        </pc:sp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3" creationId="{0C428B47-B92D-49B2-9735-40F7BEC1577E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9" creationId="{03C575F2-A5B4-45D8-9F34-08E127D88CFA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11" creationId="{4C565AF4-0527-423B-A76B-309DB54CFCC6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13" creationId="{9F70B861-5EBF-4E62-8694-6376E0C01BCD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15" creationId="{23ECBE5F-87DC-4CD7-A367-753D788F5D20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17" creationId="{E8830ECC-AE5D-48C5-9015-2A8CFC61C4A4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18" creationId="{79C05ECD-E44B-46A7-8F72-8FB222F44A8C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19" creationId="{39F6AAA5-5BBE-4B06-8189-D2A46AE75695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20" creationId="{466F9AC5-2F4A-4690-9CE1-E2C0E5D00C86}"/>
          </ac:picMkLst>
        </pc:picChg>
        <pc:picChg chg="del">
          <ac:chgData name="Kazuyo Takehara" userId="fa7eaadb-9681-4610-86a8-8be5debccd15" providerId="ADAL" clId="{0A34AA7F-069F-4014-8A4F-2B93C3904604}" dt="2023-04-18T09:42:46.704" v="4" actId="478"/>
          <ac:picMkLst>
            <pc:docMk/>
            <pc:sldMk cId="1207372559" sldId="403"/>
            <ac:picMk id="21" creationId="{0ABC57BD-143C-4536-A403-C69C7C8770FE}"/>
          </ac:picMkLst>
        </pc:picChg>
        <pc:picChg chg="add mod">
          <ac:chgData name="Kazuyo Takehara" userId="fa7eaadb-9681-4610-86a8-8be5debccd15" providerId="ADAL" clId="{0A34AA7F-069F-4014-8A4F-2B93C3904604}" dt="2023-04-18T09:42:52.924" v="5"/>
          <ac:picMkLst>
            <pc:docMk/>
            <pc:sldMk cId="1207372559" sldId="403"/>
            <ac:picMk id="27" creationId="{A0B0D1EB-55F7-40AE-BECD-A2080D587116}"/>
          </ac:picMkLst>
        </pc:picChg>
        <pc:picChg chg="add mod">
          <ac:chgData name="Kazuyo Takehara" userId="fa7eaadb-9681-4610-86a8-8be5debccd15" providerId="ADAL" clId="{0A34AA7F-069F-4014-8A4F-2B93C3904604}" dt="2023-04-18T09:42:52.924" v="5"/>
          <ac:picMkLst>
            <pc:docMk/>
            <pc:sldMk cId="1207372559" sldId="403"/>
            <ac:picMk id="28" creationId="{E8CFB22B-4AC3-4B92-A355-A2F38048DE14}"/>
          </ac:picMkLst>
        </pc:picChg>
        <pc:picChg chg="add mod">
          <ac:chgData name="Kazuyo Takehara" userId="fa7eaadb-9681-4610-86a8-8be5debccd15" providerId="ADAL" clId="{0A34AA7F-069F-4014-8A4F-2B93C3904604}" dt="2023-04-18T09:42:52.924" v="5"/>
          <ac:picMkLst>
            <pc:docMk/>
            <pc:sldMk cId="1207372559" sldId="403"/>
            <ac:picMk id="29" creationId="{0FFE0C81-AFAE-4CD0-A3D7-D89A0F4F497D}"/>
          </ac:picMkLst>
        </pc:picChg>
        <pc:picChg chg="add mod">
          <ac:chgData name="Kazuyo Takehara" userId="fa7eaadb-9681-4610-86a8-8be5debccd15" providerId="ADAL" clId="{0A34AA7F-069F-4014-8A4F-2B93C3904604}" dt="2023-04-18T09:42:52.924" v="5"/>
          <ac:picMkLst>
            <pc:docMk/>
            <pc:sldMk cId="1207372559" sldId="403"/>
            <ac:picMk id="30" creationId="{B63BDD9A-3F3A-4C2E-ACC3-263E150EDF0D}"/>
          </ac:picMkLst>
        </pc:picChg>
        <pc:picChg chg="add mod">
          <ac:chgData name="Kazuyo Takehara" userId="fa7eaadb-9681-4610-86a8-8be5debccd15" providerId="ADAL" clId="{0A34AA7F-069F-4014-8A4F-2B93C3904604}" dt="2023-04-18T09:42:52.924" v="5"/>
          <ac:picMkLst>
            <pc:docMk/>
            <pc:sldMk cId="1207372559" sldId="403"/>
            <ac:picMk id="31" creationId="{6FE6EDCF-11D7-4F71-A18E-8C405EFC3B7E}"/>
          </ac:picMkLst>
        </pc:picChg>
      </pc:sldChg>
      <pc:sldChg chg="addSp delSp modSp mod delAnim modAnim">
        <pc:chgData name="Kazuyo Takehara" userId="fa7eaadb-9681-4610-86a8-8be5debccd15" providerId="ADAL" clId="{0A34AA7F-069F-4014-8A4F-2B93C3904604}" dt="2023-04-18T09:45:53.132" v="8"/>
        <pc:sldMkLst>
          <pc:docMk/>
          <pc:sldMk cId="1657515736" sldId="404"/>
        </pc:sldMkLst>
        <pc:spChg chg="del">
          <ac:chgData name="Kazuyo Takehara" userId="fa7eaadb-9681-4610-86a8-8be5debccd15" providerId="ADAL" clId="{0A34AA7F-069F-4014-8A4F-2B93C3904604}" dt="2023-04-18T09:45:46.917" v="7" actId="478"/>
          <ac:spMkLst>
            <pc:docMk/>
            <pc:sldMk cId="1657515736" sldId="404"/>
            <ac:spMk id="38" creationId="{FD51ACD3-1472-44DE-AB36-64FC080FFC06}"/>
          </ac:spMkLst>
        </pc:spChg>
        <pc:spChg chg="del">
          <ac:chgData name="Kazuyo Takehara" userId="fa7eaadb-9681-4610-86a8-8be5debccd15" providerId="ADAL" clId="{0A34AA7F-069F-4014-8A4F-2B93C3904604}" dt="2023-04-18T09:45:46.917" v="7" actId="478"/>
          <ac:spMkLst>
            <pc:docMk/>
            <pc:sldMk cId="1657515736" sldId="404"/>
            <ac:spMk id="39" creationId="{306D8F14-B0B0-4D68-8683-F611129A699C}"/>
          </ac:spMkLst>
        </pc:spChg>
        <pc:spChg chg="del">
          <ac:chgData name="Kazuyo Takehara" userId="fa7eaadb-9681-4610-86a8-8be5debccd15" providerId="ADAL" clId="{0A34AA7F-069F-4014-8A4F-2B93C3904604}" dt="2023-04-18T09:45:46.917" v="7" actId="478"/>
          <ac:spMkLst>
            <pc:docMk/>
            <pc:sldMk cId="1657515736" sldId="404"/>
            <ac:spMk id="40" creationId="{49FBBA86-2EE4-494B-B55E-5CD219DE1C7B}"/>
          </ac:spMkLst>
        </pc:spChg>
        <pc:spChg chg="del">
          <ac:chgData name="Kazuyo Takehara" userId="fa7eaadb-9681-4610-86a8-8be5debccd15" providerId="ADAL" clId="{0A34AA7F-069F-4014-8A4F-2B93C3904604}" dt="2023-04-18T09:45:46.917" v="7" actId="478"/>
          <ac:spMkLst>
            <pc:docMk/>
            <pc:sldMk cId="1657515736" sldId="404"/>
            <ac:spMk id="41" creationId="{AE659AAF-653F-4B20-9F26-0BBCDFAA45BC}"/>
          </ac:spMkLst>
        </pc:spChg>
        <pc:spChg chg="del">
          <ac:chgData name="Kazuyo Takehara" userId="fa7eaadb-9681-4610-86a8-8be5debccd15" providerId="ADAL" clId="{0A34AA7F-069F-4014-8A4F-2B93C3904604}" dt="2023-04-18T09:45:46.917" v="7" actId="478"/>
          <ac:spMkLst>
            <pc:docMk/>
            <pc:sldMk cId="1657515736" sldId="404"/>
            <ac:spMk id="42" creationId="{1E0B1A36-7205-4B89-8F4B-8156064E26FB}"/>
          </ac:spMkLst>
        </pc:spChg>
        <pc:spChg chg="del">
          <ac:chgData name="Kazuyo Takehara" userId="fa7eaadb-9681-4610-86a8-8be5debccd15" providerId="ADAL" clId="{0A34AA7F-069F-4014-8A4F-2B93C3904604}" dt="2023-04-18T09:45:46.917" v="7" actId="478"/>
          <ac:spMkLst>
            <pc:docMk/>
            <pc:sldMk cId="1657515736" sldId="404"/>
            <ac:spMk id="43" creationId="{FCD485EE-9210-4D23-9648-1C620EA318FC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47" creationId="{89297E13-4D9C-4325-8C5E-4184512C0328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48" creationId="{2E4D8F34-7D98-40B2-B6C7-B7DA8184A681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49" creationId="{632435A5-866F-4F1A-96B2-B96D433E095A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51" creationId="{F9362506-98A6-4699-8EE8-178B2F7BE356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52" creationId="{5169CD4D-AECE-4322-AC18-8211B9554EE8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53" creationId="{D80DAED8-D691-429E-926D-220110593305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54" creationId="{14A3DD35-B5B6-4BA8-8A3B-FF347ABB39AC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55" creationId="{8A2F3BE6-1076-498F-8E58-7EFD2F81F7C9}"/>
          </ac:spMkLst>
        </pc:spChg>
        <pc:spChg chg="add mod">
          <ac:chgData name="Kazuyo Takehara" userId="fa7eaadb-9681-4610-86a8-8be5debccd15" providerId="ADAL" clId="{0A34AA7F-069F-4014-8A4F-2B93C3904604}" dt="2023-04-18T09:45:53.132" v="8"/>
          <ac:spMkLst>
            <pc:docMk/>
            <pc:sldMk cId="1657515736" sldId="404"/>
            <ac:spMk id="56" creationId="{4866B0A8-5958-463B-8312-CCBE69014A3D}"/>
          </ac:spMkLst>
        </pc:sp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3" creationId="{46DE7B5F-B0E6-4AD6-960C-893035F351D5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14" creationId="{5EF594CC-9A31-4923-B29E-85BF5A3F6AE6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16" creationId="{CAF04C32-36EB-4B28-913A-89D948F13343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20" creationId="{A228814D-B136-4C05-8FA5-42D8024946AE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22" creationId="{5C73BEC8-4715-45B6-84BC-F88B7265598E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24" creationId="{87F1FECD-705C-48FC-B0F8-EB2B1B6B6C9A}"/>
          </ac:picMkLst>
        </pc:picChg>
        <pc:picChg chg="add mod">
          <ac:chgData name="Kazuyo Takehara" userId="fa7eaadb-9681-4610-86a8-8be5debccd15" providerId="ADAL" clId="{0A34AA7F-069F-4014-8A4F-2B93C3904604}" dt="2023-04-18T09:45:53.132" v="8"/>
          <ac:picMkLst>
            <pc:docMk/>
            <pc:sldMk cId="1657515736" sldId="404"/>
            <ac:picMk id="25" creationId="{3223CB19-D94E-492B-95FA-CB6EC9A4CFBC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26" creationId="{31323A55-9DD3-4744-8CBD-CB28FDAD53EF}"/>
          </ac:picMkLst>
        </pc:picChg>
        <pc:picChg chg="add mod">
          <ac:chgData name="Kazuyo Takehara" userId="fa7eaadb-9681-4610-86a8-8be5debccd15" providerId="ADAL" clId="{0A34AA7F-069F-4014-8A4F-2B93C3904604}" dt="2023-04-18T09:45:53.132" v="8"/>
          <ac:picMkLst>
            <pc:docMk/>
            <pc:sldMk cId="1657515736" sldId="404"/>
            <ac:picMk id="27" creationId="{9CFBD920-2798-4EFB-9458-C85070DA801D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28" creationId="{2B039296-8523-4F34-BBF9-93D284D7A74F}"/>
          </ac:picMkLst>
        </pc:picChg>
        <pc:picChg chg="add mod">
          <ac:chgData name="Kazuyo Takehara" userId="fa7eaadb-9681-4610-86a8-8be5debccd15" providerId="ADAL" clId="{0A34AA7F-069F-4014-8A4F-2B93C3904604}" dt="2023-04-18T09:45:53.132" v="8"/>
          <ac:picMkLst>
            <pc:docMk/>
            <pc:sldMk cId="1657515736" sldId="404"/>
            <ac:picMk id="29" creationId="{11828BF4-4D2F-43D6-A71E-A4DF7FD6B673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30" creationId="{96B629CC-B330-42C8-9D68-38EE0ADA78EE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32" creationId="{567E99DC-58DD-4BFC-A959-E0D7511732B9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33" creationId="{45493EDF-435C-455A-B3F2-23E35C011CF9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34" creationId="{417F760C-9ADA-43CD-9186-3DF9FE31B7DD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35" creationId="{EEAC508A-D11C-46FB-A126-0C7E1D01819B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36" creationId="{ECE78BB7-17B8-4336-B984-2007B726C134}"/>
          </ac:picMkLst>
        </pc:picChg>
        <pc:picChg chg="del">
          <ac:chgData name="Kazuyo Takehara" userId="fa7eaadb-9681-4610-86a8-8be5debccd15" providerId="ADAL" clId="{0A34AA7F-069F-4014-8A4F-2B93C3904604}" dt="2023-04-18T09:45:46.917" v="7" actId="478"/>
          <ac:picMkLst>
            <pc:docMk/>
            <pc:sldMk cId="1657515736" sldId="404"/>
            <ac:picMk id="37" creationId="{4FCD807F-882B-4177-A78F-63873EE21C9D}"/>
          </ac:picMkLst>
        </pc:picChg>
        <pc:picChg chg="add mod">
          <ac:chgData name="Kazuyo Takehara" userId="fa7eaadb-9681-4610-86a8-8be5debccd15" providerId="ADAL" clId="{0A34AA7F-069F-4014-8A4F-2B93C3904604}" dt="2023-04-18T09:45:53.132" v="8"/>
          <ac:picMkLst>
            <pc:docMk/>
            <pc:sldMk cId="1657515736" sldId="404"/>
            <ac:picMk id="44" creationId="{6B98F6F0-C76A-4BCA-92BA-912D640A5837}"/>
          </ac:picMkLst>
        </pc:picChg>
        <pc:picChg chg="add mod">
          <ac:chgData name="Kazuyo Takehara" userId="fa7eaadb-9681-4610-86a8-8be5debccd15" providerId="ADAL" clId="{0A34AA7F-069F-4014-8A4F-2B93C3904604}" dt="2023-04-18T09:45:53.132" v="8"/>
          <ac:picMkLst>
            <pc:docMk/>
            <pc:sldMk cId="1657515736" sldId="404"/>
            <ac:picMk id="45" creationId="{1064B78B-A22B-4C6C-BB8B-682C17E2DE0C}"/>
          </ac:picMkLst>
        </pc:picChg>
        <pc:picChg chg="add mod">
          <ac:chgData name="Kazuyo Takehara" userId="fa7eaadb-9681-4610-86a8-8be5debccd15" providerId="ADAL" clId="{0A34AA7F-069F-4014-8A4F-2B93C3904604}" dt="2023-04-18T09:45:53.132" v="8"/>
          <ac:picMkLst>
            <pc:docMk/>
            <pc:sldMk cId="1657515736" sldId="404"/>
            <ac:picMk id="46" creationId="{F73CFF29-8343-4DEC-A468-2E6C3BB84155}"/>
          </ac:picMkLst>
        </pc:picChg>
        <pc:picChg chg="add mod">
          <ac:chgData name="Kazuyo Takehara" userId="fa7eaadb-9681-4610-86a8-8be5debccd15" providerId="ADAL" clId="{0A34AA7F-069F-4014-8A4F-2B93C3904604}" dt="2023-04-18T09:45:53.132" v="8"/>
          <ac:picMkLst>
            <pc:docMk/>
            <pc:sldMk cId="1657515736" sldId="404"/>
            <ac:picMk id="50" creationId="{50846792-D67D-4A91-A9B6-31C3A496A3C1}"/>
          </ac:picMkLst>
        </pc:picChg>
      </pc:sldChg>
    </pc:docChg>
  </pc:docChgLst>
  <pc:docChgLst>
    <pc:chgData name="Takehara Kazuyo" userId="6c1305eccc517997" providerId="LiveId" clId="{2191FD98-FCA6-42F9-AB43-A36FB156A054}"/>
    <pc:docChg chg="addSld delSld modSld">
      <pc:chgData name="Takehara Kazuyo" userId="6c1305eccc517997" providerId="LiveId" clId="{2191FD98-FCA6-42F9-AB43-A36FB156A054}" dt="2022-04-01T03:02:00.624" v="10" actId="2696"/>
      <pc:docMkLst>
        <pc:docMk/>
      </pc:docMkLst>
      <pc:sldChg chg="modSp mod">
        <pc:chgData name="Takehara Kazuyo" userId="6c1305eccc517997" providerId="LiveId" clId="{2191FD98-FCA6-42F9-AB43-A36FB156A054}" dt="2022-03-09T08:02:00.576" v="1" actId="207"/>
        <pc:sldMkLst>
          <pc:docMk/>
          <pc:sldMk cId="2965342048" sldId="397"/>
        </pc:sldMkLst>
        <pc:spChg chg="mod">
          <ac:chgData name="Takehara Kazuyo" userId="6c1305eccc517997" providerId="LiveId" clId="{2191FD98-FCA6-42F9-AB43-A36FB156A054}" dt="2022-03-09T08:02:00.576" v="1" actId="207"/>
          <ac:spMkLst>
            <pc:docMk/>
            <pc:sldMk cId="2965342048" sldId="397"/>
            <ac:spMk id="7" creationId="{D9F0A501-1E58-4A5E-8808-FC9939632F40}"/>
          </ac:spMkLst>
        </pc:spChg>
        <pc:spChg chg="mod">
          <ac:chgData name="Takehara Kazuyo" userId="6c1305eccc517997" providerId="LiveId" clId="{2191FD98-FCA6-42F9-AB43-A36FB156A054}" dt="2022-03-09T08:02:00.576" v="1" actId="207"/>
          <ac:spMkLst>
            <pc:docMk/>
            <pc:sldMk cId="2965342048" sldId="397"/>
            <ac:spMk id="9" creationId="{46AA4D1E-7A4E-42E3-8B26-65EB16BC0BAB}"/>
          </ac:spMkLst>
        </pc:spChg>
        <pc:spChg chg="mod">
          <ac:chgData name="Takehara Kazuyo" userId="6c1305eccc517997" providerId="LiveId" clId="{2191FD98-FCA6-42F9-AB43-A36FB156A054}" dt="2022-03-09T08:02:00.576" v="1" actId="207"/>
          <ac:spMkLst>
            <pc:docMk/>
            <pc:sldMk cId="2965342048" sldId="397"/>
            <ac:spMk id="11" creationId="{7BEE7F03-403C-4AE1-9548-1A015576348B}"/>
          </ac:spMkLst>
        </pc:spChg>
        <pc:spChg chg="mod">
          <ac:chgData name="Takehara Kazuyo" userId="6c1305eccc517997" providerId="LiveId" clId="{2191FD98-FCA6-42F9-AB43-A36FB156A054}" dt="2022-03-09T08:02:00.576" v="1" actId="207"/>
          <ac:spMkLst>
            <pc:docMk/>
            <pc:sldMk cId="2965342048" sldId="397"/>
            <ac:spMk id="13" creationId="{4C310221-533C-407E-9B5D-4A9974A8BAF9}"/>
          </ac:spMkLst>
        </pc:spChg>
        <pc:spChg chg="mod">
          <ac:chgData name="Takehara Kazuyo" userId="6c1305eccc517997" providerId="LiveId" clId="{2191FD98-FCA6-42F9-AB43-A36FB156A054}" dt="2022-03-09T08:02:00.576" v="1" actId="207"/>
          <ac:spMkLst>
            <pc:docMk/>
            <pc:sldMk cId="2965342048" sldId="397"/>
            <ac:spMk id="15" creationId="{511C4CFC-F17E-4A8C-A10F-F8F76B143D2E}"/>
          </ac:spMkLst>
        </pc:spChg>
        <pc:spChg chg="mod">
          <ac:chgData name="Takehara Kazuyo" userId="6c1305eccc517997" providerId="LiveId" clId="{2191FD98-FCA6-42F9-AB43-A36FB156A054}" dt="2022-03-09T08:02:00.576" v="1" actId="207"/>
          <ac:spMkLst>
            <pc:docMk/>
            <pc:sldMk cId="2965342048" sldId="397"/>
            <ac:spMk id="17" creationId="{2DCC67F9-5093-4AAB-A853-72143275063D}"/>
          </ac:spMkLst>
        </pc:spChg>
      </pc:sldChg>
      <pc:sldChg chg="modSp mod">
        <pc:chgData name="Takehara Kazuyo" userId="6c1305eccc517997" providerId="LiveId" clId="{2191FD98-FCA6-42F9-AB43-A36FB156A054}" dt="2022-03-09T08:20:03.879" v="3" actId="207"/>
        <pc:sldMkLst>
          <pc:docMk/>
          <pc:sldMk cId="1700812967" sldId="398"/>
        </pc:sldMkLst>
        <pc:spChg chg="mod">
          <ac:chgData name="Takehara Kazuyo" userId="6c1305eccc517997" providerId="LiveId" clId="{2191FD98-FCA6-42F9-AB43-A36FB156A054}" dt="2022-03-09T08:20:03.879" v="3" actId="207"/>
          <ac:spMkLst>
            <pc:docMk/>
            <pc:sldMk cId="1700812967" sldId="398"/>
            <ac:spMk id="6" creationId="{B9D717EA-638C-4538-A3C4-52260427F46B}"/>
          </ac:spMkLst>
        </pc:spChg>
        <pc:spChg chg="mod">
          <ac:chgData name="Takehara Kazuyo" userId="6c1305eccc517997" providerId="LiveId" clId="{2191FD98-FCA6-42F9-AB43-A36FB156A054}" dt="2022-03-09T08:20:03.879" v="3" actId="207"/>
          <ac:spMkLst>
            <pc:docMk/>
            <pc:sldMk cId="1700812967" sldId="398"/>
            <ac:spMk id="8" creationId="{EFF13BD9-EDFD-4100-8D08-BE19444B70F0}"/>
          </ac:spMkLst>
        </pc:spChg>
        <pc:spChg chg="mod">
          <ac:chgData name="Takehara Kazuyo" userId="6c1305eccc517997" providerId="LiveId" clId="{2191FD98-FCA6-42F9-AB43-A36FB156A054}" dt="2022-03-09T08:20:03.879" v="3" actId="207"/>
          <ac:spMkLst>
            <pc:docMk/>
            <pc:sldMk cId="1700812967" sldId="398"/>
            <ac:spMk id="10" creationId="{50267044-D970-4CAB-939C-788E18C7FF58}"/>
          </ac:spMkLst>
        </pc:spChg>
        <pc:spChg chg="mod">
          <ac:chgData name="Takehara Kazuyo" userId="6c1305eccc517997" providerId="LiveId" clId="{2191FD98-FCA6-42F9-AB43-A36FB156A054}" dt="2022-03-09T08:20:03.879" v="3" actId="207"/>
          <ac:spMkLst>
            <pc:docMk/>
            <pc:sldMk cId="1700812967" sldId="398"/>
            <ac:spMk id="12" creationId="{1B83564C-B3D9-45A5-91C3-9EAC5E320B79}"/>
          </ac:spMkLst>
        </pc:spChg>
      </pc:sldChg>
      <pc:sldChg chg="modSp mod">
        <pc:chgData name="Takehara Kazuyo" userId="6c1305eccc517997" providerId="LiveId" clId="{2191FD98-FCA6-42F9-AB43-A36FB156A054}" dt="2022-03-09T08:20:08.569" v="5" actId="207"/>
        <pc:sldMkLst>
          <pc:docMk/>
          <pc:sldMk cId="2898606864" sldId="399"/>
        </pc:sldMkLst>
        <pc:spChg chg="mod">
          <ac:chgData name="Takehara Kazuyo" userId="6c1305eccc517997" providerId="LiveId" clId="{2191FD98-FCA6-42F9-AB43-A36FB156A054}" dt="2022-03-09T08:20:08.569" v="5" actId="207"/>
          <ac:spMkLst>
            <pc:docMk/>
            <pc:sldMk cId="2898606864" sldId="399"/>
            <ac:spMk id="7" creationId="{FF3B1981-3F19-4B37-91C5-9E768C6C8CB6}"/>
          </ac:spMkLst>
        </pc:spChg>
        <pc:spChg chg="mod">
          <ac:chgData name="Takehara Kazuyo" userId="6c1305eccc517997" providerId="LiveId" clId="{2191FD98-FCA6-42F9-AB43-A36FB156A054}" dt="2022-03-09T08:20:08.569" v="5" actId="207"/>
          <ac:spMkLst>
            <pc:docMk/>
            <pc:sldMk cId="2898606864" sldId="399"/>
            <ac:spMk id="9" creationId="{8F2F9C84-2940-40E2-8DE5-48CDCBB0BF7D}"/>
          </ac:spMkLst>
        </pc:spChg>
        <pc:spChg chg="mod">
          <ac:chgData name="Takehara Kazuyo" userId="6c1305eccc517997" providerId="LiveId" clId="{2191FD98-FCA6-42F9-AB43-A36FB156A054}" dt="2022-03-09T08:20:08.569" v="5" actId="207"/>
          <ac:spMkLst>
            <pc:docMk/>
            <pc:sldMk cId="2898606864" sldId="399"/>
            <ac:spMk id="11" creationId="{B66FA91D-FDC8-4268-865C-45C5771FD4C7}"/>
          </ac:spMkLst>
        </pc:spChg>
        <pc:spChg chg="mod">
          <ac:chgData name="Takehara Kazuyo" userId="6c1305eccc517997" providerId="LiveId" clId="{2191FD98-FCA6-42F9-AB43-A36FB156A054}" dt="2022-03-09T08:20:08.569" v="5" actId="207"/>
          <ac:spMkLst>
            <pc:docMk/>
            <pc:sldMk cId="2898606864" sldId="399"/>
            <ac:spMk id="13" creationId="{3B74920E-AA30-4932-BEB3-C389E5E60192}"/>
          </ac:spMkLst>
        </pc:spChg>
      </pc:sldChg>
      <pc:sldChg chg="modSp mod">
        <pc:chgData name="Takehara Kazuyo" userId="6c1305eccc517997" providerId="LiveId" clId="{2191FD98-FCA6-42F9-AB43-A36FB156A054}" dt="2022-03-09T08:20:12.857" v="7" actId="207"/>
        <pc:sldMkLst>
          <pc:docMk/>
          <pc:sldMk cId="2895849974" sldId="400"/>
        </pc:sldMkLst>
        <pc:spChg chg="mod">
          <ac:chgData name="Takehara Kazuyo" userId="6c1305eccc517997" providerId="LiveId" clId="{2191FD98-FCA6-42F9-AB43-A36FB156A054}" dt="2022-03-09T08:20:12.857" v="7" actId="207"/>
          <ac:spMkLst>
            <pc:docMk/>
            <pc:sldMk cId="2895849974" sldId="400"/>
            <ac:spMk id="7" creationId="{F15988E5-4B50-4576-A862-BC89F2190A82}"/>
          </ac:spMkLst>
        </pc:spChg>
        <pc:spChg chg="mod">
          <ac:chgData name="Takehara Kazuyo" userId="6c1305eccc517997" providerId="LiveId" clId="{2191FD98-FCA6-42F9-AB43-A36FB156A054}" dt="2022-03-09T08:20:12.857" v="7" actId="207"/>
          <ac:spMkLst>
            <pc:docMk/>
            <pc:sldMk cId="2895849974" sldId="400"/>
            <ac:spMk id="9" creationId="{80CEC088-D256-4068-8545-BBD6A071C00E}"/>
          </ac:spMkLst>
        </pc:spChg>
        <pc:spChg chg="mod">
          <ac:chgData name="Takehara Kazuyo" userId="6c1305eccc517997" providerId="LiveId" clId="{2191FD98-FCA6-42F9-AB43-A36FB156A054}" dt="2022-03-09T08:20:12.857" v="7" actId="207"/>
          <ac:spMkLst>
            <pc:docMk/>
            <pc:sldMk cId="2895849974" sldId="400"/>
            <ac:spMk id="11" creationId="{877F4698-E5BD-43D0-AF9D-A3918BCCFD1D}"/>
          </ac:spMkLst>
        </pc:spChg>
        <pc:spChg chg="mod">
          <ac:chgData name="Takehara Kazuyo" userId="6c1305eccc517997" providerId="LiveId" clId="{2191FD98-FCA6-42F9-AB43-A36FB156A054}" dt="2022-03-09T08:20:12.857" v="7" actId="207"/>
          <ac:spMkLst>
            <pc:docMk/>
            <pc:sldMk cId="2895849974" sldId="400"/>
            <ac:spMk id="13" creationId="{90E3CEEF-42D1-42DD-B917-4E004B6D247D}"/>
          </ac:spMkLst>
        </pc:spChg>
      </pc:sldChg>
      <pc:sldChg chg="new del">
        <pc:chgData name="Takehara Kazuyo" userId="6c1305eccc517997" providerId="LiveId" clId="{2191FD98-FCA6-42F9-AB43-A36FB156A054}" dt="2022-04-01T03:02:00.624" v="10" actId="2696"/>
        <pc:sldMkLst>
          <pc:docMk/>
          <pc:sldMk cId="40763891" sldId="401"/>
        </pc:sldMkLst>
      </pc:sldChg>
      <pc:sldChg chg="del">
        <pc:chgData name="Takehara Kazuyo" userId="6c1305eccc517997" providerId="LiveId" clId="{2191FD98-FCA6-42F9-AB43-A36FB156A054}" dt="2022-04-01T03:01:43.906" v="8" actId="2696"/>
        <pc:sldMkLst>
          <pc:docMk/>
          <pc:sldMk cId="390460624" sldId="4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87906-4AEE-4D47-9073-9A12AF667832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36631-A386-494F-8746-368014C1EF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809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5D879-14F6-4A34-BE02-018E141F7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E6A83-8876-48AF-96C0-59ED24D33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124AE-D1B6-4951-BCBB-59597100A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21033-0E19-494B-8118-2B62E6F01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FD0BC-4AA1-4C37-ABF4-2739A9525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8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CE4D5-B5A9-4628-93FA-6F6521B2F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BF4D1-B45E-469A-AA4C-4D4A3AA43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C42AC-FD27-433D-8AFC-FF56EE6C2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E6C51-0541-4CCD-B759-DCEF7F4D6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93A4B-2491-418F-828A-0D8664D6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35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A327-D6AD-4B44-823A-C77350F88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DCF98-3F47-475F-A548-828FFCD07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C4CB4-2B59-4771-AB00-CC6184CEB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130F0-8F55-496E-809C-2290D3E5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BD150-11D2-4DA5-930A-58F7201B3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96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C7330-8ABE-4123-A5EC-522FEACD0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9C9B1-1CA4-400B-B6A8-A25F2F9E8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E1CB9-902E-4702-A40E-785F59A09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84AEB-BAD3-4442-81D2-7262C2A98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822A0-D042-4FB0-BF8A-EE9C48DB7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85CA0-7061-4F75-8E4A-542BA1FA1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9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3CE26-A7C8-4CBB-8C64-39C6B32AC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B0AD2-1CF3-4BC0-964B-BE41FF3A4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0BE4E-92E5-4467-8CD0-4EECFFB8D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AF888B-D6D7-4D2D-9743-47BCC1BB69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46CA2F-208B-42C3-9008-5A3BA4F786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81332-20CE-4312-A097-DD3D89F73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A2B63A-6547-4BCB-BE6A-7489C751C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03398-1690-42CC-BD70-BA10D89E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8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7390-3B4B-4E44-B145-AC35C0198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8D388C-8D24-46F2-B47D-139E3780A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C51958-0771-4B09-8E94-5AE9537E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705F5-A822-430E-A8C5-4B2487A83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60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783604-7AEA-42C9-B49C-E0A17FC60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DA66D0-A865-4E35-9857-ACDEDD8D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E0C0B-00E2-429B-A942-EA8450189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4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FA3AD-BE7C-4978-A75F-9F8850218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11ABE-D0EF-4F1B-9EDE-F6A11B3E2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B4238-1A5E-483C-9659-D05554EB0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A7800-7BB3-4693-B39C-7CCD6811F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1515E2-0C26-4724-B647-5EA69841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01260-3016-414B-8589-541F74B44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9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67FB5-3117-46C2-BFAA-DE9CC03CB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6DD4AA-ADAC-4F6F-AC0E-B4472190DA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32217-FB84-489A-B256-DA38209BC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EA7C4-6959-4076-B12C-A15D189E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F1AF1-38DF-493E-A153-83CA01F15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94DEA3-ABB2-4051-BCBC-21FE368D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9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D4555-0C1A-4B6A-A0F0-8AFA8243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958B3-3978-4BEF-AD57-AD3A4E950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9435A-4ECA-49ED-81F8-7D30FF8EC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72142-3001-4A51-A3E0-4D865BF3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250DA-D6C7-4F0B-B7F2-E6439A50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1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4614ED-67D1-48E3-90DF-EB8A0479A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1E44B7-5D80-49BB-8CE7-61C99F433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6DB79-002A-4B36-8031-25434D81D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A9909-C129-4C5D-A9B5-F1093FA99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8793C-B4B3-49A7-B41D-2AF9BC2E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6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9629E1-746C-4804-9A86-3986A0DF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5808F-283A-4049-85B0-AB3A7B343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450DF-8F3D-46B9-A30E-5090D3DE6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DA089-E558-41FE-ABD2-903868DE7B4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286D7-F88A-438D-A58F-AC0B72D36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67E92-E94D-4D99-B7A3-760A2A6C9A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37D83-E754-4EEF-A947-9CE579B17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9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8.png"/><Relationship Id="rId2" Type="http://schemas.openxmlformats.org/officeDocument/2006/relationships/audio" Target="../media/media1.mp3"/><Relationship Id="rId16" Type="http://schemas.openxmlformats.org/officeDocument/2006/relationships/image" Target="../media/image7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6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8.png"/><Relationship Id="rId2" Type="http://schemas.openxmlformats.org/officeDocument/2006/relationships/audio" Target="../media/media1.mp3"/><Relationship Id="rId16" Type="http://schemas.openxmlformats.org/officeDocument/2006/relationships/image" Target="../media/image7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6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5" Type="http://schemas.microsoft.com/office/2007/relationships/media" Target="../media/media6.mp3"/><Relationship Id="rId10" Type="http://schemas.openxmlformats.org/officeDocument/2006/relationships/image" Target="../media/image9.png"/><Relationship Id="rId4" Type="http://schemas.openxmlformats.org/officeDocument/2006/relationships/audio" Target="../media/media5.mp3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5" Type="http://schemas.microsoft.com/office/2007/relationships/media" Target="../media/media6.mp3"/><Relationship Id="rId10" Type="http://schemas.openxmlformats.org/officeDocument/2006/relationships/image" Target="../media/image9.png"/><Relationship Id="rId4" Type="http://schemas.openxmlformats.org/officeDocument/2006/relationships/audio" Target="../media/media5.mp3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5" Type="http://schemas.microsoft.com/office/2007/relationships/media" Target="../media/media6.mp3"/><Relationship Id="rId4" Type="http://schemas.openxmlformats.org/officeDocument/2006/relationships/audio" Target="../media/media5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5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5" Type="http://schemas.microsoft.com/office/2007/relationships/media" Target="../media/media6.mp3"/><Relationship Id="rId4" Type="http://schemas.openxmlformats.org/officeDocument/2006/relationships/audio" Target="../media/media5.mp3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9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9.png"/><Relationship Id="rId5" Type="http://schemas.microsoft.com/office/2007/relationships/media" Target="../media/media10.mp3"/><Relationship Id="rId10" Type="http://schemas.openxmlformats.org/officeDocument/2006/relationships/image" Target="../media/image31.png"/><Relationship Id="rId4" Type="http://schemas.openxmlformats.org/officeDocument/2006/relationships/audio" Target="../media/media9.mp3"/><Relationship Id="rId9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9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openxmlformats.org/officeDocument/2006/relationships/image" Target="../media/image9.png"/><Relationship Id="rId5" Type="http://schemas.microsoft.com/office/2007/relationships/media" Target="../media/media10.mp3"/><Relationship Id="rId10" Type="http://schemas.openxmlformats.org/officeDocument/2006/relationships/image" Target="../media/image30.png"/><Relationship Id="rId4" Type="http://schemas.openxmlformats.org/officeDocument/2006/relationships/audio" Target="../media/media9.mp3"/><Relationship Id="rId9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4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61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60.png"/><Relationship Id="rId2" Type="http://schemas.openxmlformats.org/officeDocument/2006/relationships/audio" Target="../media/media13.mp3"/><Relationship Id="rId16" Type="http://schemas.openxmlformats.org/officeDocument/2006/relationships/image" Target="../media/image9.png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59.png"/><Relationship Id="rId5" Type="http://schemas.microsoft.com/office/2007/relationships/media" Target="../media/media15.mp3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61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60.png"/><Relationship Id="rId2" Type="http://schemas.openxmlformats.org/officeDocument/2006/relationships/audio" Target="../media/media13.mp3"/><Relationship Id="rId16" Type="http://schemas.openxmlformats.org/officeDocument/2006/relationships/image" Target="../media/image9.png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59.png"/><Relationship Id="rId5" Type="http://schemas.microsoft.com/office/2007/relationships/media" Target="../media/media15.mp3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61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audio" Target="../media/media13.mp3"/><Relationship Id="rId16" Type="http://schemas.openxmlformats.org/officeDocument/2006/relationships/image" Target="../media/image9.png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59.png"/><Relationship Id="rId5" Type="http://schemas.microsoft.com/office/2007/relationships/media" Target="../media/media15.mp3"/><Relationship Id="rId15" Type="http://schemas.openxmlformats.org/officeDocument/2006/relationships/image" Target="../media/image63.png"/><Relationship Id="rId10" Type="http://schemas.openxmlformats.org/officeDocument/2006/relationships/image" Target="../media/image64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61.png"/><Relationship Id="rId3" Type="http://schemas.microsoft.com/office/2007/relationships/media" Target="../media/media14.mp3"/><Relationship Id="rId7" Type="http://schemas.microsoft.com/office/2007/relationships/media" Target="../media/media16.mp3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audio" Target="../media/media13.mp3"/><Relationship Id="rId16" Type="http://schemas.openxmlformats.org/officeDocument/2006/relationships/image" Target="../media/image9.png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59.png"/><Relationship Id="rId5" Type="http://schemas.microsoft.com/office/2007/relationships/media" Target="../media/media15.mp3"/><Relationship Id="rId15" Type="http://schemas.openxmlformats.org/officeDocument/2006/relationships/image" Target="../media/image63.png"/><Relationship Id="rId10" Type="http://schemas.openxmlformats.org/officeDocument/2006/relationships/image" Target="../media/image64.pn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media" Target="../media/media14.mp3"/><Relationship Id="rId7" Type="http://schemas.openxmlformats.org/officeDocument/2006/relationships/image" Target="../media/image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6.mp3"/><Relationship Id="rId7" Type="http://schemas.openxmlformats.org/officeDocument/2006/relationships/image" Target="../media/image6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6.mp3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.png"/><Relationship Id="rId5" Type="http://schemas.openxmlformats.org/officeDocument/2006/relationships/image" Target="../media/image70.png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.png"/><Relationship Id="rId5" Type="http://schemas.openxmlformats.org/officeDocument/2006/relationships/image" Target="../media/image70.png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media" Target="../media/media14.mp3"/><Relationship Id="rId7" Type="http://schemas.openxmlformats.org/officeDocument/2006/relationships/image" Target="../media/image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7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6.mp3"/><Relationship Id="rId7" Type="http://schemas.openxmlformats.org/officeDocument/2006/relationships/image" Target="../media/image6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6.mp3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9.png"/><Relationship Id="rId3" Type="http://schemas.microsoft.com/office/2007/relationships/media" Target="../media/media19.mp3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audio" Target="../media/media18.mp3"/><Relationship Id="rId16" Type="http://schemas.openxmlformats.org/officeDocument/2006/relationships/image" Target="../media/image86.png"/><Relationship Id="rId1" Type="http://schemas.microsoft.com/office/2007/relationships/media" Target="../media/media18.mp3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audio" Target="../media/media19.mp3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9.png"/><Relationship Id="rId3" Type="http://schemas.microsoft.com/office/2007/relationships/media" Target="../media/media19.mp3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audio" Target="../media/media18.mp3"/><Relationship Id="rId16" Type="http://schemas.openxmlformats.org/officeDocument/2006/relationships/image" Target="../media/image86.png"/><Relationship Id="rId1" Type="http://schemas.microsoft.com/office/2007/relationships/media" Target="../media/media18.mp3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19" Type="http://schemas.openxmlformats.org/officeDocument/2006/relationships/image" Target="../media/image33.png"/><Relationship Id="rId4" Type="http://schemas.openxmlformats.org/officeDocument/2006/relationships/audio" Target="../media/media19.mp3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62.png"/><Relationship Id="rId3" Type="http://schemas.openxmlformats.org/officeDocument/2006/relationships/image" Target="../media/image77.png"/><Relationship Id="rId7" Type="http://schemas.openxmlformats.org/officeDocument/2006/relationships/image" Target="../media/image82.png"/><Relationship Id="rId12" Type="http://schemas.openxmlformats.org/officeDocument/2006/relationships/image" Target="../media/image6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60.png"/><Relationship Id="rId5" Type="http://schemas.openxmlformats.org/officeDocument/2006/relationships/image" Target="../media/image80.png"/><Relationship Id="rId10" Type="http://schemas.openxmlformats.org/officeDocument/2006/relationships/image" Target="../media/image59.png"/><Relationship Id="rId4" Type="http://schemas.openxmlformats.org/officeDocument/2006/relationships/image" Target="../media/image78.png"/><Relationship Id="rId9" Type="http://schemas.openxmlformats.org/officeDocument/2006/relationships/image" Target="../media/image8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79.png"/><Relationship Id="rId3" Type="http://schemas.openxmlformats.org/officeDocument/2006/relationships/image" Target="../media/image77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8.png"/><Relationship Id="rId9" Type="http://schemas.openxmlformats.org/officeDocument/2006/relationships/image" Target="../media/image8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3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3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0.png"/><Relationship Id="rId4" Type="http://schemas.openxmlformats.org/officeDocument/2006/relationships/image" Target="../media/image91.png"/><Relationship Id="rId9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0.png"/><Relationship Id="rId4" Type="http://schemas.openxmlformats.org/officeDocument/2006/relationships/image" Target="../media/image91.png"/><Relationship Id="rId9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02.png"/><Relationship Id="rId3" Type="http://schemas.microsoft.com/office/2007/relationships/media" Target="../media/media23.mp3"/><Relationship Id="rId21" Type="http://schemas.openxmlformats.org/officeDocument/2006/relationships/image" Target="../media/image105.png"/><Relationship Id="rId7" Type="http://schemas.microsoft.com/office/2007/relationships/media" Target="../media/media25.mp3"/><Relationship Id="rId12" Type="http://schemas.openxmlformats.org/officeDocument/2006/relationships/audio" Target="../media/media27.mp3"/><Relationship Id="rId17" Type="http://schemas.openxmlformats.org/officeDocument/2006/relationships/image" Target="../media/image101.png"/><Relationship Id="rId2" Type="http://schemas.openxmlformats.org/officeDocument/2006/relationships/audio" Target="../media/media22.mp3"/><Relationship Id="rId16" Type="http://schemas.openxmlformats.org/officeDocument/2006/relationships/image" Target="../media/image100.png"/><Relationship Id="rId20" Type="http://schemas.openxmlformats.org/officeDocument/2006/relationships/image" Target="../media/image104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microsoft.com/office/2007/relationships/media" Target="../media/media27.mp3"/><Relationship Id="rId5" Type="http://schemas.microsoft.com/office/2007/relationships/media" Target="../media/media24.mp3"/><Relationship Id="rId15" Type="http://schemas.openxmlformats.org/officeDocument/2006/relationships/image" Target="../media/image99.png"/><Relationship Id="rId23" Type="http://schemas.openxmlformats.org/officeDocument/2006/relationships/image" Target="../media/image9.png"/><Relationship Id="rId10" Type="http://schemas.openxmlformats.org/officeDocument/2006/relationships/audio" Target="../media/media26.mp3"/><Relationship Id="rId19" Type="http://schemas.openxmlformats.org/officeDocument/2006/relationships/image" Target="../media/image103.png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98.png"/><Relationship Id="rId22" Type="http://schemas.openxmlformats.org/officeDocument/2006/relationships/image" Target="../media/image10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02.png"/><Relationship Id="rId3" Type="http://schemas.microsoft.com/office/2007/relationships/media" Target="../media/media23.mp3"/><Relationship Id="rId21" Type="http://schemas.openxmlformats.org/officeDocument/2006/relationships/image" Target="../media/image105.png"/><Relationship Id="rId7" Type="http://schemas.microsoft.com/office/2007/relationships/media" Target="../media/media25.mp3"/><Relationship Id="rId12" Type="http://schemas.openxmlformats.org/officeDocument/2006/relationships/audio" Target="../media/media27.mp3"/><Relationship Id="rId17" Type="http://schemas.openxmlformats.org/officeDocument/2006/relationships/image" Target="../media/image101.png"/><Relationship Id="rId2" Type="http://schemas.openxmlformats.org/officeDocument/2006/relationships/audio" Target="../media/media22.mp3"/><Relationship Id="rId16" Type="http://schemas.openxmlformats.org/officeDocument/2006/relationships/image" Target="../media/image100.png"/><Relationship Id="rId20" Type="http://schemas.openxmlformats.org/officeDocument/2006/relationships/image" Target="../media/image104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microsoft.com/office/2007/relationships/media" Target="../media/media27.mp3"/><Relationship Id="rId5" Type="http://schemas.microsoft.com/office/2007/relationships/media" Target="../media/media24.mp3"/><Relationship Id="rId15" Type="http://schemas.openxmlformats.org/officeDocument/2006/relationships/image" Target="../media/image99.png"/><Relationship Id="rId23" Type="http://schemas.openxmlformats.org/officeDocument/2006/relationships/image" Target="../media/image9.png"/><Relationship Id="rId10" Type="http://schemas.openxmlformats.org/officeDocument/2006/relationships/audio" Target="../media/media26.mp3"/><Relationship Id="rId19" Type="http://schemas.openxmlformats.org/officeDocument/2006/relationships/image" Target="../media/image103.png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98.png"/><Relationship Id="rId22" Type="http://schemas.openxmlformats.org/officeDocument/2006/relationships/image" Target="../media/image10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08.png"/><Relationship Id="rId3" Type="http://schemas.microsoft.com/office/2007/relationships/media" Target="../media/media23.mp3"/><Relationship Id="rId21" Type="http://schemas.openxmlformats.org/officeDocument/2006/relationships/image" Target="../media/image111.png"/><Relationship Id="rId7" Type="http://schemas.microsoft.com/office/2007/relationships/media" Target="../media/media25.mp3"/><Relationship Id="rId12" Type="http://schemas.openxmlformats.org/officeDocument/2006/relationships/audio" Target="../media/media27.mp3"/><Relationship Id="rId17" Type="http://schemas.openxmlformats.org/officeDocument/2006/relationships/image" Target="../media/image107.png"/><Relationship Id="rId25" Type="http://schemas.openxmlformats.org/officeDocument/2006/relationships/image" Target="../media/image9.png"/><Relationship Id="rId2" Type="http://schemas.openxmlformats.org/officeDocument/2006/relationships/audio" Target="../media/media22.mp3"/><Relationship Id="rId16" Type="http://schemas.openxmlformats.org/officeDocument/2006/relationships/image" Target="../media/image94.png"/><Relationship Id="rId20" Type="http://schemas.openxmlformats.org/officeDocument/2006/relationships/image" Target="../media/image110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microsoft.com/office/2007/relationships/media" Target="../media/media27.mp3"/><Relationship Id="rId24" Type="http://schemas.openxmlformats.org/officeDocument/2006/relationships/image" Target="../media/image114.png"/><Relationship Id="rId5" Type="http://schemas.microsoft.com/office/2007/relationships/media" Target="../media/media24.mp3"/><Relationship Id="rId15" Type="http://schemas.openxmlformats.org/officeDocument/2006/relationships/image" Target="../media/image93.png"/><Relationship Id="rId23" Type="http://schemas.openxmlformats.org/officeDocument/2006/relationships/image" Target="../media/image113.png"/><Relationship Id="rId10" Type="http://schemas.openxmlformats.org/officeDocument/2006/relationships/audio" Target="../media/media26.mp3"/><Relationship Id="rId19" Type="http://schemas.openxmlformats.org/officeDocument/2006/relationships/image" Target="../media/image109.png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92.png"/><Relationship Id="rId22" Type="http://schemas.openxmlformats.org/officeDocument/2006/relationships/image" Target="../media/image11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08.png"/><Relationship Id="rId3" Type="http://schemas.microsoft.com/office/2007/relationships/media" Target="../media/media23.mp3"/><Relationship Id="rId21" Type="http://schemas.openxmlformats.org/officeDocument/2006/relationships/image" Target="../media/image111.png"/><Relationship Id="rId7" Type="http://schemas.microsoft.com/office/2007/relationships/media" Target="../media/media25.mp3"/><Relationship Id="rId12" Type="http://schemas.openxmlformats.org/officeDocument/2006/relationships/audio" Target="../media/media27.mp3"/><Relationship Id="rId17" Type="http://schemas.openxmlformats.org/officeDocument/2006/relationships/image" Target="../media/image107.png"/><Relationship Id="rId25" Type="http://schemas.openxmlformats.org/officeDocument/2006/relationships/image" Target="../media/image9.png"/><Relationship Id="rId2" Type="http://schemas.openxmlformats.org/officeDocument/2006/relationships/audio" Target="../media/media22.mp3"/><Relationship Id="rId16" Type="http://schemas.openxmlformats.org/officeDocument/2006/relationships/image" Target="../media/image94.png"/><Relationship Id="rId20" Type="http://schemas.openxmlformats.org/officeDocument/2006/relationships/image" Target="../media/image110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microsoft.com/office/2007/relationships/media" Target="../media/media27.mp3"/><Relationship Id="rId24" Type="http://schemas.openxmlformats.org/officeDocument/2006/relationships/image" Target="../media/image114.png"/><Relationship Id="rId5" Type="http://schemas.microsoft.com/office/2007/relationships/media" Target="../media/media24.mp3"/><Relationship Id="rId15" Type="http://schemas.openxmlformats.org/officeDocument/2006/relationships/image" Target="../media/image93.png"/><Relationship Id="rId23" Type="http://schemas.openxmlformats.org/officeDocument/2006/relationships/image" Target="../media/image113.png"/><Relationship Id="rId10" Type="http://schemas.openxmlformats.org/officeDocument/2006/relationships/audio" Target="../media/media26.mp3"/><Relationship Id="rId19" Type="http://schemas.openxmlformats.org/officeDocument/2006/relationships/image" Target="../media/image109.png"/><Relationship Id="rId4" Type="http://schemas.openxmlformats.org/officeDocument/2006/relationships/audio" Target="../media/media23.mp3"/><Relationship Id="rId9" Type="http://schemas.microsoft.com/office/2007/relationships/media" Target="../media/media26.mp3"/><Relationship Id="rId14" Type="http://schemas.openxmlformats.org/officeDocument/2006/relationships/image" Target="../media/image92.png"/><Relationship Id="rId22" Type="http://schemas.openxmlformats.org/officeDocument/2006/relationships/image" Target="../media/image11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5" Type="http://schemas.microsoft.com/office/2007/relationships/media" Target="../media/media24.mp3"/><Relationship Id="rId4" Type="http://schemas.openxmlformats.org/officeDocument/2006/relationships/audio" Target="../media/media23.mp3"/><Relationship Id="rId9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microsoft.com/office/2007/relationships/media" Target="../media/media26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5" Type="http://schemas.microsoft.com/office/2007/relationships/media" Target="../media/media27.mp3"/><Relationship Id="rId10" Type="http://schemas.openxmlformats.org/officeDocument/2006/relationships/image" Target="../media/image9.png"/><Relationship Id="rId4" Type="http://schemas.openxmlformats.org/officeDocument/2006/relationships/audio" Target="../media/media26.mp3"/><Relationship Id="rId9" Type="http://schemas.openxmlformats.org/officeDocument/2006/relationships/image" Target="../media/image11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1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6.png"/><Relationship Id="rId9" Type="http://schemas.openxmlformats.org/officeDocument/2006/relationships/image" Target="../media/image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1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6.png"/><Relationship Id="rId9" Type="http://schemas.openxmlformats.org/officeDocument/2006/relationships/image" Target="../media/image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5" Type="http://schemas.microsoft.com/office/2007/relationships/media" Target="../media/media24.mp3"/><Relationship Id="rId4" Type="http://schemas.openxmlformats.org/officeDocument/2006/relationships/audio" Target="../media/media23.mp3"/><Relationship Id="rId9" Type="http://schemas.openxmlformats.org/officeDocument/2006/relationships/image" Target="../media/image9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microsoft.com/office/2007/relationships/media" Target="../media/media26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5" Type="http://schemas.microsoft.com/office/2007/relationships/media" Target="../media/media27.mp3"/><Relationship Id="rId10" Type="http://schemas.openxmlformats.org/officeDocument/2006/relationships/image" Target="../media/image9.png"/><Relationship Id="rId4" Type="http://schemas.openxmlformats.org/officeDocument/2006/relationships/audio" Target="../media/media26.mp3"/><Relationship Id="rId9" Type="http://schemas.openxmlformats.org/officeDocument/2006/relationships/image" Target="../media/image11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microsoft.com/office/2007/relationships/media" Target="../media/media30.mp3"/><Relationship Id="rId7" Type="http://schemas.openxmlformats.org/officeDocument/2006/relationships/image" Target="../media/image136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35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39.png"/><Relationship Id="rId4" Type="http://schemas.openxmlformats.org/officeDocument/2006/relationships/audio" Target="../media/media30.mp3"/><Relationship Id="rId9" Type="http://schemas.openxmlformats.org/officeDocument/2006/relationships/image" Target="../media/image138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microsoft.com/office/2007/relationships/media" Target="../media/media30.mp3"/><Relationship Id="rId7" Type="http://schemas.openxmlformats.org/officeDocument/2006/relationships/image" Target="../media/image136.png"/><Relationship Id="rId12" Type="http://schemas.openxmlformats.org/officeDocument/2006/relationships/image" Target="../media/image33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35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39.png"/><Relationship Id="rId4" Type="http://schemas.openxmlformats.org/officeDocument/2006/relationships/audio" Target="../media/media30.mp3"/><Relationship Id="rId9" Type="http://schemas.openxmlformats.org/officeDocument/2006/relationships/image" Target="../media/image138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37.png"/><Relationship Id="rId7" Type="http://schemas.openxmlformats.org/officeDocument/2006/relationships/image" Target="../media/image100.png"/><Relationship Id="rId12" Type="http://schemas.openxmlformats.org/officeDocument/2006/relationships/image" Target="../media/image135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140.png"/><Relationship Id="rId10" Type="http://schemas.openxmlformats.org/officeDocument/2006/relationships/image" Target="../media/image103.png"/><Relationship Id="rId4" Type="http://schemas.openxmlformats.org/officeDocument/2006/relationships/image" Target="../media/image138.png"/><Relationship Id="rId9" Type="http://schemas.openxmlformats.org/officeDocument/2006/relationships/image" Target="../media/image10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1BFDF3-95A0-4C82-A46C-FC546E003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19D1BE-1F0F-4FE1-8972-D35F96ECA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321" y="0"/>
            <a:ext cx="9843333" cy="43145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136150-34B5-41CC-A90B-5BBD56BBC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116" y="4314548"/>
            <a:ext cx="10457767" cy="193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2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CFCC5E-A039-49B3-A893-565CADE46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42" y="473831"/>
            <a:ext cx="5562600" cy="184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35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C29F64-CF11-471A-A34D-A2E51505ABC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40403" y="399256"/>
            <a:ext cx="5051316" cy="771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2421F0-A152-4136-819C-44B1365583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83654" y="1117314"/>
            <a:ext cx="6824691" cy="1902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7B0C46-73D5-4C8F-93E0-CD8563A6D4D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83654" y="3019468"/>
            <a:ext cx="6824692" cy="18199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60CBAB-30A4-42AF-896C-523A9B7779B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40403" y="5453792"/>
            <a:ext cx="9311194" cy="1004952"/>
          </a:xfrm>
          <a:prstGeom prst="rect">
            <a:avLst/>
          </a:prstGeom>
        </p:spPr>
      </p:pic>
      <p:pic>
        <p:nvPicPr>
          <p:cNvPr id="11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F2637089-1FA2-45D6-B35D-9E785B304A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043004" y="4966429"/>
            <a:ext cx="487363" cy="487363"/>
          </a:xfrm>
          <a:prstGeom prst="rect">
            <a:avLst/>
          </a:prstGeom>
        </p:spPr>
      </p:pic>
      <p:pic>
        <p:nvPicPr>
          <p:cNvPr id="12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47F81105-20DE-4C3E-ABE7-E68E0B5CF9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394754" y="5468905"/>
            <a:ext cx="487363" cy="487363"/>
          </a:xfrm>
          <a:prstGeom prst="rect">
            <a:avLst/>
          </a:prstGeom>
        </p:spPr>
      </p:pic>
      <p:pic>
        <p:nvPicPr>
          <p:cNvPr id="13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9D360EC3-1E72-4DFA-8EFC-02B252B8999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119825" y="4966428"/>
            <a:ext cx="487363" cy="487363"/>
          </a:xfrm>
          <a:prstGeom prst="rect">
            <a:avLst/>
          </a:prstGeom>
        </p:spPr>
      </p:pic>
      <p:pic>
        <p:nvPicPr>
          <p:cNvPr id="14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8D759651-C2F6-4FB1-AA2C-6A3671EEF7B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456256" y="5487888"/>
            <a:ext cx="487363" cy="487363"/>
          </a:xfrm>
          <a:prstGeom prst="rect">
            <a:avLst/>
          </a:prstGeom>
        </p:spPr>
      </p:pic>
      <p:pic>
        <p:nvPicPr>
          <p:cNvPr id="15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6AD23938-53CB-49C9-8691-DF477C1C77D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206293" y="4966427"/>
            <a:ext cx="487363" cy="487363"/>
          </a:xfrm>
          <a:prstGeom prst="rect">
            <a:avLst/>
          </a:prstGeom>
        </p:spPr>
      </p:pic>
      <p:pic>
        <p:nvPicPr>
          <p:cNvPr id="16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C03F133F-889C-4C65-A5F4-09BD5D97BE9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542724" y="54537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1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9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7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2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41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1BEE5C-7B6A-4426-9D47-898C1FB726C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C29F64-CF11-471A-A34D-A2E51505ABC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40403" y="399256"/>
            <a:ext cx="5051316" cy="771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2421F0-A152-4136-819C-44B1365583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83654" y="1117314"/>
            <a:ext cx="6824691" cy="1902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7B0C46-73D5-4C8F-93E0-CD8563A6D4D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83654" y="3019468"/>
            <a:ext cx="6824692" cy="18199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60CBAB-30A4-42AF-896C-523A9B7779B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40403" y="5453792"/>
            <a:ext cx="9311194" cy="1004952"/>
          </a:xfrm>
          <a:prstGeom prst="rect">
            <a:avLst/>
          </a:prstGeom>
        </p:spPr>
      </p:pic>
      <p:pic>
        <p:nvPicPr>
          <p:cNvPr id="11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F2637089-1FA2-45D6-B35D-9E785B304A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043004" y="4966429"/>
            <a:ext cx="487363" cy="487363"/>
          </a:xfrm>
          <a:prstGeom prst="rect">
            <a:avLst/>
          </a:prstGeom>
        </p:spPr>
      </p:pic>
      <p:pic>
        <p:nvPicPr>
          <p:cNvPr id="12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47F81105-20DE-4C3E-ABE7-E68E0B5CF9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367617" y="5453790"/>
            <a:ext cx="487363" cy="487363"/>
          </a:xfrm>
          <a:prstGeom prst="rect">
            <a:avLst/>
          </a:prstGeom>
        </p:spPr>
      </p:pic>
      <p:pic>
        <p:nvPicPr>
          <p:cNvPr id="13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9D360EC3-1E72-4DFA-8EFC-02B252B8999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119825" y="4966428"/>
            <a:ext cx="487363" cy="487363"/>
          </a:xfrm>
          <a:prstGeom prst="rect">
            <a:avLst/>
          </a:prstGeom>
        </p:spPr>
      </p:pic>
      <p:pic>
        <p:nvPicPr>
          <p:cNvPr id="14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8D759651-C2F6-4FB1-AA2C-6A3671EEF7B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397766" y="5451076"/>
            <a:ext cx="487363" cy="487363"/>
          </a:xfrm>
          <a:prstGeom prst="rect">
            <a:avLst/>
          </a:prstGeom>
        </p:spPr>
      </p:pic>
      <p:pic>
        <p:nvPicPr>
          <p:cNvPr id="15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6AD23938-53CB-49C9-8691-DF477C1C77D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206293" y="4966427"/>
            <a:ext cx="487363" cy="487363"/>
          </a:xfrm>
          <a:prstGeom prst="rect">
            <a:avLst/>
          </a:prstGeom>
        </p:spPr>
      </p:pic>
      <p:pic>
        <p:nvPicPr>
          <p:cNvPr id="16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C03F133F-889C-4C65-A5F4-09BD5D97BE9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530226" y="5416268"/>
            <a:ext cx="487363" cy="4873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754E4F-EBCB-4890-A9C2-F81FB707050D}"/>
              </a:ext>
            </a:extLst>
          </p:cNvPr>
          <p:cNvSpPr txBox="1"/>
          <p:nvPr/>
        </p:nvSpPr>
        <p:spPr>
          <a:xfrm>
            <a:off x="2043003" y="590363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430F29-794D-4C0B-A39E-9D1B297AD4EB}"/>
              </a:ext>
            </a:extLst>
          </p:cNvPr>
          <p:cNvSpPr txBox="1"/>
          <p:nvPr/>
        </p:nvSpPr>
        <p:spPr>
          <a:xfrm>
            <a:off x="3579071" y="590363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C0E002-9347-413F-A7AF-53295E29680C}"/>
              </a:ext>
            </a:extLst>
          </p:cNvPr>
          <p:cNvSpPr txBox="1"/>
          <p:nvPr/>
        </p:nvSpPr>
        <p:spPr>
          <a:xfrm>
            <a:off x="5141903" y="590363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3A6443-DDED-44AA-AFAC-C8B7C4A15057}"/>
              </a:ext>
            </a:extLst>
          </p:cNvPr>
          <p:cNvSpPr txBox="1"/>
          <p:nvPr/>
        </p:nvSpPr>
        <p:spPr>
          <a:xfrm>
            <a:off x="6629200" y="590363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1AFFE8-6FA4-4DE7-9C1B-8262D71E1F68}"/>
              </a:ext>
            </a:extLst>
          </p:cNvPr>
          <p:cNvSpPr txBox="1"/>
          <p:nvPr/>
        </p:nvSpPr>
        <p:spPr>
          <a:xfrm>
            <a:off x="8206292" y="590363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398753-6D25-4409-AC1B-7A3EEB6E5F77}"/>
              </a:ext>
            </a:extLst>
          </p:cNvPr>
          <p:cNvSpPr txBox="1"/>
          <p:nvPr/>
        </p:nvSpPr>
        <p:spPr>
          <a:xfrm>
            <a:off x="9689917" y="590363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402540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07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52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29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67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22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441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3BE592-E5EF-4940-99B2-FACDC9DA33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8131" y="793241"/>
            <a:ext cx="8635736" cy="11822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C942D2-4EC5-43DB-96C8-C351CEDE20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3565" y="2745652"/>
            <a:ext cx="7904869" cy="3184632"/>
          </a:xfrm>
          <a:prstGeom prst="rect">
            <a:avLst/>
          </a:prstGeom>
        </p:spPr>
      </p:pic>
      <p:pic>
        <p:nvPicPr>
          <p:cNvPr id="10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D540315D-D525-4ED5-976F-55AA6EB4DB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82701" y="2187717"/>
            <a:ext cx="487363" cy="487363"/>
          </a:xfrm>
          <a:prstGeom prst="rect">
            <a:avLst/>
          </a:prstGeom>
        </p:spPr>
      </p:pic>
      <p:pic>
        <p:nvPicPr>
          <p:cNvPr id="11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426C1033-9CB7-467F-BBDC-22E38A399F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23026" y="2187717"/>
            <a:ext cx="487363" cy="487363"/>
          </a:xfrm>
          <a:prstGeom prst="rect">
            <a:avLst/>
          </a:prstGeom>
        </p:spPr>
      </p:pic>
      <p:pic>
        <p:nvPicPr>
          <p:cNvPr id="12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145A2B60-E801-4E7B-88C7-A9C3D31A62C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57378" y="21877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4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4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6E0C62-0C83-4BB7-A0E1-2A7799BDC4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3565" y="2745652"/>
            <a:ext cx="7907124" cy="3184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3A5E83-2A8D-4025-AC92-647EBF10DC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8131" y="793241"/>
            <a:ext cx="8635736" cy="1182274"/>
          </a:xfrm>
          <a:prstGeom prst="rect">
            <a:avLst/>
          </a:prstGeom>
        </p:spPr>
      </p:pic>
      <p:pic>
        <p:nvPicPr>
          <p:cNvPr id="7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0A32A70D-8BDD-4AA3-BE93-4ED9CD9C24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43565" y="2258286"/>
            <a:ext cx="487363" cy="487363"/>
          </a:xfrm>
          <a:prstGeom prst="rect">
            <a:avLst/>
          </a:prstGeom>
        </p:spPr>
      </p:pic>
      <p:pic>
        <p:nvPicPr>
          <p:cNvPr id="8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2E98090F-80DC-481B-B618-D58759CACA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17846" y="2258287"/>
            <a:ext cx="487363" cy="487363"/>
          </a:xfrm>
          <a:prstGeom prst="rect">
            <a:avLst/>
          </a:prstGeom>
        </p:spPr>
      </p:pic>
      <p:pic>
        <p:nvPicPr>
          <p:cNvPr id="9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2AC2F8EC-B80B-45E6-B0A1-193548E7A8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48445" y="22582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3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2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9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744944-4DF8-4C84-9BA6-34283B8E760C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3BE592-E5EF-4940-99B2-FACDC9DA33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8131" y="793241"/>
            <a:ext cx="8635736" cy="11822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C942D2-4EC5-43DB-96C8-C351CEDE20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3565" y="2745652"/>
            <a:ext cx="7904869" cy="3184632"/>
          </a:xfrm>
          <a:prstGeom prst="rect">
            <a:avLst/>
          </a:prstGeom>
        </p:spPr>
      </p:pic>
      <p:pic>
        <p:nvPicPr>
          <p:cNvPr id="10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D540315D-D525-4ED5-976F-55AA6EB4DB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76766" y="2187717"/>
            <a:ext cx="487363" cy="487363"/>
          </a:xfrm>
          <a:prstGeom prst="rect">
            <a:avLst/>
          </a:prstGeom>
        </p:spPr>
      </p:pic>
      <p:pic>
        <p:nvPicPr>
          <p:cNvPr id="11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426C1033-9CB7-467F-BBDC-22E38A399F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23026" y="2187717"/>
            <a:ext cx="487363" cy="487363"/>
          </a:xfrm>
          <a:prstGeom prst="rect">
            <a:avLst/>
          </a:prstGeom>
        </p:spPr>
      </p:pic>
      <p:pic>
        <p:nvPicPr>
          <p:cNvPr id="12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145A2B60-E801-4E7B-88C7-A9C3D31A62C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61071" y="2187716"/>
            <a:ext cx="487363" cy="4873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B2CC2D-2A1C-4F31-B4A0-EFE301B8CDA0}"/>
              </a:ext>
            </a:extLst>
          </p:cNvPr>
          <p:cNvSpPr txBox="1"/>
          <p:nvPr/>
        </p:nvSpPr>
        <p:spPr>
          <a:xfrm>
            <a:off x="3197101" y="5380793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E1790C-0F55-4B04-AAE4-B9414D5C6FD3}"/>
              </a:ext>
            </a:extLst>
          </p:cNvPr>
          <p:cNvSpPr txBox="1"/>
          <p:nvPr/>
        </p:nvSpPr>
        <p:spPr>
          <a:xfrm>
            <a:off x="5823026" y="5380793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7A4CF8-59CC-49B5-A07E-086B0E4FA36C}"/>
              </a:ext>
            </a:extLst>
          </p:cNvPr>
          <p:cNvSpPr txBox="1"/>
          <p:nvPr/>
        </p:nvSpPr>
        <p:spPr>
          <a:xfrm>
            <a:off x="8448951" y="5380793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90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7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2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44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CFECFE-4D84-479E-8781-4E33AF6A7A0C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E0C62-0C83-4BB7-A0E1-2A7799BDC4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3565" y="2745652"/>
            <a:ext cx="7907124" cy="3184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3A5E83-2A8D-4025-AC92-647EBF10DC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8131" y="793241"/>
            <a:ext cx="8635736" cy="1182274"/>
          </a:xfrm>
          <a:prstGeom prst="rect">
            <a:avLst/>
          </a:prstGeom>
        </p:spPr>
      </p:pic>
      <p:pic>
        <p:nvPicPr>
          <p:cNvPr id="7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0A32A70D-8BDD-4AA3-BE93-4ED9CD9C24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41311" y="2260902"/>
            <a:ext cx="487363" cy="487363"/>
          </a:xfrm>
          <a:prstGeom prst="rect">
            <a:avLst/>
          </a:prstGeom>
        </p:spPr>
      </p:pic>
      <p:pic>
        <p:nvPicPr>
          <p:cNvPr id="8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2E98090F-80DC-481B-B618-D58759CACA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17846" y="2258287"/>
            <a:ext cx="487363" cy="487363"/>
          </a:xfrm>
          <a:prstGeom prst="rect">
            <a:avLst/>
          </a:prstGeom>
        </p:spPr>
      </p:pic>
      <p:pic>
        <p:nvPicPr>
          <p:cNvPr id="9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2AC2F8EC-B80B-45E6-B0A1-193548E7A83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63326" y="2258287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D3CF09-DD96-421D-A949-02C01EB284DB}"/>
              </a:ext>
            </a:extLst>
          </p:cNvPr>
          <p:cNvSpPr txBox="1"/>
          <p:nvPr/>
        </p:nvSpPr>
        <p:spPr>
          <a:xfrm>
            <a:off x="3313361" y="5386075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</a:rPr>
              <a:t>×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A3C74-249B-4935-A46F-72B099104630}"/>
              </a:ext>
            </a:extLst>
          </p:cNvPr>
          <p:cNvSpPr txBox="1"/>
          <p:nvPr/>
        </p:nvSpPr>
        <p:spPr>
          <a:xfrm>
            <a:off x="5917846" y="5391849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26D172-262F-47EC-AD23-1B63DD961514}"/>
              </a:ext>
            </a:extLst>
          </p:cNvPr>
          <p:cNvSpPr txBox="1"/>
          <p:nvPr/>
        </p:nvSpPr>
        <p:spPr>
          <a:xfrm>
            <a:off x="8522330" y="5386075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○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0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40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2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29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CFE5404-B6E8-4DB6-8438-00FEE70FD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47986"/>
            <a:ext cx="10905066" cy="436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38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4861D2C8-D2C6-4DED-B97E-8C1B9F6FC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834" y="643466"/>
            <a:ext cx="9948332" cy="5571067"/>
          </a:xfrm>
          <a:prstGeom prst="rect">
            <a:avLst/>
          </a:prstGeom>
        </p:spPr>
      </p:pic>
      <p:pic>
        <p:nvPicPr>
          <p:cNvPr id="6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A1804DF4-96C1-4320-9E9C-F1CEAC9A9C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4833" y="1211176"/>
            <a:ext cx="487363" cy="487363"/>
          </a:xfrm>
          <a:prstGeom prst="rect">
            <a:avLst/>
          </a:prstGeom>
        </p:spPr>
      </p:pic>
      <p:pic>
        <p:nvPicPr>
          <p:cNvPr id="7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63432FD7-7EAB-4276-AD3C-760131925B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4833" y="3185317"/>
            <a:ext cx="487363" cy="487363"/>
          </a:xfrm>
          <a:prstGeom prst="rect">
            <a:avLst/>
          </a:prstGeom>
        </p:spPr>
      </p:pic>
      <p:pic>
        <p:nvPicPr>
          <p:cNvPr id="8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9CF5C3EE-4DD6-4F69-A32C-DFF1E3A2C30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4832" y="52116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6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4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33FC01-998D-4A13-B72A-CA5C45B21F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9101" y="643466"/>
            <a:ext cx="9773798" cy="5571067"/>
          </a:xfrm>
          <a:prstGeom prst="rect">
            <a:avLst/>
          </a:prstGeom>
        </p:spPr>
      </p:pic>
      <p:pic>
        <p:nvPicPr>
          <p:cNvPr id="4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88012A76-15B1-4D47-970D-30F54DCBE5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1195" y="1263990"/>
            <a:ext cx="487363" cy="487363"/>
          </a:xfrm>
          <a:prstGeom prst="rect">
            <a:avLst/>
          </a:prstGeom>
        </p:spPr>
      </p:pic>
      <p:pic>
        <p:nvPicPr>
          <p:cNvPr id="5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5787605C-4B64-41AF-BBF8-F9525C383A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1195" y="3251898"/>
            <a:ext cx="487363" cy="487363"/>
          </a:xfrm>
          <a:prstGeom prst="rect">
            <a:avLst/>
          </a:prstGeom>
        </p:spPr>
      </p:pic>
      <p:pic>
        <p:nvPicPr>
          <p:cNvPr id="6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46529018-8EBF-40E1-AD11-DA36B3B5828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1195" y="52471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6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84EEAA-7E43-4992-A704-3AB624D97A7C}"/>
              </a:ext>
            </a:extLst>
          </p:cNvPr>
          <p:cNvSpPr/>
          <p:nvPr/>
        </p:nvSpPr>
        <p:spPr>
          <a:xfrm>
            <a:off x="1049782" y="1366034"/>
            <a:ext cx="10092432" cy="463453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A89849-68D4-4B0C-B3C1-5B0E9CB80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045" y="666181"/>
            <a:ext cx="2449206" cy="1185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9A2ECA-7720-42CE-AE23-F7A6202E5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7747" y="1975230"/>
            <a:ext cx="8056505" cy="3694289"/>
          </a:xfrm>
          <a:prstGeom prst="rect">
            <a:avLst/>
          </a:prstGeom>
        </p:spPr>
      </p:pic>
      <p:pic>
        <p:nvPicPr>
          <p:cNvPr id="9" name="X_[14-07]_katachi">
            <a:hlinkClick r:id="" action="ppaction://media"/>
            <a:extLst>
              <a:ext uri="{FF2B5EF4-FFF2-40B4-BE49-F238E27FC236}">
                <a16:creationId xmlns:a16="http://schemas.microsoft.com/office/drawing/2014/main" id="{556D4D13-C76E-4F73-A5D0-04A96FFED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00752" y="20836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1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26B584-FD16-4D4D-8A73-66AA79687CB0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84EEAA-7E43-4992-A704-3AB624D97A7C}"/>
              </a:ext>
            </a:extLst>
          </p:cNvPr>
          <p:cNvSpPr/>
          <p:nvPr/>
        </p:nvSpPr>
        <p:spPr>
          <a:xfrm>
            <a:off x="1049782" y="1366034"/>
            <a:ext cx="10092432" cy="4634534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A89849-68D4-4B0C-B3C1-5B0E9CB80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045" y="666181"/>
            <a:ext cx="2449206" cy="1185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9A2ECA-7720-42CE-AE23-F7A6202E5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7747" y="1975230"/>
            <a:ext cx="8056505" cy="3694289"/>
          </a:xfrm>
          <a:prstGeom prst="rect">
            <a:avLst/>
          </a:prstGeom>
        </p:spPr>
      </p:pic>
      <p:pic>
        <p:nvPicPr>
          <p:cNvPr id="9" name="X_[14-07]_katachi">
            <a:hlinkClick r:id="" action="ppaction://media"/>
            <a:extLst>
              <a:ext uri="{FF2B5EF4-FFF2-40B4-BE49-F238E27FC236}">
                <a16:creationId xmlns:a16="http://schemas.microsoft.com/office/drawing/2014/main" id="{556D4D13-C76E-4F73-A5D0-04A96FFED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00752" y="2083694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048FD9-C1A4-4419-9F82-7CE2BA473628}"/>
              </a:ext>
            </a:extLst>
          </p:cNvPr>
          <p:cNvSpPr txBox="1"/>
          <p:nvPr/>
        </p:nvSpPr>
        <p:spPr>
          <a:xfrm>
            <a:off x="4099663" y="3299154"/>
            <a:ext cx="1812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どこです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714440-4F83-4014-AC7A-9EE42EEC7FD2}"/>
              </a:ext>
            </a:extLst>
          </p:cNvPr>
          <p:cNvSpPr txBox="1"/>
          <p:nvPr/>
        </p:nvSpPr>
        <p:spPr>
          <a:xfrm>
            <a:off x="5370990" y="3908350"/>
            <a:ext cx="2920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どこにあります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E0D43B-73C7-4386-8B15-6624006B767A}"/>
              </a:ext>
            </a:extLst>
          </p:cNvPr>
          <p:cNvSpPr txBox="1"/>
          <p:nvPr/>
        </p:nvSpPr>
        <p:spPr>
          <a:xfrm>
            <a:off x="3888079" y="4499762"/>
            <a:ext cx="69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A98A7-8D6A-4127-A66E-2512D8ADED70}"/>
              </a:ext>
            </a:extLst>
          </p:cNvPr>
          <p:cNvSpPr txBox="1"/>
          <p:nvPr/>
        </p:nvSpPr>
        <p:spPr>
          <a:xfrm>
            <a:off x="6834327" y="4498574"/>
            <a:ext cx="1951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あります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43278A-DD32-4D7B-8A16-1FC7F07E594F}"/>
              </a:ext>
            </a:extLst>
          </p:cNvPr>
          <p:cNvSpPr txBox="1"/>
          <p:nvPr/>
        </p:nvSpPr>
        <p:spPr>
          <a:xfrm>
            <a:off x="3888078" y="5146298"/>
            <a:ext cx="69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2B5E87-E8A7-46CA-9659-05AD6DE386E3}"/>
              </a:ext>
            </a:extLst>
          </p:cNvPr>
          <p:cNvSpPr txBox="1"/>
          <p:nvPr/>
        </p:nvSpPr>
        <p:spPr>
          <a:xfrm>
            <a:off x="6635321" y="5146298"/>
            <a:ext cx="1951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あります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29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74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543FB6-8523-4127-A8C9-D50E69202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80508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75227C-F6AB-4ED9-8877-C6D993600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AF6E6C-3C8D-45E1-9840-E02FC2973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379" y="343124"/>
            <a:ext cx="4538621" cy="8050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4081A8-19CD-4C9A-A6CB-7B100C7D9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966" y="1179182"/>
            <a:ext cx="8134906" cy="1790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FC7E6D-1FF6-4350-83CE-8305D2C78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6966" y="2969236"/>
            <a:ext cx="5827785" cy="363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4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7B3AB6-B710-4EAD-9E87-5A91AF4A7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399A14-9DA4-4CBC-826B-225D69150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748" y="326142"/>
            <a:ext cx="4731451" cy="1321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9821C9-5FB6-4E53-A514-8EF8F65A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108" y="1789757"/>
            <a:ext cx="9310182" cy="47038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75E1B3-C273-460A-9E89-82EEDA634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71" y="364344"/>
            <a:ext cx="838385" cy="52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14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6E0DDD-1840-4383-9222-13FE81DC3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E25E0C-7779-41B9-AAD7-1E63F5960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811" y="364344"/>
            <a:ext cx="4731451" cy="13210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009D0-C13F-42F3-B6E6-D4A37160F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278" y="1685429"/>
            <a:ext cx="7329441" cy="2660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FEC926-983D-4CD1-B394-51596A722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1278" y="4346178"/>
            <a:ext cx="3835764" cy="2255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700A83-05AE-48D0-8176-3172BDEFA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071" y="364344"/>
            <a:ext cx="838385" cy="52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35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6B0264-8E31-45A8-B0A8-3F2BBC599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170" y="714375"/>
            <a:ext cx="8827966" cy="100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35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4861D2C8-D2C6-4DED-B97E-8C1B9F6FC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834" y="643466"/>
            <a:ext cx="9948332" cy="5571067"/>
          </a:xfrm>
          <a:prstGeom prst="rect">
            <a:avLst/>
          </a:prstGeom>
        </p:spPr>
      </p:pic>
      <p:pic>
        <p:nvPicPr>
          <p:cNvPr id="6" name="X_[14-01]_kiku1">
            <a:hlinkClick r:id="" action="ppaction://media"/>
            <a:extLst>
              <a:ext uri="{FF2B5EF4-FFF2-40B4-BE49-F238E27FC236}">
                <a16:creationId xmlns:a16="http://schemas.microsoft.com/office/drawing/2014/main" id="{A1804DF4-96C1-4320-9E9C-F1CEAC9A9C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4833" y="1211176"/>
            <a:ext cx="487363" cy="487363"/>
          </a:xfrm>
          <a:prstGeom prst="rect">
            <a:avLst/>
          </a:prstGeom>
        </p:spPr>
      </p:pic>
      <p:pic>
        <p:nvPicPr>
          <p:cNvPr id="7" name="X_[14-02]_kiku2">
            <a:hlinkClick r:id="" action="ppaction://media"/>
            <a:extLst>
              <a:ext uri="{FF2B5EF4-FFF2-40B4-BE49-F238E27FC236}">
                <a16:creationId xmlns:a16="http://schemas.microsoft.com/office/drawing/2014/main" id="{63432FD7-7EAB-4276-AD3C-760131925B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4833" y="3185317"/>
            <a:ext cx="487363" cy="487363"/>
          </a:xfrm>
          <a:prstGeom prst="rect">
            <a:avLst/>
          </a:prstGeom>
        </p:spPr>
      </p:pic>
      <p:pic>
        <p:nvPicPr>
          <p:cNvPr id="8" name="X_[14-03]_kiku3">
            <a:hlinkClick r:id="" action="ppaction://media"/>
            <a:extLst>
              <a:ext uri="{FF2B5EF4-FFF2-40B4-BE49-F238E27FC236}">
                <a16:creationId xmlns:a16="http://schemas.microsoft.com/office/drawing/2014/main" id="{9CF5C3EE-4DD6-4F69-A32C-DFF1E3A2C30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4832" y="52116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9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4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33FC01-998D-4A13-B72A-CA5C45B21F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9101" y="643466"/>
            <a:ext cx="9773798" cy="5571067"/>
          </a:xfrm>
          <a:prstGeom prst="rect">
            <a:avLst/>
          </a:prstGeom>
        </p:spPr>
      </p:pic>
      <p:pic>
        <p:nvPicPr>
          <p:cNvPr id="4" name="X_[14-04]_kiku4">
            <a:hlinkClick r:id="" action="ppaction://media"/>
            <a:extLst>
              <a:ext uri="{FF2B5EF4-FFF2-40B4-BE49-F238E27FC236}">
                <a16:creationId xmlns:a16="http://schemas.microsoft.com/office/drawing/2014/main" id="{88012A76-15B1-4D47-970D-30F54DCBE5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1195" y="1263990"/>
            <a:ext cx="487363" cy="487363"/>
          </a:xfrm>
          <a:prstGeom prst="rect">
            <a:avLst/>
          </a:prstGeom>
        </p:spPr>
      </p:pic>
      <p:pic>
        <p:nvPicPr>
          <p:cNvPr id="5" name="X_[14-05]_kiku5">
            <a:hlinkClick r:id="" action="ppaction://media"/>
            <a:extLst>
              <a:ext uri="{FF2B5EF4-FFF2-40B4-BE49-F238E27FC236}">
                <a16:creationId xmlns:a16="http://schemas.microsoft.com/office/drawing/2014/main" id="{5787605C-4B64-41AF-BBF8-F9525C383A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1195" y="3251898"/>
            <a:ext cx="487363" cy="487363"/>
          </a:xfrm>
          <a:prstGeom prst="rect">
            <a:avLst/>
          </a:prstGeom>
        </p:spPr>
      </p:pic>
      <p:pic>
        <p:nvPicPr>
          <p:cNvPr id="6" name="X_[14-06]_kiku6 ">
            <a:hlinkClick r:id="" action="ppaction://media"/>
            <a:extLst>
              <a:ext uri="{FF2B5EF4-FFF2-40B4-BE49-F238E27FC236}">
                <a16:creationId xmlns:a16="http://schemas.microsoft.com/office/drawing/2014/main" id="{46529018-8EBF-40E1-AD11-DA36B3B5828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1195" y="52471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5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0702D0-A9A7-4DBB-9262-4E1BF7BAD5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663" y="413740"/>
            <a:ext cx="2483816" cy="6935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9DD5C7-B187-4021-8120-A691498DAD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9857" y="2281746"/>
            <a:ext cx="7909438" cy="36198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3C017F-B477-4A8B-BC32-8792AE4AD3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663" y="1107304"/>
            <a:ext cx="5620913" cy="764893"/>
          </a:xfrm>
          <a:prstGeom prst="rect">
            <a:avLst/>
          </a:prstGeom>
        </p:spPr>
      </p:pic>
      <p:pic>
        <p:nvPicPr>
          <p:cNvPr id="10" name="X_[14-08]_hanasu1">
            <a:hlinkClick r:id="" action="ppaction://media"/>
            <a:extLst>
              <a:ext uri="{FF2B5EF4-FFF2-40B4-BE49-F238E27FC236}">
                <a16:creationId xmlns:a16="http://schemas.microsoft.com/office/drawing/2014/main" id="{E77B96DC-DE17-4921-977E-E7A8B1927D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05617" y="760522"/>
            <a:ext cx="487363" cy="487363"/>
          </a:xfrm>
          <a:prstGeom prst="rect">
            <a:avLst/>
          </a:prstGeom>
        </p:spPr>
      </p:pic>
      <p:pic>
        <p:nvPicPr>
          <p:cNvPr id="11" name="X_[14-09]_hanasu2">
            <a:hlinkClick r:id="" action="ppaction://media"/>
            <a:extLst>
              <a:ext uri="{FF2B5EF4-FFF2-40B4-BE49-F238E27FC236}">
                <a16:creationId xmlns:a16="http://schemas.microsoft.com/office/drawing/2014/main" id="{4062CAE7-B323-4E66-9BF7-A318749181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58141" y="1589608"/>
            <a:ext cx="487363" cy="487363"/>
          </a:xfrm>
          <a:prstGeom prst="rect">
            <a:avLst/>
          </a:prstGeom>
        </p:spPr>
      </p:pic>
      <p:pic>
        <p:nvPicPr>
          <p:cNvPr id="12" name="X_[14-10]_hanasu3">
            <a:hlinkClick r:id="" action="ppaction://media"/>
            <a:extLst>
              <a:ext uri="{FF2B5EF4-FFF2-40B4-BE49-F238E27FC236}">
                <a16:creationId xmlns:a16="http://schemas.microsoft.com/office/drawing/2014/main" id="{BE731C6B-B711-43F0-B652-F4D7CEF751E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87571" y="11442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25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6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39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EB633A-1604-438C-A21A-761524C19F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663" y="1167391"/>
            <a:ext cx="6021234" cy="6935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0702D0-A9A7-4DBB-9262-4E1BF7BAD5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63" y="413740"/>
            <a:ext cx="2483816" cy="6935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9DD5C7-B187-4021-8120-A691498DAD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9857" y="2281746"/>
            <a:ext cx="7909438" cy="3619870"/>
          </a:xfrm>
          <a:prstGeom prst="rect">
            <a:avLst/>
          </a:prstGeom>
        </p:spPr>
      </p:pic>
      <p:pic>
        <p:nvPicPr>
          <p:cNvPr id="10" name="X_[14-08]_hanasu1">
            <a:hlinkClick r:id="" action="ppaction://media"/>
            <a:extLst>
              <a:ext uri="{FF2B5EF4-FFF2-40B4-BE49-F238E27FC236}">
                <a16:creationId xmlns:a16="http://schemas.microsoft.com/office/drawing/2014/main" id="{E77B96DC-DE17-4921-977E-E7A8B1927D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71654" y="760522"/>
            <a:ext cx="487363" cy="487363"/>
          </a:xfrm>
          <a:prstGeom prst="rect">
            <a:avLst/>
          </a:prstGeom>
        </p:spPr>
      </p:pic>
      <p:pic>
        <p:nvPicPr>
          <p:cNvPr id="11" name="X_[14-09]_hanasu2">
            <a:hlinkClick r:id="" action="ppaction://media"/>
            <a:extLst>
              <a:ext uri="{FF2B5EF4-FFF2-40B4-BE49-F238E27FC236}">
                <a16:creationId xmlns:a16="http://schemas.microsoft.com/office/drawing/2014/main" id="{4062CAE7-B323-4E66-9BF7-A318749181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64594" y="1514173"/>
            <a:ext cx="487363" cy="487363"/>
          </a:xfrm>
          <a:prstGeom prst="rect">
            <a:avLst/>
          </a:prstGeom>
        </p:spPr>
      </p:pic>
      <p:pic>
        <p:nvPicPr>
          <p:cNvPr id="12" name="X_[14-10]_hanasu3">
            <a:hlinkClick r:id="" action="ppaction://media"/>
            <a:extLst>
              <a:ext uri="{FF2B5EF4-FFF2-40B4-BE49-F238E27FC236}">
                <a16:creationId xmlns:a16="http://schemas.microsoft.com/office/drawing/2014/main" id="{BE731C6B-B711-43F0-B652-F4D7CEF751E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4003" y="1120888"/>
            <a:ext cx="487363" cy="4873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04B29B9-632E-4AEA-8F25-EF1E0506A0E3}"/>
              </a:ext>
            </a:extLst>
          </p:cNvPr>
          <p:cNvSpPr/>
          <p:nvPr/>
        </p:nvSpPr>
        <p:spPr>
          <a:xfrm>
            <a:off x="8096435" y="204432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B98D32-A452-4363-BA2A-706E053484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31297" y="499972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73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6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39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6DE41A-818C-4C05-A13F-35ECC237A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00" y="487011"/>
            <a:ext cx="4727031" cy="7277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9DD5C7-B187-4021-8120-A691498DA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630" y="917826"/>
            <a:ext cx="6339393" cy="29013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A58D51-49BA-4C36-B652-67931A95E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25" y="1388583"/>
            <a:ext cx="2293798" cy="2402183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74B568-F0C2-4336-AE44-6C3775A38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3540" y="1407524"/>
            <a:ext cx="317366" cy="3131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6A56A2-F6FE-48FA-8B6B-705EDAE1C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833" y="1388582"/>
            <a:ext cx="2293798" cy="2402183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A361D4-834F-4A20-92D6-9FD71B5D2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25" y="3964587"/>
            <a:ext cx="2293798" cy="2402183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BF8EA5-9531-45C5-BED2-B2A2AA32F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833" y="3964587"/>
            <a:ext cx="2293798" cy="2402183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038E64-99BF-47C8-B758-257849475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341" y="3964586"/>
            <a:ext cx="2293798" cy="2402183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DC830B-6737-4A67-A385-F91C12986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8849" y="3964585"/>
            <a:ext cx="2293798" cy="2402183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27B41B-1E47-4593-9664-93A4819F49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6733" y="1739599"/>
            <a:ext cx="1979997" cy="19827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F3F1AA-3CAB-43CC-AE1D-B2D9F16379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066" y="4300481"/>
            <a:ext cx="1988313" cy="19827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863023-96F6-46BE-808D-7DF10C1C1C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802" y="1739600"/>
            <a:ext cx="1968843" cy="19827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DD203A1-5544-481F-8F6A-E8543BB526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6733" y="4314257"/>
            <a:ext cx="1966230" cy="19689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2D5DBE1-BEC7-498A-ACFB-38977E6538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31237" y="4314257"/>
            <a:ext cx="1980006" cy="198276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8201BFB-5292-423A-9468-587EBD333B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43738" y="4339229"/>
            <a:ext cx="1944019" cy="19440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7237395-CB12-4C3A-8E93-58681D309F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52843" y="1407524"/>
            <a:ext cx="334010" cy="3131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2E3F2E6-EC00-452E-9AE3-AB35B743F3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58784" y="3978170"/>
            <a:ext cx="328074" cy="3320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7D5CDFA-C7BF-4197-B264-EABAAB4482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49618" y="3971897"/>
            <a:ext cx="334010" cy="34236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5372BEE-D61B-4D2F-9D55-4B628E764F1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06761" y="3971897"/>
            <a:ext cx="334010" cy="3383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F363673-A7A5-4F42-A0E7-D8ECB0A75C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36795" y="3971897"/>
            <a:ext cx="355699" cy="33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44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D76AE47-836E-4FEF-A113-530D4ED2E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73" y="1107305"/>
            <a:ext cx="6538427" cy="8534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0702D0-A9A7-4DBB-9262-4E1BF7BAD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63" y="413740"/>
            <a:ext cx="2483816" cy="6935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9DD5C7-B187-4021-8120-A691498DA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857" y="2281746"/>
            <a:ext cx="7909438" cy="361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25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47F620-558E-43B3-A4E1-81012B599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527" y="643466"/>
            <a:ext cx="9992946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59DCF6-CF08-4A63-89AF-CD9D1C19016D}"/>
              </a:ext>
            </a:extLst>
          </p:cNvPr>
          <p:cNvSpPr/>
          <p:nvPr/>
        </p:nvSpPr>
        <p:spPr>
          <a:xfrm>
            <a:off x="1099527" y="1429304"/>
            <a:ext cx="9992946" cy="8611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74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F2420EF-304D-42F7-B435-1B494D9C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42" y="380618"/>
            <a:ext cx="10905066" cy="1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177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9CFF93-AEB0-4A70-9778-57A6B255B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48" y="610177"/>
            <a:ext cx="2032997" cy="681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C5F64D-D780-40CA-AD05-142CFB087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04" y="1388466"/>
            <a:ext cx="1190389" cy="401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89FCE1-B54D-4A80-854C-A42FFD55CD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566" y="950740"/>
            <a:ext cx="6175539" cy="4956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7401CD-E80C-4E34-9B64-B0CF55B427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439" y="2445825"/>
            <a:ext cx="4258221" cy="2331561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0C1325C-059E-48AD-AC6D-0F3B38C5DDE8}"/>
              </a:ext>
            </a:extLst>
          </p:cNvPr>
          <p:cNvSpPr/>
          <p:nvPr/>
        </p:nvSpPr>
        <p:spPr>
          <a:xfrm>
            <a:off x="656948" y="2445826"/>
            <a:ext cx="4447711" cy="7945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X_[14-11]_kotoba1">
            <a:hlinkClick r:id="" action="ppaction://media"/>
            <a:extLst>
              <a:ext uri="{FF2B5EF4-FFF2-40B4-BE49-F238E27FC236}">
                <a16:creationId xmlns:a16="http://schemas.microsoft.com/office/drawing/2014/main" id="{16F1B3C2-6B7E-4106-B0F1-E5F4DE756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62883" y="25994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9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573134-68EC-47BD-96AE-FF3740C51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60" y="548744"/>
            <a:ext cx="2000770" cy="6703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C1F890-F91D-4FCC-B995-28FE2B0AC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696" y="1400831"/>
            <a:ext cx="1190389" cy="4017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A06515-145E-4A91-9392-7E80FE8DB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76" y="950740"/>
            <a:ext cx="6175539" cy="4956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F0A501-1E58-4A5E-8808-FC9939632F40}"/>
              </a:ext>
            </a:extLst>
          </p:cNvPr>
          <p:cNvSpPr txBox="1"/>
          <p:nvPr/>
        </p:nvSpPr>
        <p:spPr>
          <a:xfrm>
            <a:off x="6331998" y="1038897"/>
            <a:ext cx="832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លើ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AA4D1E-7A4E-42E3-8B26-65EB16BC0BAB}"/>
              </a:ext>
            </a:extLst>
          </p:cNvPr>
          <p:cNvSpPr txBox="1"/>
          <p:nvPr/>
        </p:nvSpPr>
        <p:spPr>
          <a:xfrm>
            <a:off x="6282629" y="5359438"/>
            <a:ext cx="1014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ក្រោម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EE7F03-403C-4AE1-9548-1A015576348B}"/>
              </a:ext>
            </a:extLst>
          </p:cNvPr>
          <p:cNvSpPr txBox="1"/>
          <p:nvPr/>
        </p:nvSpPr>
        <p:spPr>
          <a:xfrm>
            <a:off x="3890638" y="4996282"/>
            <a:ext cx="7168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មុខ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310221-533C-407E-9B5D-4A9974A8BAF9}"/>
              </a:ext>
            </a:extLst>
          </p:cNvPr>
          <p:cNvSpPr txBox="1"/>
          <p:nvPr/>
        </p:nvSpPr>
        <p:spPr>
          <a:xfrm>
            <a:off x="9403671" y="3530638"/>
            <a:ext cx="1036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ក្រោយ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1C4CFC-F17E-4A8C-A10F-F8F76B143D2E}"/>
              </a:ext>
            </a:extLst>
          </p:cNvPr>
          <p:cNvSpPr txBox="1"/>
          <p:nvPr/>
        </p:nvSpPr>
        <p:spPr>
          <a:xfrm>
            <a:off x="5077109" y="1876349"/>
            <a:ext cx="6956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ក្នុង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CC67F9-5093-4AAB-A853-72143275063D}"/>
              </a:ext>
            </a:extLst>
          </p:cNvPr>
          <p:cNvSpPr txBox="1"/>
          <p:nvPr/>
        </p:nvSpPr>
        <p:spPr>
          <a:xfrm>
            <a:off x="8684580" y="5374519"/>
            <a:ext cx="11613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ចំហៀង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3420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9CFF93-AEB0-4A70-9778-57A6B255B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90" y="835346"/>
            <a:ext cx="2042826" cy="6844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C5F64D-D780-40CA-AD05-142CFB087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366" y="1579256"/>
            <a:ext cx="1190389" cy="401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89FCE1-B54D-4A80-854C-A42FFD55CD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566" y="950740"/>
            <a:ext cx="6175539" cy="4956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7401CD-E80C-4E34-9B64-B0CF55B427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439" y="2445825"/>
            <a:ext cx="4258221" cy="2331561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0C1325C-059E-48AD-AC6D-0F3B38C5DDE8}"/>
              </a:ext>
            </a:extLst>
          </p:cNvPr>
          <p:cNvSpPr/>
          <p:nvPr/>
        </p:nvSpPr>
        <p:spPr>
          <a:xfrm>
            <a:off x="656948" y="3249227"/>
            <a:ext cx="3932807" cy="7989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X_[14-11]_kotoba1">
            <a:hlinkClick r:id="" action="ppaction://media"/>
            <a:extLst>
              <a:ext uri="{FF2B5EF4-FFF2-40B4-BE49-F238E27FC236}">
                <a16:creationId xmlns:a16="http://schemas.microsoft.com/office/drawing/2014/main" id="{16F1B3C2-6B7E-4106-B0F1-E5F4DE756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18249" y="32492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3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9CFF93-AEB0-4A70-9778-57A6B255B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97" y="209551"/>
            <a:ext cx="1979987" cy="6633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C5F64D-D780-40CA-AD05-142CFB087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775" y="1012267"/>
            <a:ext cx="1190389" cy="401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89FCE1-B54D-4A80-854C-A42FFD55CD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566" y="950740"/>
            <a:ext cx="6175539" cy="4956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7401CD-E80C-4E34-9B64-B0CF55B427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388" y="1553330"/>
            <a:ext cx="4258221" cy="2331561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0C1325C-059E-48AD-AC6D-0F3B38C5DDE8}"/>
              </a:ext>
            </a:extLst>
          </p:cNvPr>
          <p:cNvSpPr/>
          <p:nvPr/>
        </p:nvSpPr>
        <p:spPr>
          <a:xfrm>
            <a:off x="637897" y="3084701"/>
            <a:ext cx="4722920" cy="8001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X_[14-12]_kotoba2">
            <a:hlinkClick r:id="" action="ppaction://media"/>
            <a:extLst>
              <a:ext uri="{FF2B5EF4-FFF2-40B4-BE49-F238E27FC236}">
                <a16:creationId xmlns:a16="http://schemas.microsoft.com/office/drawing/2014/main" id="{BD960689-AB82-435E-B080-E9929F3F8E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75360" y="3241114"/>
            <a:ext cx="487363" cy="487363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D065EE50-F9B8-46E3-9625-5EDC7D5687DF}"/>
              </a:ext>
            </a:extLst>
          </p:cNvPr>
          <p:cNvSpPr txBox="1"/>
          <p:nvPr/>
        </p:nvSpPr>
        <p:spPr>
          <a:xfrm>
            <a:off x="1271187" y="4446766"/>
            <a:ext cx="16246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1.(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2.(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3.(          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EA2A28-95C6-4DF2-96E8-2AF70BEF5C53}"/>
              </a:ext>
            </a:extLst>
          </p:cNvPr>
          <p:cNvSpPr txBox="1"/>
          <p:nvPr/>
        </p:nvSpPr>
        <p:spPr>
          <a:xfrm>
            <a:off x="3174878" y="4446766"/>
            <a:ext cx="16246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4.(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5.(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6.(          )</a:t>
            </a:r>
          </a:p>
        </p:txBody>
      </p:sp>
    </p:spTree>
    <p:extLst>
      <p:ext uri="{BB962C8B-B14F-4D97-AF65-F5344CB8AC3E}">
        <p14:creationId xmlns:p14="http://schemas.microsoft.com/office/powerpoint/2010/main" val="19782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DF47682-EDE2-4353-ACC3-7384410B9CB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A0B0D1EB-55F7-40AE-BECD-A2080D587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69" y="353153"/>
            <a:ext cx="1882112" cy="630574"/>
          </a:xfrm>
          <a:prstGeom prst="rect">
            <a:avLst/>
          </a:prstGeom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E8CFB22B-4AC3-4B92-A355-A2F38048D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30" y="1141373"/>
            <a:ext cx="1190389" cy="401713"/>
          </a:xfrm>
          <a:prstGeom prst="rect">
            <a:avLst/>
          </a:prstGeom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0FFE0C81-AFAE-4CD0-A3D7-D89A0F4F49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566" y="950740"/>
            <a:ext cx="6175539" cy="4956520"/>
          </a:xfrm>
          <a:prstGeom prst="rect">
            <a:avLst/>
          </a:prstGeom>
        </p:spPr>
      </p:pic>
      <p:pic>
        <p:nvPicPr>
          <p:cNvPr id="30" name="Picture 3">
            <a:extLst>
              <a:ext uri="{FF2B5EF4-FFF2-40B4-BE49-F238E27FC236}">
                <a16:creationId xmlns:a16="http://schemas.microsoft.com/office/drawing/2014/main" id="{B63BDD9A-3F3A-4C2E-ACC3-263E150ED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111" y="1952880"/>
            <a:ext cx="4523067" cy="772231"/>
          </a:xfrm>
          <a:prstGeom prst="rect">
            <a:avLst/>
          </a:prstGeom>
        </p:spPr>
      </p:pic>
      <p:pic>
        <p:nvPicPr>
          <p:cNvPr id="31" name="X_[14-12]_kotoba2">
            <a:hlinkClick r:id="" action="ppaction://media"/>
            <a:extLst>
              <a:ext uri="{FF2B5EF4-FFF2-40B4-BE49-F238E27FC236}">
                <a16:creationId xmlns:a16="http://schemas.microsoft.com/office/drawing/2014/main" id="{6FE6EDCF-11D7-4F71-A18E-8C405EFC3B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37728" y="2032641"/>
            <a:ext cx="487363" cy="487363"/>
          </a:xfrm>
          <a:prstGeom prst="rect">
            <a:avLst/>
          </a:prstGeom>
        </p:spPr>
      </p:pic>
      <p:sp>
        <p:nvSpPr>
          <p:cNvPr id="32" name="TextBox 7">
            <a:extLst>
              <a:ext uri="{FF2B5EF4-FFF2-40B4-BE49-F238E27FC236}">
                <a16:creationId xmlns:a16="http://schemas.microsoft.com/office/drawing/2014/main" id="{76D643EF-5425-4858-8EEE-CD9FBB08EDBC}"/>
              </a:ext>
            </a:extLst>
          </p:cNvPr>
          <p:cNvSpPr txBox="1"/>
          <p:nvPr/>
        </p:nvSpPr>
        <p:spPr>
          <a:xfrm>
            <a:off x="1137837" y="2957377"/>
            <a:ext cx="16246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1.(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2.(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3.(          )</a:t>
            </a: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6F15D11E-D047-4F3B-89BE-6ED64EBD15E1}"/>
              </a:ext>
            </a:extLst>
          </p:cNvPr>
          <p:cNvSpPr txBox="1"/>
          <p:nvPr/>
        </p:nvSpPr>
        <p:spPr>
          <a:xfrm>
            <a:off x="3041528" y="2957377"/>
            <a:ext cx="16246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4.(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5.(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6.(          )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BC724B91-8DA6-49EE-A9A5-C35D1C2BD39A}"/>
              </a:ext>
            </a:extLst>
          </p:cNvPr>
          <p:cNvSpPr txBox="1"/>
          <p:nvPr/>
        </p:nvSpPr>
        <p:spPr>
          <a:xfrm>
            <a:off x="1641258" y="2882757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DD7946A0-A2B2-4584-9C3B-B3E3830EC73C}"/>
              </a:ext>
            </a:extLst>
          </p:cNvPr>
          <p:cNvSpPr txBox="1"/>
          <p:nvPr/>
        </p:nvSpPr>
        <p:spPr>
          <a:xfrm>
            <a:off x="1641258" y="3665263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id="{6DDD2190-0970-4281-B899-0981AEC9F9CB}"/>
              </a:ext>
            </a:extLst>
          </p:cNvPr>
          <p:cNvSpPr txBox="1"/>
          <p:nvPr/>
        </p:nvSpPr>
        <p:spPr>
          <a:xfrm>
            <a:off x="1641258" y="4373149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id="{8F349997-9D37-4817-A981-CEF00480F897}"/>
              </a:ext>
            </a:extLst>
          </p:cNvPr>
          <p:cNvSpPr txBox="1"/>
          <p:nvPr/>
        </p:nvSpPr>
        <p:spPr>
          <a:xfrm>
            <a:off x="3559193" y="2905780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1D8BBF91-8B99-4FAF-8E22-DABE2363AFF5}"/>
              </a:ext>
            </a:extLst>
          </p:cNvPr>
          <p:cNvSpPr txBox="1"/>
          <p:nvPr/>
        </p:nvSpPr>
        <p:spPr>
          <a:xfrm>
            <a:off x="3544949" y="3661266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B3E9F347-10FD-4ABC-9C70-33EC2E342A83}"/>
              </a:ext>
            </a:extLst>
          </p:cNvPr>
          <p:cNvSpPr txBox="1"/>
          <p:nvPr/>
        </p:nvSpPr>
        <p:spPr>
          <a:xfrm>
            <a:off x="3559193" y="4373149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20737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617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43FF28-6B85-470E-93D8-1E58C8700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15" y="365669"/>
            <a:ext cx="7019854" cy="19870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5C40F7-EE24-4444-910C-C9C08D448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840" y="2691613"/>
            <a:ext cx="6055163" cy="367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80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428B47-B92D-49B2-9735-40F7BEC157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943" y="638710"/>
            <a:ext cx="6905625" cy="937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C575F2-A5B4-45D8-9F34-08E127D88C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823" y="1810664"/>
            <a:ext cx="2692960" cy="2142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565AF4-0527-423B-A76B-309DB54CFC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3041" y="1807939"/>
            <a:ext cx="2692959" cy="2145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70B861-5EBF-4E62-8694-6376E0C01B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1726169"/>
            <a:ext cx="2701136" cy="22214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ECBE5F-87DC-4CD7-A367-753D788F5D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97136" y="1807939"/>
            <a:ext cx="2720217" cy="21341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830ECC-AE5D-48C5-9015-2A8CFC61C4A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031" y="4741157"/>
            <a:ext cx="8439984" cy="1405862"/>
          </a:xfrm>
          <a:prstGeom prst="rect">
            <a:avLst/>
          </a:prstGeom>
        </p:spPr>
      </p:pic>
      <p:pic>
        <p:nvPicPr>
          <p:cNvPr id="18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79C05ECD-E44B-46A7-8F72-8FB222F44A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820313" y="4264696"/>
            <a:ext cx="487363" cy="487363"/>
          </a:xfrm>
          <a:prstGeom prst="rect">
            <a:avLst/>
          </a:prstGeom>
        </p:spPr>
      </p:pic>
      <p:pic>
        <p:nvPicPr>
          <p:cNvPr id="19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39F6AAA5-5BBE-4B06-8189-D2A46AE756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05660" y="5130094"/>
            <a:ext cx="487363" cy="487363"/>
          </a:xfrm>
          <a:prstGeom prst="rect">
            <a:avLst/>
          </a:prstGeom>
        </p:spPr>
      </p:pic>
      <p:pic>
        <p:nvPicPr>
          <p:cNvPr id="20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466F9AC5-2F4A-4690-9CE1-E2C0E5D00C8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59205" y="4259245"/>
            <a:ext cx="487363" cy="487363"/>
          </a:xfrm>
          <a:prstGeom prst="rect">
            <a:avLst/>
          </a:prstGeom>
        </p:spPr>
      </p:pic>
      <p:pic>
        <p:nvPicPr>
          <p:cNvPr id="21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0ABC57BD-143C-4536-A403-C69C7C8770F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825652" y="51603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8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2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0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81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DF47682-EDE2-4353-ACC3-7384410B9CB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428B47-B92D-49B2-9735-40F7BEC157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943" y="638710"/>
            <a:ext cx="6905625" cy="937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C575F2-A5B4-45D8-9F34-08E127D88C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823" y="1810664"/>
            <a:ext cx="2692960" cy="2142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565AF4-0527-423B-A76B-309DB54CFC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3041" y="1807939"/>
            <a:ext cx="2692959" cy="2145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70B861-5EBF-4E62-8694-6376E0C01B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1726169"/>
            <a:ext cx="2701136" cy="22214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ECBE5F-87DC-4CD7-A367-753D788F5D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97136" y="1807939"/>
            <a:ext cx="2720217" cy="21341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830ECC-AE5D-48C5-9015-2A8CFC61C4A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031" y="4741157"/>
            <a:ext cx="8439984" cy="1405862"/>
          </a:xfrm>
          <a:prstGeom prst="rect">
            <a:avLst/>
          </a:prstGeom>
        </p:spPr>
      </p:pic>
      <p:pic>
        <p:nvPicPr>
          <p:cNvPr id="18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79C05ECD-E44B-46A7-8F72-8FB222F44A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888420" y="4253794"/>
            <a:ext cx="487363" cy="487363"/>
          </a:xfrm>
          <a:prstGeom prst="rect">
            <a:avLst/>
          </a:prstGeom>
        </p:spPr>
      </p:pic>
      <p:pic>
        <p:nvPicPr>
          <p:cNvPr id="19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39F6AAA5-5BBE-4B06-8189-D2A46AE756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33720" y="5200406"/>
            <a:ext cx="487363" cy="487363"/>
          </a:xfrm>
          <a:prstGeom prst="rect">
            <a:avLst/>
          </a:prstGeom>
        </p:spPr>
      </p:pic>
      <p:pic>
        <p:nvPicPr>
          <p:cNvPr id="20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466F9AC5-2F4A-4690-9CE1-E2C0E5D00C8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59205" y="4259245"/>
            <a:ext cx="487363" cy="487363"/>
          </a:xfrm>
          <a:prstGeom prst="rect">
            <a:avLst/>
          </a:prstGeom>
        </p:spPr>
      </p:pic>
      <p:pic>
        <p:nvPicPr>
          <p:cNvPr id="21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0ABC57BD-143C-4536-A403-C69C7C8770F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884847" y="5192556"/>
            <a:ext cx="487363" cy="48736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B9321ED-68E7-4B6F-8653-02E67F9BDAD5}"/>
              </a:ext>
            </a:extLst>
          </p:cNvPr>
          <p:cNvSpPr txBox="1"/>
          <p:nvPr/>
        </p:nvSpPr>
        <p:spPr>
          <a:xfrm>
            <a:off x="2795355" y="5540177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09C687-6CBE-40A5-9BB1-A51EB285B7DC}"/>
              </a:ext>
            </a:extLst>
          </p:cNvPr>
          <p:cNvSpPr txBox="1"/>
          <p:nvPr/>
        </p:nvSpPr>
        <p:spPr>
          <a:xfrm>
            <a:off x="4878861" y="5540177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A3384C-B483-443C-A728-F432486FE312}"/>
              </a:ext>
            </a:extLst>
          </p:cNvPr>
          <p:cNvSpPr txBox="1"/>
          <p:nvPr/>
        </p:nvSpPr>
        <p:spPr>
          <a:xfrm>
            <a:off x="6959205" y="5540177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43F874-2D56-4C39-8B81-11ACF6736B3E}"/>
              </a:ext>
            </a:extLst>
          </p:cNvPr>
          <p:cNvSpPr txBox="1"/>
          <p:nvPr/>
        </p:nvSpPr>
        <p:spPr>
          <a:xfrm>
            <a:off x="8980568" y="5540177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5809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137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972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90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681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B4E0CF-D001-484D-A4BD-1064244C26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869" y="337951"/>
            <a:ext cx="9437290" cy="1670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FAA508-1BE2-4E71-845E-EE353EE3B1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823" y="2098613"/>
            <a:ext cx="2692960" cy="21423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CA3601-93B2-4B2A-A1C6-49BEB59D82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3041" y="2095888"/>
            <a:ext cx="2692959" cy="2145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B19386-38C7-4B8E-9551-36BB940129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2014118"/>
            <a:ext cx="2701136" cy="22214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AC4EB2-757D-450E-AAA0-05D7AC62758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97136" y="2095888"/>
            <a:ext cx="2720217" cy="2134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18D39C-FD53-4395-8464-C43ED0B2BB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031" y="5029106"/>
            <a:ext cx="8439984" cy="1405862"/>
          </a:xfrm>
          <a:prstGeom prst="rect">
            <a:avLst/>
          </a:prstGeom>
        </p:spPr>
      </p:pic>
      <p:pic>
        <p:nvPicPr>
          <p:cNvPr id="12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1FA54CC7-BAB3-4D0C-A372-2F9111CCC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888420" y="4541743"/>
            <a:ext cx="487363" cy="487363"/>
          </a:xfrm>
          <a:prstGeom prst="rect">
            <a:avLst/>
          </a:prstGeom>
        </p:spPr>
      </p:pic>
      <p:pic>
        <p:nvPicPr>
          <p:cNvPr id="13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407910AB-C780-4E62-81E4-5E99BFF0180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586710" y="5418043"/>
            <a:ext cx="487363" cy="487363"/>
          </a:xfrm>
          <a:prstGeom prst="rect">
            <a:avLst/>
          </a:prstGeom>
        </p:spPr>
      </p:pic>
      <p:pic>
        <p:nvPicPr>
          <p:cNvPr id="14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32A8F62E-5ECF-409E-933C-82DF189C05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59205" y="4547194"/>
            <a:ext cx="487363" cy="487363"/>
          </a:xfrm>
          <a:prstGeom prst="rect">
            <a:avLst/>
          </a:prstGeom>
        </p:spPr>
      </p:pic>
      <p:pic>
        <p:nvPicPr>
          <p:cNvPr id="15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55414F33-C3B2-4A0F-8759-E8EC9DB3A9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825652" y="5418042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CE93C0-30CF-4584-A32E-D9A1EFFED2C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17159" y="434105"/>
            <a:ext cx="1085944" cy="14784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B73706-4F52-4EBB-A829-8143B2B0736C}"/>
              </a:ext>
            </a:extLst>
          </p:cNvPr>
          <p:cNvSpPr txBox="1"/>
          <p:nvPr/>
        </p:nvSpPr>
        <p:spPr>
          <a:xfrm>
            <a:off x="2775331" y="581722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994629-B36C-4407-9ED2-6F834E06BA7F}"/>
              </a:ext>
            </a:extLst>
          </p:cNvPr>
          <p:cNvSpPr txBox="1"/>
          <p:nvPr/>
        </p:nvSpPr>
        <p:spPr>
          <a:xfrm>
            <a:off x="4858837" y="581722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1EFD67-E711-4D4E-BAB1-E7B384811AFD}"/>
              </a:ext>
            </a:extLst>
          </p:cNvPr>
          <p:cNvSpPr txBox="1"/>
          <p:nvPr/>
        </p:nvSpPr>
        <p:spPr>
          <a:xfrm>
            <a:off x="6939181" y="581722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71D567-48BC-4C25-82EA-485459E4EF18}"/>
              </a:ext>
            </a:extLst>
          </p:cNvPr>
          <p:cNvSpPr txBox="1"/>
          <p:nvPr/>
        </p:nvSpPr>
        <p:spPr>
          <a:xfrm>
            <a:off x="8960544" y="581722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43148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2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8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860CF8B-C173-4585-9EBE-3B753BC5F991}"/>
              </a:ext>
            </a:extLst>
          </p:cNvPr>
          <p:cNvSpPr/>
          <p:nvPr/>
        </p:nvSpPr>
        <p:spPr>
          <a:xfrm>
            <a:off x="196787" y="13852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B4E0CF-D001-484D-A4BD-1064244C26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869" y="337951"/>
            <a:ext cx="9437290" cy="1670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FAA508-1BE2-4E71-845E-EE353EE3B1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823" y="2098613"/>
            <a:ext cx="2692960" cy="21423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CA3601-93B2-4B2A-A1C6-49BEB59D82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3041" y="2095888"/>
            <a:ext cx="2692959" cy="2145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B19386-38C7-4B8E-9551-36BB940129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2014118"/>
            <a:ext cx="2701136" cy="22214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AC4EB2-757D-450E-AAA0-05D7AC62758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97136" y="2095888"/>
            <a:ext cx="2720217" cy="2134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18D39C-FD53-4395-8464-C43ED0B2BB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031" y="5029106"/>
            <a:ext cx="8439984" cy="1405862"/>
          </a:xfrm>
          <a:prstGeom prst="rect">
            <a:avLst/>
          </a:prstGeom>
        </p:spPr>
      </p:pic>
      <p:pic>
        <p:nvPicPr>
          <p:cNvPr id="12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1FA54CC7-BAB3-4D0C-A372-2F9111CCC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888420" y="4541743"/>
            <a:ext cx="487363" cy="487363"/>
          </a:xfrm>
          <a:prstGeom prst="rect">
            <a:avLst/>
          </a:prstGeom>
        </p:spPr>
      </p:pic>
      <p:pic>
        <p:nvPicPr>
          <p:cNvPr id="13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407910AB-C780-4E62-81E4-5E99BFF0180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25836" y="5398993"/>
            <a:ext cx="487363" cy="487363"/>
          </a:xfrm>
          <a:prstGeom prst="rect">
            <a:avLst/>
          </a:prstGeom>
        </p:spPr>
      </p:pic>
      <p:pic>
        <p:nvPicPr>
          <p:cNvPr id="14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32A8F62E-5ECF-409E-933C-82DF189C05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59205" y="4547194"/>
            <a:ext cx="487363" cy="487363"/>
          </a:xfrm>
          <a:prstGeom prst="rect">
            <a:avLst/>
          </a:prstGeom>
        </p:spPr>
      </p:pic>
      <p:pic>
        <p:nvPicPr>
          <p:cNvPr id="15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55414F33-C3B2-4A0F-8759-E8EC9DB3A9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73477" y="5409671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CE93C0-30CF-4584-A32E-D9A1EFFED2C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17159" y="434105"/>
            <a:ext cx="1085944" cy="14784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69682A0-EEA9-42C9-8ABA-13D74FEAB3D5}"/>
              </a:ext>
            </a:extLst>
          </p:cNvPr>
          <p:cNvSpPr txBox="1"/>
          <p:nvPr/>
        </p:nvSpPr>
        <p:spPr>
          <a:xfrm>
            <a:off x="2775331" y="581722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486CB6-C3A2-4BD4-9558-4F846BF18BF3}"/>
              </a:ext>
            </a:extLst>
          </p:cNvPr>
          <p:cNvSpPr txBox="1"/>
          <p:nvPr/>
        </p:nvSpPr>
        <p:spPr>
          <a:xfrm>
            <a:off x="4858837" y="581722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894AAC-015D-427C-81B4-A5B97EC611B7}"/>
              </a:ext>
            </a:extLst>
          </p:cNvPr>
          <p:cNvSpPr txBox="1"/>
          <p:nvPr/>
        </p:nvSpPr>
        <p:spPr>
          <a:xfrm>
            <a:off x="6939181" y="581722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DB8FFB-9838-45C7-99C5-BE2D381A6DA0}"/>
              </a:ext>
            </a:extLst>
          </p:cNvPr>
          <p:cNvSpPr txBox="1"/>
          <p:nvPr/>
        </p:nvSpPr>
        <p:spPr>
          <a:xfrm>
            <a:off x="8960544" y="581722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578FE0B-7C71-44F4-9901-25B62282DA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79710" y="3053413"/>
            <a:ext cx="406616" cy="55356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C5609B-93DD-416F-B461-EC3543C2BB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35508" y="3543363"/>
            <a:ext cx="406616" cy="55356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06081A-19C9-4867-A74C-E49F8C03EC7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71283" y="3543363"/>
            <a:ext cx="406616" cy="5535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E32B59-FD50-4E1E-8FB2-A1419BCBC4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80244" y="3561014"/>
            <a:ext cx="406616" cy="55356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C0B1A7-69DC-46E8-9071-147D837AD2E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02254" y="3476841"/>
            <a:ext cx="406616" cy="55356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25A4E24-204F-473A-A4B8-144902533C4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83479" y="3476841"/>
            <a:ext cx="406616" cy="553568"/>
          </a:xfrm>
          <a:prstGeom prst="rect">
            <a:avLst/>
          </a:prstGeom>
        </p:spPr>
      </p:pic>
      <p:sp>
        <p:nvSpPr>
          <p:cNvPr id="26" name="TextBox 18">
            <a:extLst>
              <a:ext uri="{FF2B5EF4-FFF2-40B4-BE49-F238E27FC236}">
                <a16:creationId xmlns:a16="http://schemas.microsoft.com/office/drawing/2014/main" id="{0695C556-DEC1-4B1A-8235-E1A49A60ADE7}"/>
              </a:ext>
            </a:extLst>
          </p:cNvPr>
          <p:cNvSpPr txBox="1"/>
          <p:nvPr/>
        </p:nvSpPr>
        <p:spPr>
          <a:xfrm>
            <a:off x="9505562" y="4048146"/>
            <a:ext cx="1887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どちらか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ED756E09-3840-44AE-86DE-CF11AA1DA34E}"/>
              </a:ext>
            </a:extLst>
          </p:cNvPr>
          <p:cNvSpPr txBox="1"/>
          <p:nvPr/>
        </p:nvSpPr>
        <p:spPr>
          <a:xfrm>
            <a:off x="3523893" y="4209511"/>
            <a:ext cx="29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FF0000"/>
                </a:solidFill>
              </a:rPr>
              <a:t>※</a:t>
            </a:r>
            <a:r>
              <a:rPr lang="ja-JP" altLang="en-US" b="1" dirty="0">
                <a:solidFill>
                  <a:srgbClr val="FF0000"/>
                </a:solidFill>
              </a:rPr>
              <a:t>エスカレーターの下なら どこでも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05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137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972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9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68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6" grpId="0"/>
      <p:bldP spid="2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133D0EA-50F2-4158-84A2-FBC5D7351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17" y="1071964"/>
            <a:ext cx="10905066" cy="338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489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7E885FD-F78D-4AD2-A9F1-C1E95BD98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8162" y="1174755"/>
            <a:ext cx="9695675" cy="4508489"/>
          </a:xfrm>
          <a:prstGeom prst="rect">
            <a:avLst/>
          </a:prstGeom>
        </p:spPr>
      </p:pic>
      <p:pic>
        <p:nvPicPr>
          <p:cNvPr id="4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B8E72DFD-C6A6-4DE9-859E-7C331204BB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3504" y="1647623"/>
            <a:ext cx="487363" cy="487363"/>
          </a:xfrm>
          <a:prstGeom prst="rect">
            <a:avLst/>
          </a:prstGeom>
        </p:spPr>
      </p:pic>
      <p:pic>
        <p:nvPicPr>
          <p:cNvPr id="5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EDBAB89B-3477-45FA-AA7B-5CAF3EA8C0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3503" y="42356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6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DFA79E-F61C-47F4-ADBA-D872EDFFD6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6587" y="450256"/>
            <a:ext cx="9551173" cy="33260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C7250F-FE08-415B-856D-2C77F32FD7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2506" y="3776300"/>
            <a:ext cx="9346988" cy="2648570"/>
          </a:xfrm>
          <a:prstGeom prst="rect">
            <a:avLst/>
          </a:prstGeom>
        </p:spPr>
      </p:pic>
      <p:pic>
        <p:nvPicPr>
          <p:cNvPr id="8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5B1A231D-B47D-486B-9FDB-CCA781DBFA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68114" y="969493"/>
            <a:ext cx="487363" cy="487363"/>
          </a:xfrm>
          <a:prstGeom prst="rect">
            <a:avLst/>
          </a:prstGeom>
        </p:spPr>
      </p:pic>
      <p:pic>
        <p:nvPicPr>
          <p:cNvPr id="9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D19C16C8-EFDA-4960-87EA-9AC4698B0F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68114" y="44486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3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95F425-2216-4AB8-A395-A6E54E8D0F01}"/>
              </a:ext>
            </a:extLst>
          </p:cNvPr>
          <p:cNvSpPr/>
          <p:nvPr/>
        </p:nvSpPr>
        <p:spPr>
          <a:xfrm>
            <a:off x="1378258" y="1102856"/>
            <a:ext cx="9470255" cy="510263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B72AE1-C423-4352-A4C9-9D604105A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521" y="403003"/>
            <a:ext cx="2449206" cy="1185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36EFBC-E776-4ACF-97EA-6D9E75F7A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602" y="1727717"/>
            <a:ext cx="6744387" cy="4083027"/>
          </a:xfrm>
          <a:prstGeom prst="rect">
            <a:avLst/>
          </a:prstGeom>
        </p:spPr>
      </p:pic>
      <p:pic>
        <p:nvPicPr>
          <p:cNvPr id="8" name="X_[14-17]_katachi">
            <a:hlinkClick r:id="" action="ppaction://media"/>
            <a:extLst>
              <a:ext uri="{FF2B5EF4-FFF2-40B4-BE49-F238E27FC236}">
                <a16:creationId xmlns:a16="http://schemas.microsoft.com/office/drawing/2014/main" id="{6FC7ABDF-A1C9-443F-A9FB-9A4FB7CEE2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69125" y="21837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8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53BA8C-34AE-4A8F-96DD-676D021E4DA0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95F425-2216-4AB8-A395-A6E54E8D0F01}"/>
              </a:ext>
            </a:extLst>
          </p:cNvPr>
          <p:cNvSpPr/>
          <p:nvPr/>
        </p:nvSpPr>
        <p:spPr>
          <a:xfrm>
            <a:off x="1378258" y="1102856"/>
            <a:ext cx="9470255" cy="510263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B72AE1-C423-4352-A4C9-9D604105A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521" y="403003"/>
            <a:ext cx="2449206" cy="1185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36EFBC-E776-4ACF-97EA-6D9E75F7A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602" y="1727717"/>
            <a:ext cx="6744387" cy="4083027"/>
          </a:xfrm>
          <a:prstGeom prst="rect">
            <a:avLst/>
          </a:prstGeom>
        </p:spPr>
      </p:pic>
      <p:pic>
        <p:nvPicPr>
          <p:cNvPr id="8" name="X_[14-17]_katachi">
            <a:hlinkClick r:id="" action="ppaction://media"/>
            <a:extLst>
              <a:ext uri="{FF2B5EF4-FFF2-40B4-BE49-F238E27FC236}">
                <a16:creationId xmlns:a16="http://schemas.microsoft.com/office/drawing/2014/main" id="{6FC7ABDF-A1C9-443F-A9FB-9A4FB7CEE2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50050" y="2279002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E5BDAF-F4BA-44CD-AEC6-21274651E3B2}"/>
              </a:ext>
            </a:extLst>
          </p:cNvPr>
          <p:cNvSpPr txBox="1"/>
          <p:nvPr/>
        </p:nvSpPr>
        <p:spPr>
          <a:xfrm>
            <a:off x="4007530" y="2980146"/>
            <a:ext cx="93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947CC4-C194-4A7A-B445-E4348EBDA34F}"/>
              </a:ext>
            </a:extLst>
          </p:cNvPr>
          <p:cNvSpPr txBox="1"/>
          <p:nvPr/>
        </p:nvSpPr>
        <p:spPr>
          <a:xfrm>
            <a:off x="4648202" y="3550985"/>
            <a:ext cx="93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まえ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AD764F-D2A8-4F07-B039-F233348AED85}"/>
              </a:ext>
            </a:extLst>
          </p:cNvPr>
          <p:cNvSpPr txBox="1"/>
          <p:nvPr/>
        </p:nvSpPr>
        <p:spPr>
          <a:xfrm>
            <a:off x="5116868" y="4157644"/>
            <a:ext cx="93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なか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9EE006-86DA-45C9-9FD3-8BED6B14CE63}"/>
              </a:ext>
            </a:extLst>
          </p:cNvPr>
          <p:cNvSpPr txBox="1"/>
          <p:nvPr/>
        </p:nvSpPr>
        <p:spPr>
          <a:xfrm>
            <a:off x="6263938" y="4748282"/>
            <a:ext cx="93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よこ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55A7F1-F089-42D8-843E-D7EBA827BBC5}"/>
              </a:ext>
            </a:extLst>
          </p:cNvPr>
          <p:cNvSpPr txBox="1"/>
          <p:nvPr/>
        </p:nvSpPr>
        <p:spPr>
          <a:xfrm>
            <a:off x="5864443" y="5295535"/>
            <a:ext cx="93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した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82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97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26DB8E7-7DB3-40D8-ACBB-1AEC31987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75758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894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891B6-CDB9-49B1-8035-AAB81E399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4E230B-DE39-4FFE-903D-4E2D3B3D5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42" y="352318"/>
            <a:ext cx="4699362" cy="928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805C02-1531-4ECC-9CBF-D6DBA4D85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454" y="1345957"/>
            <a:ext cx="9100668" cy="25583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561D8E-08DB-49BE-8707-5E4DEF982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454" y="3969648"/>
            <a:ext cx="3930419" cy="255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263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D08302-D548-43EA-B9FB-CFE70EE09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97" y="542925"/>
            <a:ext cx="9196448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547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7E885FD-F78D-4AD2-A9F1-C1E95BD98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8162" y="1174755"/>
            <a:ext cx="9695675" cy="4508489"/>
          </a:xfrm>
          <a:prstGeom prst="rect">
            <a:avLst/>
          </a:prstGeom>
        </p:spPr>
      </p:pic>
      <p:pic>
        <p:nvPicPr>
          <p:cNvPr id="4" name="X_[14-13]_kiku1">
            <a:hlinkClick r:id="" action="ppaction://media"/>
            <a:extLst>
              <a:ext uri="{FF2B5EF4-FFF2-40B4-BE49-F238E27FC236}">
                <a16:creationId xmlns:a16="http://schemas.microsoft.com/office/drawing/2014/main" id="{B8E72DFD-C6A6-4DE9-859E-7C331204BB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3504" y="1647623"/>
            <a:ext cx="487363" cy="487363"/>
          </a:xfrm>
          <a:prstGeom prst="rect">
            <a:avLst/>
          </a:prstGeom>
        </p:spPr>
      </p:pic>
      <p:pic>
        <p:nvPicPr>
          <p:cNvPr id="5" name="X_[14-14]_kiku2">
            <a:hlinkClick r:id="" action="ppaction://media"/>
            <a:extLst>
              <a:ext uri="{FF2B5EF4-FFF2-40B4-BE49-F238E27FC236}">
                <a16:creationId xmlns:a16="http://schemas.microsoft.com/office/drawing/2014/main" id="{EDBAB89B-3477-45FA-AA7B-5CAF3EA8C0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3503" y="42356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0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DFA79E-F61C-47F4-ADBA-D872EDFFD6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6587" y="450256"/>
            <a:ext cx="9551173" cy="33260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C7250F-FE08-415B-856D-2C77F32FD7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2506" y="3776300"/>
            <a:ext cx="9346988" cy="2648570"/>
          </a:xfrm>
          <a:prstGeom prst="rect">
            <a:avLst/>
          </a:prstGeom>
        </p:spPr>
      </p:pic>
      <p:pic>
        <p:nvPicPr>
          <p:cNvPr id="8" name="X_[14-15]_kiku3">
            <a:hlinkClick r:id="" action="ppaction://media"/>
            <a:extLst>
              <a:ext uri="{FF2B5EF4-FFF2-40B4-BE49-F238E27FC236}">
                <a16:creationId xmlns:a16="http://schemas.microsoft.com/office/drawing/2014/main" id="{5B1A231D-B47D-486B-9FDB-CCA781DBFA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68114" y="969493"/>
            <a:ext cx="487363" cy="487363"/>
          </a:xfrm>
          <a:prstGeom prst="rect">
            <a:avLst/>
          </a:prstGeom>
        </p:spPr>
      </p:pic>
      <p:pic>
        <p:nvPicPr>
          <p:cNvPr id="9" name="X_[14-16]_kiku4">
            <a:hlinkClick r:id="" action="ppaction://media"/>
            <a:extLst>
              <a:ext uri="{FF2B5EF4-FFF2-40B4-BE49-F238E27FC236}">
                <a16:creationId xmlns:a16="http://schemas.microsoft.com/office/drawing/2014/main" id="{D19C16C8-EFDA-4960-87EA-9AC4698B0F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68114" y="44486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5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8D6A71-EF69-4FB1-8D7D-2CD538A2D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18" y="768889"/>
            <a:ext cx="4057937" cy="6865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63E38A-D483-4169-BCD5-35A83271E9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6588" y="1264020"/>
            <a:ext cx="1787010" cy="545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B9223B-5637-427B-8D8A-C0CA355680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0192" y="1981271"/>
            <a:ext cx="2459165" cy="15656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4679A8-951D-421F-B402-4202B8FFF5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8920" y="3735457"/>
            <a:ext cx="2942358" cy="9366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14D3C-AB7B-4971-8560-5E02531357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5844" y="4898133"/>
            <a:ext cx="1773513" cy="5182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A68DF7-68E8-4A94-9D25-6A0694E035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0434" y="1809301"/>
            <a:ext cx="580094" cy="4122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478F19-F6E5-4F6D-B0CF-4037D08F43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49357" y="3240727"/>
            <a:ext cx="611171" cy="4122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1D59A4-1002-4DBC-9918-787A805982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0434" y="4654531"/>
            <a:ext cx="580094" cy="4122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1AC0487-3738-49E1-962D-5DB3298076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0318" y="1609610"/>
            <a:ext cx="5611148" cy="25941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3AAC09F-D2BD-49C5-AF07-6C9C96D38C4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78101" y="4222957"/>
            <a:ext cx="2325644" cy="2610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75F03F0-E92A-4257-AC9D-44566285E07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78101" y="4503151"/>
            <a:ext cx="4365939" cy="38073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098A008-AA81-441A-8458-1036F62B33E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70582" y="4903033"/>
            <a:ext cx="4977640" cy="33413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ACFDAA-17B2-4CC8-823E-67A3ACDE73D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78101" y="5237172"/>
            <a:ext cx="3110740" cy="300303"/>
          </a:xfrm>
          <a:prstGeom prst="rect">
            <a:avLst/>
          </a:prstGeom>
        </p:spPr>
      </p:pic>
      <p:pic>
        <p:nvPicPr>
          <p:cNvPr id="30" name="X_[14-18]_hanasu1">
            <a:hlinkClick r:id="" action="ppaction://media"/>
            <a:extLst>
              <a:ext uri="{FF2B5EF4-FFF2-40B4-BE49-F238E27FC236}">
                <a16:creationId xmlns:a16="http://schemas.microsoft.com/office/drawing/2014/main" id="{8D4BEFF3-F771-49E7-AFFF-47F416F141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431673" y="1955682"/>
            <a:ext cx="487363" cy="487363"/>
          </a:xfrm>
          <a:prstGeom prst="rect">
            <a:avLst/>
          </a:prstGeom>
        </p:spPr>
      </p:pic>
      <p:pic>
        <p:nvPicPr>
          <p:cNvPr id="31" name="X_[14-19]_hanasu2">
            <a:hlinkClick r:id="" action="ppaction://media"/>
            <a:extLst>
              <a:ext uri="{FF2B5EF4-FFF2-40B4-BE49-F238E27FC236}">
                <a16:creationId xmlns:a16="http://schemas.microsoft.com/office/drawing/2014/main" id="{9818F651-4765-4F1C-B495-CB3F52F291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322819" y="1565619"/>
            <a:ext cx="487363" cy="487363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525E7CA-E29B-4AD4-B7A0-DEA1C1D96FDD}"/>
              </a:ext>
            </a:extLst>
          </p:cNvPr>
          <p:cNvSpPr/>
          <p:nvPr/>
        </p:nvSpPr>
        <p:spPr>
          <a:xfrm>
            <a:off x="550416" y="1541027"/>
            <a:ext cx="4666249" cy="8293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2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05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8D6A71-EF69-4FB1-8D7D-2CD538A2D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18" y="768889"/>
            <a:ext cx="4057937" cy="6865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63E38A-D483-4169-BCD5-35A83271E9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6894" y="152349"/>
            <a:ext cx="1787010" cy="545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B9223B-5637-427B-8D8A-C0CA355680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0498" y="869600"/>
            <a:ext cx="2459165" cy="15656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4679A8-951D-421F-B402-4202B8FFF5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9226" y="2623786"/>
            <a:ext cx="2942358" cy="9366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14D3C-AB7B-4971-8560-5E02531357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6150" y="3786462"/>
            <a:ext cx="1773513" cy="5182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A68DF7-68E8-4A94-9D25-6A0694E035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0740" y="697630"/>
            <a:ext cx="580094" cy="4122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478F19-F6E5-4F6D-B0CF-4037D08F43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09663" y="2129056"/>
            <a:ext cx="611171" cy="4122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1D59A4-1002-4DBC-9918-787A805982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0740" y="3542860"/>
            <a:ext cx="580094" cy="4122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1AC0487-3738-49E1-962D-5DB3298076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0318" y="1609610"/>
            <a:ext cx="5611148" cy="25941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3AAC09F-D2BD-49C5-AF07-6C9C96D38C4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78101" y="4222957"/>
            <a:ext cx="2325644" cy="2610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75F03F0-E92A-4257-AC9D-44566285E07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78101" y="4503151"/>
            <a:ext cx="4365939" cy="38073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098A008-AA81-441A-8458-1036F62B33E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70582" y="4903033"/>
            <a:ext cx="4977640" cy="33413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ACFDAA-17B2-4CC8-823E-67A3ACDE73D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78101" y="5237172"/>
            <a:ext cx="3110740" cy="300303"/>
          </a:xfrm>
          <a:prstGeom prst="rect">
            <a:avLst/>
          </a:prstGeom>
        </p:spPr>
      </p:pic>
      <p:pic>
        <p:nvPicPr>
          <p:cNvPr id="30" name="X_[14-18]_hanasu1">
            <a:hlinkClick r:id="" action="ppaction://media"/>
            <a:extLst>
              <a:ext uri="{FF2B5EF4-FFF2-40B4-BE49-F238E27FC236}">
                <a16:creationId xmlns:a16="http://schemas.microsoft.com/office/drawing/2014/main" id="{8D4BEFF3-F771-49E7-AFFF-47F416F141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901478" y="1978548"/>
            <a:ext cx="487363" cy="487363"/>
          </a:xfrm>
          <a:prstGeom prst="rect">
            <a:avLst/>
          </a:prstGeom>
        </p:spPr>
      </p:pic>
      <p:pic>
        <p:nvPicPr>
          <p:cNvPr id="31" name="X_[14-19]_hanasu2">
            <a:hlinkClick r:id="" action="ppaction://media"/>
            <a:extLst>
              <a:ext uri="{FF2B5EF4-FFF2-40B4-BE49-F238E27FC236}">
                <a16:creationId xmlns:a16="http://schemas.microsoft.com/office/drawing/2014/main" id="{9818F651-4765-4F1C-B495-CB3F52F291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825989" y="2297672"/>
            <a:ext cx="487363" cy="487363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525E7CA-E29B-4AD4-B7A0-DEA1C1D96FDD}"/>
              </a:ext>
            </a:extLst>
          </p:cNvPr>
          <p:cNvSpPr/>
          <p:nvPr/>
        </p:nvSpPr>
        <p:spPr>
          <a:xfrm>
            <a:off x="550416" y="2299317"/>
            <a:ext cx="5093623" cy="7634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19B7B7-7C2D-4B73-A564-A79901CB7CF5}"/>
              </a:ext>
            </a:extLst>
          </p:cNvPr>
          <p:cNvSpPr/>
          <p:nvPr/>
        </p:nvSpPr>
        <p:spPr>
          <a:xfrm>
            <a:off x="7668299" y="4445919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8741538-B5FF-413D-8918-86C644889FB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03161" y="4741459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6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2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05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8D6A71-EF69-4FB1-8D7D-2CD538A2D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25" y="440208"/>
            <a:ext cx="4057937" cy="6865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63E38A-D483-4169-BCD5-35A83271E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6588" y="1264020"/>
            <a:ext cx="1787010" cy="545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B9223B-5637-427B-8D8A-C0CA35568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192" y="1981271"/>
            <a:ext cx="2459165" cy="15656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14D3C-AB7B-4971-8560-5E0253135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844" y="4898133"/>
            <a:ext cx="1773513" cy="5182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A68DF7-68E8-4A94-9D25-6A0694E03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0434" y="1809301"/>
            <a:ext cx="580094" cy="4122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478F19-F6E5-4F6D-B0CF-4037D08F4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9357" y="3240727"/>
            <a:ext cx="611171" cy="4122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1D59A4-1002-4DBC-9918-787A80598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0434" y="4654531"/>
            <a:ext cx="580094" cy="4122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124DC2B-8C9A-4444-B3E7-7FE15FD056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8920" y="3735457"/>
            <a:ext cx="2942358" cy="936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5C85CC-D2A8-4F31-8A57-591464793B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091" y="1126754"/>
            <a:ext cx="4057937" cy="7535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34CCB08-BB3D-4163-8D05-1E914680D3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091" y="2044539"/>
            <a:ext cx="2692960" cy="21423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FAFE00-DE19-4C8E-BD5F-AFA8C67745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68718" y="2016889"/>
            <a:ext cx="2692959" cy="2145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004C22-EC43-4E3C-9F2F-DCA5D76BD3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6825" y="4178410"/>
            <a:ext cx="2701136" cy="22214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E3C26C6-F182-446C-9621-6A2A0D7D72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68718" y="4298555"/>
            <a:ext cx="2720217" cy="213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711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8D6A71-EF69-4FB1-8D7D-2CD538A2D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18" y="768889"/>
            <a:ext cx="4057937" cy="6865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63E38A-D483-4169-BCD5-35A83271E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6588" y="1264020"/>
            <a:ext cx="1787010" cy="545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B9223B-5637-427B-8D8A-C0CA35568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192" y="1981271"/>
            <a:ext cx="2459165" cy="15656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14D3C-AB7B-4971-8560-5E0253135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844" y="4898133"/>
            <a:ext cx="1773513" cy="5182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A68DF7-68E8-4A94-9D25-6A0694E03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0434" y="1809301"/>
            <a:ext cx="580094" cy="4122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478F19-F6E5-4F6D-B0CF-4037D08F4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9357" y="3240727"/>
            <a:ext cx="611171" cy="4122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1D59A4-1002-4DBC-9918-787A80598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0434" y="4654531"/>
            <a:ext cx="580094" cy="4122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1AC0487-3738-49E1-962D-5DB3298076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318" y="1609610"/>
            <a:ext cx="5611148" cy="25941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3AAC09F-D2BD-49C5-AF07-6C9C96D38C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8101" y="4222957"/>
            <a:ext cx="2325644" cy="2610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75F03F0-E92A-4257-AC9D-44566285E0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8101" y="4503151"/>
            <a:ext cx="4365939" cy="38073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098A008-AA81-441A-8458-1036F62B33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0582" y="4903033"/>
            <a:ext cx="4977640" cy="33413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ACFDAA-17B2-4CC8-823E-67A3ACDE73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8101" y="5237172"/>
            <a:ext cx="3110740" cy="300303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525E7CA-E29B-4AD4-B7A0-DEA1C1D96FDD}"/>
              </a:ext>
            </a:extLst>
          </p:cNvPr>
          <p:cNvSpPr/>
          <p:nvPr/>
        </p:nvSpPr>
        <p:spPr>
          <a:xfrm>
            <a:off x="550416" y="3735457"/>
            <a:ext cx="6098959" cy="19373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124DC2B-8C9A-4444-B3E7-7FE15FD056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38920" y="3735457"/>
            <a:ext cx="2942358" cy="93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773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47F620-558E-43B3-A4E1-81012B599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527" y="643466"/>
            <a:ext cx="9992946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59DCF6-CF08-4A63-89AF-CD9D1C19016D}"/>
              </a:ext>
            </a:extLst>
          </p:cNvPr>
          <p:cNvSpPr/>
          <p:nvPr/>
        </p:nvSpPr>
        <p:spPr>
          <a:xfrm>
            <a:off x="1099527" y="2272683"/>
            <a:ext cx="9992946" cy="8700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074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631CB-EC61-4FF4-BB32-435432F86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483912"/>
            <a:ext cx="10905066" cy="20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648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4FA03D-D0A3-4132-83E0-021627AC5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20" y="858605"/>
            <a:ext cx="1906136" cy="6449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CFA5D2-7BAF-4937-8F3D-C05C097D8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91" y="1688593"/>
            <a:ext cx="2807476" cy="284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204C4F-DEDC-4FB5-A12A-14FF31293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271" y="502492"/>
            <a:ext cx="7082471" cy="1878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9212F-6A9C-48B8-96F4-B721BFA6CB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8270" y="2480647"/>
            <a:ext cx="7082472" cy="18747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86BFCC-6DB7-4BDE-9281-A481F9147D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8270" y="4455437"/>
            <a:ext cx="7082472" cy="18760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59647F-A15C-4F05-807B-D9E7A6A77D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436" y="2480647"/>
            <a:ext cx="4226713" cy="221492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17EF2F0-B60D-4848-8C27-27559348354D}"/>
              </a:ext>
            </a:extLst>
          </p:cNvPr>
          <p:cNvSpPr/>
          <p:nvPr/>
        </p:nvSpPr>
        <p:spPr>
          <a:xfrm>
            <a:off x="310720" y="2480647"/>
            <a:ext cx="4226714" cy="7682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14-20]_kotoba1">
            <a:hlinkClick r:id="" action="ppaction://media"/>
            <a:extLst>
              <a:ext uri="{FF2B5EF4-FFF2-40B4-BE49-F238E27FC236}">
                <a16:creationId xmlns:a16="http://schemas.microsoft.com/office/drawing/2014/main" id="{AB60F5D2-DBBD-4BFF-A4E6-F36F6EF56F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66747" y="28647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23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805CCE-1885-481F-8AC9-577130E2F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4" y="416548"/>
            <a:ext cx="1906136" cy="6449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C15C36-5475-41ED-A60C-16563C40B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4" y="1190825"/>
            <a:ext cx="2807476" cy="2845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624DB6-0FBD-4EC2-AB08-344DD4C2B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62" y="2071740"/>
            <a:ext cx="10236475" cy="27145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D717EA-638C-4538-A3C4-52260427F46B}"/>
              </a:ext>
            </a:extLst>
          </p:cNvPr>
          <p:cNvSpPr txBox="1"/>
          <p:nvPr/>
        </p:nvSpPr>
        <p:spPr>
          <a:xfrm>
            <a:off x="977762" y="4915554"/>
            <a:ext cx="1667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ចាស់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F13BD9-EDFD-4100-8D08-BE19444B70F0}"/>
              </a:ext>
            </a:extLst>
          </p:cNvPr>
          <p:cNvSpPr txBox="1"/>
          <p:nvPr/>
        </p:nvSpPr>
        <p:spPr>
          <a:xfrm>
            <a:off x="3908394" y="4915554"/>
            <a:ext cx="1480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ថ្មី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267044-D970-4CAB-939C-788E18C7FF58}"/>
              </a:ext>
            </a:extLst>
          </p:cNvPr>
          <p:cNvSpPr txBox="1"/>
          <p:nvPr/>
        </p:nvSpPr>
        <p:spPr>
          <a:xfrm>
            <a:off x="6651594" y="4915554"/>
            <a:ext cx="2004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ធំ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83564C-B3D9-45A5-91C3-9EAC5E320B79}"/>
              </a:ext>
            </a:extLst>
          </p:cNvPr>
          <p:cNvSpPr txBox="1"/>
          <p:nvPr/>
        </p:nvSpPr>
        <p:spPr>
          <a:xfrm>
            <a:off x="9412549" y="4915554"/>
            <a:ext cx="1597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តូច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8129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090E1C-7552-48DB-9D62-1F68CB48B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62" y="2071740"/>
            <a:ext cx="10254846" cy="27145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805CCE-1885-481F-8AC9-577130E2F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89" y="452057"/>
            <a:ext cx="1906136" cy="6449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C15C36-5475-41ED-A60C-16563C40B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94" y="1190825"/>
            <a:ext cx="2807476" cy="2845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3B1981-3F19-4B37-91C5-9E768C6C8CB6}"/>
              </a:ext>
            </a:extLst>
          </p:cNvPr>
          <p:cNvSpPr txBox="1"/>
          <p:nvPr/>
        </p:nvSpPr>
        <p:spPr>
          <a:xfrm>
            <a:off x="1245093" y="4880044"/>
            <a:ext cx="1435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ខ្ពស់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2F9C84-2940-40E2-8DE5-48CDCBB0BF7D}"/>
              </a:ext>
            </a:extLst>
          </p:cNvPr>
          <p:cNvSpPr txBox="1"/>
          <p:nvPr/>
        </p:nvSpPr>
        <p:spPr>
          <a:xfrm>
            <a:off x="4041559" y="4880044"/>
            <a:ext cx="15424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ទាប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FA91D-FDC8-4268-865C-45C5771FD4C7}"/>
              </a:ext>
            </a:extLst>
          </p:cNvPr>
          <p:cNvSpPr txBox="1"/>
          <p:nvPr/>
        </p:nvSpPr>
        <p:spPr>
          <a:xfrm>
            <a:off x="6731493" y="4880044"/>
            <a:ext cx="147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អ៊ូអរ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74920E-AA30-4932-BEB3-C389E5E60192}"/>
              </a:ext>
            </a:extLst>
          </p:cNvPr>
          <p:cNvSpPr txBox="1"/>
          <p:nvPr/>
        </p:nvSpPr>
        <p:spPr>
          <a:xfrm>
            <a:off x="9217241" y="4880044"/>
            <a:ext cx="2015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ស្ងៀមស្ងាត់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068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FE4620-9AC9-4EF7-B3AE-13714615D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62" y="2071740"/>
            <a:ext cx="10247880" cy="271451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805CCE-1885-481F-8AC9-577130E2F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4" y="381173"/>
            <a:ext cx="1906136" cy="6449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C15C36-5475-41ED-A60C-16563C40B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94" y="1190825"/>
            <a:ext cx="2807476" cy="2845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5988E5-4B50-4576-A862-BC89F2190A82}"/>
              </a:ext>
            </a:extLst>
          </p:cNvPr>
          <p:cNvSpPr txBox="1"/>
          <p:nvPr/>
        </p:nvSpPr>
        <p:spPr>
          <a:xfrm>
            <a:off x="1098064" y="4857280"/>
            <a:ext cx="1804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ទូលាយ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CEC088-D256-4068-8545-BBD6A071C00E}"/>
              </a:ext>
            </a:extLst>
          </p:cNvPr>
          <p:cNvSpPr txBox="1"/>
          <p:nvPr/>
        </p:nvSpPr>
        <p:spPr>
          <a:xfrm>
            <a:off x="3908394" y="4857280"/>
            <a:ext cx="1804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ចង្អៀត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7F4698-E5BD-43D0-AF9D-A3918BCCFD1D}"/>
              </a:ext>
            </a:extLst>
          </p:cNvPr>
          <p:cNvSpPr txBox="1"/>
          <p:nvPr/>
        </p:nvSpPr>
        <p:spPr>
          <a:xfrm>
            <a:off x="6478674" y="4857280"/>
            <a:ext cx="1733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ស្អាត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E3CEEF-42D1-42DD-B917-4E004B6D247D}"/>
              </a:ext>
            </a:extLst>
          </p:cNvPr>
          <p:cNvSpPr txBox="1"/>
          <p:nvPr/>
        </p:nvSpPr>
        <p:spPr>
          <a:xfrm>
            <a:off x="9252751" y="4857280"/>
            <a:ext cx="1544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កខ្វក់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8499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4FA03D-D0A3-4132-83E0-021627AC5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36" y="868934"/>
            <a:ext cx="1906136" cy="6449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CFA5D2-7BAF-4937-8F3D-C05C097D8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46" y="1726388"/>
            <a:ext cx="2807476" cy="284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204C4F-DEDC-4FB5-A12A-14FF31293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271" y="502492"/>
            <a:ext cx="7082471" cy="1878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9212F-6A9C-48B8-96F4-B721BFA6CB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8270" y="2480647"/>
            <a:ext cx="7082472" cy="18747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86BFCC-6DB7-4BDE-9281-A481F9147D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8270" y="4455437"/>
            <a:ext cx="7082472" cy="18760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59647F-A15C-4F05-807B-D9E7A6A77D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436" y="2480647"/>
            <a:ext cx="4226713" cy="221492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17EF2F0-B60D-4848-8C27-27559348354D}"/>
              </a:ext>
            </a:extLst>
          </p:cNvPr>
          <p:cNvSpPr/>
          <p:nvPr/>
        </p:nvSpPr>
        <p:spPr>
          <a:xfrm>
            <a:off x="310720" y="3204839"/>
            <a:ext cx="3675354" cy="7812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14-20]_kotoba1">
            <a:hlinkClick r:id="" action="ppaction://media"/>
            <a:extLst>
              <a:ext uri="{FF2B5EF4-FFF2-40B4-BE49-F238E27FC236}">
                <a16:creationId xmlns:a16="http://schemas.microsoft.com/office/drawing/2014/main" id="{AB60F5D2-DBBD-4BFF-A4E6-F36F6EF56F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68717" y="33517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2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CFA5D2-7BAF-4937-8F3D-C05C097D8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89" y="1085243"/>
            <a:ext cx="2807476" cy="284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204C4F-DEDC-4FB5-A12A-14FF31293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271" y="502492"/>
            <a:ext cx="7082471" cy="1878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9212F-6A9C-48B8-96F4-B721BFA6CB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270" y="2480647"/>
            <a:ext cx="7082472" cy="18747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86BFCC-6DB7-4BDE-9281-A481F9147D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8270" y="4455437"/>
            <a:ext cx="7082472" cy="18760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FA12D6-411E-4179-9DB2-CFCAED57EF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258" y="1869241"/>
            <a:ext cx="4317476" cy="738888"/>
          </a:xfrm>
          <a:prstGeom prst="rect">
            <a:avLst/>
          </a:prstGeom>
        </p:spPr>
      </p:pic>
      <p:pic>
        <p:nvPicPr>
          <p:cNvPr id="6" name="X_[14-21]_kotoba2">
            <a:hlinkClick r:id="" action="ppaction://media"/>
            <a:extLst>
              <a:ext uri="{FF2B5EF4-FFF2-40B4-BE49-F238E27FC236}">
                <a16:creationId xmlns:a16="http://schemas.microsoft.com/office/drawing/2014/main" id="{AB144DBB-C1F4-4039-A67C-7119E1B820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38135" y="1345190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BDCBA7-1A8B-445B-B799-CC6134B79E87}"/>
              </a:ext>
            </a:extLst>
          </p:cNvPr>
          <p:cNvSpPr txBox="1"/>
          <p:nvPr/>
        </p:nvSpPr>
        <p:spPr>
          <a:xfrm>
            <a:off x="684776" y="2772512"/>
            <a:ext cx="16246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1.(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2.(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3.(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4.(          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04120D-22E3-4503-82C7-E89F85C26D06}"/>
              </a:ext>
            </a:extLst>
          </p:cNvPr>
          <p:cNvSpPr txBox="1"/>
          <p:nvPr/>
        </p:nvSpPr>
        <p:spPr>
          <a:xfrm>
            <a:off x="2557203" y="2808310"/>
            <a:ext cx="16246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5.(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6.(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7.(          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6F5C4D-9B1B-4D5F-BF91-3CA345AAD4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302" y="257244"/>
            <a:ext cx="1906136" cy="644982"/>
          </a:xfrm>
          <a:prstGeom prst="rect">
            <a:avLst/>
          </a:prstGeom>
        </p:spPr>
      </p:pic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CCAEA546-ACBF-43D7-A052-27641A87BE6D}"/>
              </a:ext>
            </a:extLst>
          </p:cNvPr>
          <p:cNvSpPr/>
          <p:nvPr/>
        </p:nvSpPr>
        <p:spPr>
          <a:xfrm>
            <a:off x="145018" y="1882598"/>
            <a:ext cx="4429956" cy="8256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5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E34120D9-C9FE-4572-9210-762EAC675DC6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id="{3223CB19-D94E-492B-95FA-CB6EC9A4C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89" y="1085243"/>
            <a:ext cx="2807476" cy="284557"/>
          </a:xfrm>
          <a:prstGeom prst="rect">
            <a:avLst/>
          </a:prstGeom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9CFBD920-2798-4EFB-9458-C85070DA8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271" y="502492"/>
            <a:ext cx="7082471" cy="1878137"/>
          </a:xfrm>
          <a:prstGeom prst="rect">
            <a:avLst/>
          </a:prstGeom>
        </p:spPr>
      </p:pic>
      <p:pic>
        <p:nvPicPr>
          <p:cNvPr id="29" name="Picture 8">
            <a:extLst>
              <a:ext uri="{FF2B5EF4-FFF2-40B4-BE49-F238E27FC236}">
                <a16:creationId xmlns:a16="http://schemas.microsoft.com/office/drawing/2014/main" id="{11828BF4-4D2F-43D6-A71E-A4DF7FD6B6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270" y="2480647"/>
            <a:ext cx="7082472" cy="1874772"/>
          </a:xfrm>
          <a:prstGeom prst="rect">
            <a:avLst/>
          </a:prstGeom>
        </p:spPr>
      </p:pic>
      <p:pic>
        <p:nvPicPr>
          <p:cNvPr id="44" name="Picture 10">
            <a:extLst>
              <a:ext uri="{FF2B5EF4-FFF2-40B4-BE49-F238E27FC236}">
                <a16:creationId xmlns:a16="http://schemas.microsoft.com/office/drawing/2014/main" id="{6B98F6F0-C76A-4BCA-92BA-912D640A58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8270" y="4455437"/>
            <a:ext cx="7082472" cy="1876047"/>
          </a:xfrm>
          <a:prstGeom prst="rect">
            <a:avLst/>
          </a:prstGeom>
        </p:spPr>
      </p:pic>
      <p:pic>
        <p:nvPicPr>
          <p:cNvPr id="45" name="Picture 3">
            <a:extLst>
              <a:ext uri="{FF2B5EF4-FFF2-40B4-BE49-F238E27FC236}">
                <a16:creationId xmlns:a16="http://schemas.microsoft.com/office/drawing/2014/main" id="{1064B78B-A22B-4C6C-BB8B-682C17E2DE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258" y="1869241"/>
            <a:ext cx="4317476" cy="738888"/>
          </a:xfrm>
          <a:prstGeom prst="rect">
            <a:avLst/>
          </a:prstGeom>
        </p:spPr>
      </p:pic>
      <p:pic>
        <p:nvPicPr>
          <p:cNvPr id="46" name="X_[14-21]_kotoba2">
            <a:hlinkClick r:id="" action="ppaction://media"/>
            <a:extLst>
              <a:ext uri="{FF2B5EF4-FFF2-40B4-BE49-F238E27FC236}">
                <a16:creationId xmlns:a16="http://schemas.microsoft.com/office/drawing/2014/main" id="{F73CFF29-8343-4DEC-A468-2E6C3BB841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89222" y="2320947"/>
            <a:ext cx="487363" cy="487363"/>
          </a:xfrm>
          <a:prstGeom prst="rect">
            <a:avLst/>
          </a:prstGeom>
        </p:spPr>
      </p:pic>
      <p:sp>
        <p:nvSpPr>
          <p:cNvPr id="47" name="TextBox 11">
            <a:extLst>
              <a:ext uri="{FF2B5EF4-FFF2-40B4-BE49-F238E27FC236}">
                <a16:creationId xmlns:a16="http://schemas.microsoft.com/office/drawing/2014/main" id="{89297E13-4D9C-4325-8C5E-4184512C0328}"/>
              </a:ext>
            </a:extLst>
          </p:cNvPr>
          <p:cNvSpPr txBox="1"/>
          <p:nvPr/>
        </p:nvSpPr>
        <p:spPr>
          <a:xfrm>
            <a:off x="684776" y="2772512"/>
            <a:ext cx="16246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1.(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2.(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3.(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4.(          )</a:t>
            </a:r>
          </a:p>
        </p:txBody>
      </p:sp>
      <p:sp>
        <p:nvSpPr>
          <p:cNvPr id="48" name="TextBox 14">
            <a:extLst>
              <a:ext uri="{FF2B5EF4-FFF2-40B4-BE49-F238E27FC236}">
                <a16:creationId xmlns:a16="http://schemas.microsoft.com/office/drawing/2014/main" id="{2E4D8F34-7D98-40B2-B6C7-B7DA8184A681}"/>
              </a:ext>
            </a:extLst>
          </p:cNvPr>
          <p:cNvSpPr txBox="1"/>
          <p:nvPr/>
        </p:nvSpPr>
        <p:spPr>
          <a:xfrm>
            <a:off x="2557203" y="2808310"/>
            <a:ext cx="16246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5.(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6.(          )</a:t>
            </a:r>
          </a:p>
          <a:p>
            <a:endParaRPr lang="en-US" altLang="ja-JP" sz="2400" dirty="0"/>
          </a:p>
          <a:p>
            <a:r>
              <a:rPr lang="en-US" altLang="ja-JP" sz="2400" dirty="0"/>
              <a:t>7.(          )</a:t>
            </a:r>
          </a:p>
        </p:txBody>
      </p:sp>
      <p:sp>
        <p:nvSpPr>
          <p:cNvPr id="49" name="TextBox 15">
            <a:extLst>
              <a:ext uri="{FF2B5EF4-FFF2-40B4-BE49-F238E27FC236}">
                <a16:creationId xmlns:a16="http://schemas.microsoft.com/office/drawing/2014/main" id="{632435A5-866F-4F1A-96B2-B96D433E095A}"/>
              </a:ext>
            </a:extLst>
          </p:cNvPr>
          <p:cNvSpPr txBox="1"/>
          <p:nvPr/>
        </p:nvSpPr>
        <p:spPr>
          <a:xfrm>
            <a:off x="1183048" y="2672574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pic>
        <p:nvPicPr>
          <p:cNvPr id="50" name="Picture 16">
            <a:extLst>
              <a:ext uri="{FF2B5EF4-FFF2-40B4-BE49-F238E27FC236}">
                <a16:creationId xmlns:a16="http://schemas.microsoft.com/office/drawing/2014/main" id="{50846792-D67D-4A91-A9B6-31C3A496A3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302" y="257244"/>
            <a:ext cx="1906136" cy="644982"/>
          </a:xfrm>
          <a:prstGeom prst="rect">
            <a:avLst/>
          </a:prstGeom>
        </p:spPr>
      </p:pic>
      <p:sp>
        <p:nvSpPr>
          <p:cNvPr id="51" name="TextBox 17">
            <a:extLst>
              <a:ext uri="{FF2B5EF4-FFF2-40B4-BE49-F238E27FC236}">
                <a16:creationId xmlns:a16="http://schemas.microsoft.com/office/drawing/2014/main" id="{F9362506-98A6-4699-8EE8-178B2F7BE356}"/>
              </a:ext>
            </a:extLst>
          </p:cNvPr>
          <p:cNvSpPr txBox="1"/>
          <p:nvPr/>
        </p:nvSpPr>
        <p:spPr>
          <a:xfrm>
            <a:off x="1183047" y="3429000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52" name="TextBox 18">
            <a:extLst>
              <a:ext uri="{FF2B5EF4-FFF2-40B4-BE49-F238E27FC236}">
                <a16:creationId xmlns:a16="http://schemas.microsoft.com/office/drawing/2014/main" id="{5169CD4D-AECE-4322-AC18-8211B9554EE8}"/>
              </a:ext>
            </a:extLst>
          </p:cNvPr>
          <p:cNvSpPr txBox="1"/>
          <p:nvPr/>
        </p:nvSpPr>
        <p:spPr>
          <a:xfrm>
            <a:off x="1183047" y="4147196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53" name="TextBox 19">
            <a:extLst>
              <a:ext uri="{FF2B5EF4-FFF2-40B4-BE49-F238E27FC236}">
                <a16:creationId xmlns:a16="http://schemas.microsoft.com/office/drawing/2014/main" id="{D80DAED8-D691-429E-926D-220110593305}"/>
              </a:ext>
            </a:extLst>
          </p:cNvPr>
          <p:cNvSpPr txBox="1"/>
          <p:nvPr/>
        </p:nvSpPr>
        <p:spPr>
          <a:xfrm>
            <a:off x="1183046" y="4879029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54" name="TextBox 20">
            <a:extLst>
              <a:ext uri="{FF2B5EF4-FFF2-40B4-BE49-F238E27FC236}">
                <a16:creationId xmlns:a16="http://schemas.microsoft.com/office/drawing/2014/main" id="{14A3DD35-B5B6-4BA8-8A3B-FF347ABB39AC}"/>
              </a:ext>
            </a:extLst>
          </p:cNvPr>
          <p:cNvSpPr txBox="1"/>
          <p:nvPr/>
        </p:nvSpPr>
        <p:spPr>
          <a:xfrm>
            <a:off x="3068672" y="2772512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5" name="TextBox 21">
            <a:extLst>
              <a:ext uri="{FF2B5EF4-FFF2-40B4-BE49-F238E27FC236}">
                <a16:creationId xmlns:a16="http://schemas.microsoft.com/office/drawing/2014/main" id="{8A2F3BE6-1076-498F-8E58-7EFD2F81F7C9}"/>
              </a:ext>
            </a:extLst>
          </p:cNvPr>
          <p:cNvSpPr txBox="1"/>
          <p:nvPr/>
        </p:nvSpPr>
        <p:spPr>
          <a:xfrm>
            <a:off x="3068671" y="3429000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56" name="TextBox 22">
            <a:extLst>
              <a:ext uri="{FF2B5EF4-FFF2-40B4-BE49-F238E27FC236}">
                <a16:creationId xmlns:a16="http://schemas.microsoft.com/office/drawing/2014/main" id="{4866B0A8-5958-463B-8312-CCBE69014A3D}"/>
              </a:ext>
            </a:extLst>
          </p:cNvPr>
          <p:cNvSpPr txBox="1"/>
          <p:nvPr/>
        </p:nvSpPr>
        <p:spPr>
          <a:xfrm>
            <a:off x="3068671" y="4141285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65751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66433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E798A9-2242-491E-AF25-F6DA6BCAC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60" y="486466"/>
            <a:ext cx="7210275" cy="22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562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DE7B5F-B0E6-4AD6-960C-893035F351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145" y="596829"/>
            <a:ext cx="5024467" cy="8259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F594CC-9A31-4923-B29E-85BF5A3F6A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58817" y="2345183"/>
            <a:ext cx="1983172" cy="19989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F04C32-36EB-4B28-913A-89D948F1334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74146" y="2429492"/>
            <a:ext cx="1975291" cy="19096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28814D-B136-4C05-8FA5-42D8024946A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8668" y="273868"/>
            <a:ext cx="1972490" cy="19855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73BEC8-4715-45B6-84BC-F88B7265598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05214" y="273868"/>
            <a:ext cx="1967285" cy="19568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F1FECD-705C-48FC-B0F8-EB2B1B6B6C9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58817" y="4523224"/>
            <a:ext cx="1977694" cy="19907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1323A55-9DD3-4744-8CBD-CB28FDAD53E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74146" y="4537863"/>
            <a:ext cx="1990705" cy="19907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B039296-8523-4F34-BBF9-93D284D7A74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2563" y="2543259"/>
            <a:ext cx="4555603" cy="129288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6B629CC-B330-42C8-9D68-38EE0ADA78E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27149" y="4537863"/>
            <a:ext cx="4561414" cy="1310317"/>
          </a:xfrm>
          <a:prstGeom prst="rect">
            <a:avLst/>
          </a:prstGeom>
        </p:spPr>
      </p:pic>
      <p:pic>
        <p:nvPicPr>
          <p:cNvPr id="32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567E99DC-58DD-4BFC-A959-E0D7511732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50208" y="2015687"/>
            <a:ext cx="487363" cy="487363"/>
          </a:xfrm>
          <a:prstGeom prst="rect">
            <a:avLst/>
          </a:prstGeom>
        </p:spPr>
      </p:pic>
      <p:pic>
        <p:nvPicPr>
          <p:cNvPr id="33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45493EDF-435C-455A-B3F2-23E35C011C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717300" y="2543259"/>
            <a:ext cx="487363" cy="487363"/>
          </a:xfrm>
          <a:prstGeom prst="rect">
            <a:avLst/>
          </a:prstGeom>
        </p:spPr>
      </p:pic>
      <p:pic>
        <p:nvPicPr>
          <p:cNvPr id="34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417F760C-9ADA-43CD-9186-3DF9FE31B7D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152876" y="2048962"/>
            <a:ext cx="487363" cy="487363"/>
          </a:xfrm>
          <a:prstGeom prst="rect">
            <a:avLst/>
          </a:prstGeom>
        </p:spPr>
      </p:pic>
      <p:pic>
        <p:nvPicPr>
          <p:cNvPr id="35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EEAC508A-D11C-46FB-A126-0C7E1D01819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50208" y="4075237"/>
            <a:ext cx="487363" cy="487363"/>
          </a:xfrm>
          <a:prstGeom prst="rect">
            <a:avLst/>
          </a:prstGeom>
        </p:spPr>
      </p:pic>
      <p:pic>
        <p:nvPicPr>
          <p:cNvPr id="36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ECE78BB7-17B8-4336-B984-2007B726C13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669246" y="4537863"/>
            <a:ext cx="487363" cy="487363"/>
          </a:xfrm>
          <a:prstGeom prst="rect">
            <a:avLst/>
          </a:prstGeom>
        </p:spPr>
      </p:pic>
      <p:pic>
        <p:nvPicPr>
          <p:cNvPr id="37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4FCD807F-882B-4177-A78F-63873EE21C9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110803" y="40999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2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6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51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4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54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807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E34120D9-C9FE-4572-9210-762EAC675DC6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DE7B5F-B0E6-4AD6-960C-893035F351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921" y="791345"/>
            <a:ext cx="4760245" cy="7825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F594CC-9A31-4923-B29E-85BF5A3F6A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58817" y="2345183"/>
            <a:ext cx="1983172" cy="19989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F04C32-36EB-4B28-913A-89D948F1334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74146" y="2429492"/>
            <a:ext cx="1975291" cy="19096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28814D-B136-4C05-8FA5-42D8024946A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8668" y="273868"/>
            <a:ext cx="1972490" cy="19855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73BEC8-4715-45B6-84BC-F88B7265598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05214" y="273868"/>
            <a:ext cx="1967285" cy="19568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F1FECD-705C-48FC-B0F8-EB2B1B6B6C9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58817" y="4523224"/>
            <a:ext cx="1977694" cy="19907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1323A55-9DD3-4744-8CBD-CB28FDAD53E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74146" y="4537863"/>
            <a:ext cx="1990705" cy="19907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B039296-8523-4F34-BBF9-93D284D7A74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2563" y="2543259"/>
            <a:ext cx="4555603" cy="129288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6B629CC-B330-42C8-9D68-38EE0ADA78E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27149" y="4537863"/>
            <a:ext cx="4561414" cy="1310317"/>
          </a:xfrm>
          <a:prstGeom prst="rect">
            <a:avLst/>
          </a:prstGeom>
        </p:spPr>
      </p:pic>
      <p:pic>
        <p:nvPicPr>
          <p:cNvPr id="32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567E99DC-58DD-4BFC-A959-E0D7511732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91120" y="2039935"/>
            <a:ext cx="487363" cy="487363"/>
          </a:xfrm>
          <a:prstGeom prst="rect">
            <a:avLst/>
          </a:prstGeom>
        </p:spPr>
      </p:pic>
      <p:pic>
        <p:nvPicPr>
          <p:cNvPr id="33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45493EDF-435C-455A-B3F2-23E35C011C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581287" y="2568513"/>
            <a:ext cx="487363" cy="487363"/>
          </a:xfrm>
          <a:prstGeom prst="rect">
            <a:avLst/>
          </a:prstGeom>
        </p:spPr>
      </p:pic>
      <p:pic>
        <p:nvPicPr>
          <p:cNvPr id="34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417F760C-9ADA-43CD-9186-3DF9FE31B7D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240067" y="2016767"/>
            <a:ext cx="487363" cy="487363"/>
          </a:xfrm>
          <a:prstGeom prst="rect">
            <a:avLst/>
          </a:prstGeom>
        </p:spPr>
      </p:pic>
      <p:pic>
        <p:nvPicPr>
          <p:cNvPr id="35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EEAC508A-D11C-46FB-A126-0C7E1D01819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90928" y="4050500"/>
            <a:ext cx="487363" cy="487363"/>
          </a:xfrm>
          <a:prstGeom prst="rect">
            <a:avLst/>
          </a:prstGeom>
        </p:spPr>
      </p:pic>
      <p:pic>
        <p:nvPicPr>
          <p:cNvPr id="36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ECE78BB7-17B8-4336-B984-2007B726C13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581287" y="4473277"/>
            <a:ext cx="487363" cy="487363"/>
          </a:xfrm>
          <a:prstGeom prst="rect">
            <a:avLst/>
          </a:prstGeom>
        </p:spPr>
      </p:pic>
      <p:pic>
        <p:nvPicPr>
          <p:cNvPr id="37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4FCD807F-882B-4177-A78F-63873EE21C9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240067" y="4062669"/>
            <a:ext cx="487363" cy="4873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D51ACD3-1472-44DE-AB36-64FC080FFC06}"/>
              </a:ext>
            </a:extLst>
          </p:cNvPr>
          <p:cNvSpPr txBox="1"/>
          <p:nvPr/>
        </p:nvSpPr>
        <p:spPr>
          <a:xfrm>
            <a:off x="1578291" y="3302402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オ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06D8F14-B0B0-4D68-8683-F611129A699C}"/>
              </a:ext>
            </a:extLst>
          </p:cNvPr>
          <p:cNvSpPr txBox="1"/>
          <p:nvPr/>
        </p:nvSpPr>
        <p:spPr>
          <a:xfrm>
            <a:off x="3076682" y="3302401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ア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9FBBA86-2EE4-494B-B55E-5CD219DE1C7B}"/>
              </a:ext>
            </a:extLst>
          </p:cNvPr>
          <p:cNvSpPr txBox="1"/>
          <p:nvPr/>
        </p:nvSpPr>
        <p:spPr>
          <a:xfrm>
            <a:off x="4633246" y="3302400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カ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E659AAF-653F-4B20-9F26-0BBCDFAA45BC}"/>
              </a:ext>
            </a:extLst>
          </p:cNvPr>
          <p:cNvSpPr txBox="1"/>
          <p:nvPr/>
        </p:nvSpPr>
        <p:spPr>
          <a:xfrm>
            <a:off x="1578291" y="5327991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ウ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E0B1A36-7205-4B89-8F4B-8156064E26FB}"/>
              </a:ext>
            </a:extLst>
          </p:cNvPr>
          <p:cNvSpPr txBox="1"/>
          <p:nvPr/>
        </p:nvSpPr>
        <p:spPr>
          <a:xfrm>
            <a:off x="3080955" y="5327990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イ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CD485EE-9210-4D23-9648-1C620EA318FC}"/>
              </a:ext>
            </a:extLst>
          </p:cNvPr>
          <p:cNvSpPr txBox="1"/>
          <p:nvPr/>
        </p:nvSpPr>
        <p:spPr>
          <a:xfrm>
            <a:off x="4633246" y="5327990"/>
            <a:ext cx="48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エ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0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40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146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451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954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454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9807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6FD508-7214-4878-9B45-F4A8ADF08A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80292" y="664926"/>
            <a:ext cx="6523196" cy="17298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8F50F6-73FD-46AA-8E16-025735C8803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70786" y="2525593"/>
            <a:ext cx="6523197" cy="17267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2147C7-0AD8-4A7F-B25D-352360BF4AC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70785" y="4383161"/>
            <a:ext cx="6523197" cy="17279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79685E-DF96-4A71-8476-709467647B8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8973" y="518812"/>
            <a:ext cx="4177511" cy="3818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FF939F-207F-4CDE-9EC9-978271D10F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8973" y="900699"/>
            <a:ext cx="4476379" cy="3553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9A92CD-65BE-4E32-8AD7-AD1BED41775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8973" y="1256020"/>
            <a:ext cx="2583548" cy="3686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3076F5-8583-4E06-8648-272B43D609E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8973" y="1624624"/>
            <a:ext cx="3271101" cy="3185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5EDFAE6-9EDE-48DF-A27B-A1FCD281F07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8973" y="1948542"/>
            <a:ext cx="4601257" cy="3632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95BCFC-494A-4062-8CA6-A45C6655639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13617" y="2224488"/>
            <a:ext cx="1989055" cy="30998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2859DAE-71C9-4148-8298-4C83966E9E4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3617" y="3035404"/>
            <a:ext cx="4275734" cy="12679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C5EA3F-722C-4260-97A1-080810C26FC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13617" y="5055658"/>
            <a:ext cx="4275735" cy="1213458"/>
          </a:xfrm>
          <a:prstGeom prst="rect">
            <a:avLst/>
          </a:prstGeom>
        </p:spPr>
      </p:pic>
      <p:pic>
        <p:nvPicPr>
          <p:cNvPr id="28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8C51F8C2-F27F-4C4A-8FDF-62B7A8A47E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35016" y="2511277"/>
            <a:ext cx="487363" cy="487363"/>
          </a:xfrm>
          <a:prstGeom prst="rect">
            <a:avLst/>
          </a:prstGeom>
        </p:spPr>
      </p:pic>
      <p:pic>
        <p:nvPicPr>
          <p:cNvPr id="29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95C5E872-ADBE-4E60-AF57-90E85B723D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858839" y="3064058"/>
            <a:ext cx="487363" cy="487363"/>
          </a:xfrm>
          <a:prstGeom prst="rect">
            <a:avLst/>
          </a:prstGeom>
        </p:spPr>
      </p:pic>
      <p:pic>
        <p:nvPicPr>
          <p:cNvPr id="30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3556C7CD-2C50-4675-ABB5-AA45D7CF388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362300" y="2569051"/>
            <a:ext cx="487363" cy="487363"/>
          </a:xfrm>
          <a:prstGeom prst="rect">
            <a:avLst/>
          </a:prstGeom>
        </p:spPr>
      </p:pic>
      <p:pic>
        <p:nvPicPr>
          <p:cNvPr id="31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308AFF1E-30DA-4F5A-AD4F-615AF47C5A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35015" y="4572371"/>
            <a:ext cx="487363" cy="487363"/>
          </a:xfrm>
          <a:prstGeom prst="rect">
            <a:avLst/>
          </a:prstGeom>
        </p:spPr>
      </p:pic>
      <p:pic>
        <p:nvPicPr>
          <p:cNvPr id="32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5EA4CCD4-8C98-48EE-BDF1-C589FE7667B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858838" y="4989694"/>
            <a:ext cx="487363" cy="487363"/>
          </a:xfrm>
          <a:prstGeom prst="rect">
            <a:avLst/>
          </a:prstGeom>
        </p:spPr>
      </p:pic>
      <p:pic>
        <p:nvPicPr>
          <p:cNvPr id="33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963DEB3C-946D-4689-A0D7-205415A143C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301988" y="45723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7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6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51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954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54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9807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01C439D-DD8F-478B-9ADA-42628F8046C4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6FD508-7214-4878-9B45-F4A8ADF08A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80292" y="664926"/>
            <a:ext cx="6523196" cy="17298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8F50F6-73FD-46AA-8E16-025735C8803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70786" y="2525593"/>
            <a:ext cx="6523197" cy="17267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2147C7-0AD8-4A7F-B25D-352360BF4AC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70785" y="4383161"/>
            <a:ext cx="6523197" cy="17279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79685E-DF96-4A71-8476-709467647B8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8973" y="518812"/>
            <a:ext cx="4177511" cy="3818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FF939F-207F-4CDE-9EC9-978271D10F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8973" y="900699"/>
            <a:ext cx="4476379" cy="3553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9A92CD-65BE-4E32-8AD7-AD1BED41775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8973" y="1256020"/>
            <a:ext cx="2583548" cy="3686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3076F5-8583-4E06-8648-272B43D609E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8973" y="1624624"/>
            <a:ext cx="3271101" cy="3185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5EDFAE6-9EDE-48DF-A27B-A1FCD281F07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8973" y="1948542"/>
            <a:ext cx="4601257" cy="3632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95BCFC-494A-4062-8CA6-A45C6655639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13617" y="2224488"/>
            <a:ext cx="1989055" cy="30998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2859DAE-71C9-4148-8298-4C83966E9E4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3617" y="3035404"/>
            <a:ext cx="4275734" cy="12679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C5EA3F-722C-4260-97A1-080810C26FC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13617" y="5055658"/>
            <a:ext cx="4275735" cy="1213458"/>
          </a:xfrm>
          <a:prstGeom prst="rect">
            <a:avLst/>
          </a:prstGeom>
        </p:spPr>
      </p:pic>
      <p:pic>
        <p:nvPicPr>
          <p:cNvPr id="28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8C51F8C2-F27F-4C4A-8FDF-62B7A8A47E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592203" y="2548041"/>
            <a:ext cx="487363" cy="487363"/>
          </a:xfrm>
          <a:prstGeom prst="rect">
            <a:avLst/>
          </a:prstGeom>
        </p:spPr>
      </p:pic>
      <p:pic>
        <p:nvPicPr>
          <p:cNvPr id="29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95C5E872-ADBE-4E60-AF57-90E85B723D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938424" y="3087890"/>
            <a:ext cx="487363" cy="487363"/>
          </a:xfrm>
          <a:prstGeom prst="rect">
            <a:avLst/>
          </a:prstGeom>
        </p:spPr>
      </p:pic>
      <p:pic>
        <p:nvPicPr>
          <p:cNvPr id="30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3556C7CD-2C50-4675-ABB5-AA45D7CF388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265147" y="2541256"/>
            <a:ext cx="487363" cy="487363"/>
          </a:xfrm>
          <a:prstGeom prst="rect">
            <a:avLst/>
          </a:prstGeom>
        </p:spPr>
      </p:pic>
      <p:pic>
        <p:nvPicPr>
          <p:cNvPr id="31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308AFF1E-30DA-4F5A-AD4F-615AF47C5A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19983" y="4568295"/>
            <a:ext cx="487363" cy="487363"/>
          </a:xfrm>
          <a:prstGeom prst="rect">
            <a:avLst/>
          </a:prstGeom>
        </p:spPr>
      </p:pic>
      <p:pic>
        <p:nvPicPr>
          <p:cNvPr id="32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5EA4CCD4-8C98-48EE-BDF1-C589FE7667B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858839" y="5003513"/>
            <a:ext cx="487363" cy="487363"/>
          </a:xfrm>
          <a:prstGeom prst="rect">
            <a:avLst/>
          </a:prstGeom>
        </p:spPr>
      </p:pic>
      <p:pic>
        <p:nvPicPr>
          <p:cNvPr id="33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963DEB3C-946D-4689-A0D7-205415A143C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318111" y="4577507"/>
            <a:ext cx="487363" cy="48736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21A61D6-3602-4C41-84C5-98FE69DBBBE5}"/>
              </a:ext>
            </a:extLst>
          </p:cNvPr>
          <p:cNvSpPr txBox="1"/>
          <p:nvPr/>
        </p:nvSpPr>
        <p:spPr>
          <a:xfrm>
            <a:off x="1020781" y="3780179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03B9EFC-8924-458E-A452-233D2D917760}"/>
              </a:ext>
            </a:extLst>
          </p:cNvPr>
          <p:cNvSpPr txBox="1"/>
          <p:nvPr/>
        </p:nvSpPr>
        <p:spPr>
          <a:xfrm>
            <a:off x="2440105" y="3780179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91C9D7-A735-42B8-833D-FF06AFE6096C}"/>
              </a:ext>
            </a:extLst>
          </p:cNvPr>
          <p:cNvSpPr txBox="1"/>
          <p:nvPr/>
        </p:nvSpPr>
        <p:spPr>
          <a:xfrm>
            <a:off x="3859429" y="3788685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5B5A0A6-7DFA-421A-944E-49C3522DC5F9}"/>
              </a:ext>
            </a:extLst>
          </p:cNvPr>
          <p:cNvSpPr txBox="1"/>
          <p:nvPr/>
        </p:nvSpPr>
        <p:spPr>
          <a:xfrm>
            <a:off x="1020780" y="579804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6BE68E-6D75-4645-A9BF-CE720968DD3B}"/>
              </a:ext>
            </a:extLst>
          </p:cNvPr>
          <p:cNvSpPr txBox="1"/>
          <p:nvPr/>
        </p:nvSpPr>
        <p:spPr>
          <a:xfrm>
            <a:off x="2440105" y="579804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7DAD79-84B6-49DD-ACD2-2747427F07F3}"/>
              </a:ext>
            </a:extLst>
          </p:cNvPr>
          <p:cNvSpPr txBox="1"/>
          <p:nvPr/>
        </p:nvSpPr>
        <p:spPr>
          <a:xfrm>
            <a:off x="3859428" y="5798041"/>
            <a:ext cx="487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47366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40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146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451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954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454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9807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B55266F-2A54-4BCD-8F2C-A3C9E18E4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38935"/>
            <a:ext cx="10905066" cy="45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719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9FEFE5B-10F7-4D5C-B2D4-DE6A7B0C44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098" y="1031446"/>
            <a:ext cx="10367803" cy="4795108"/>
          </a:xfrm>
          <a:prstGeom prst="rect">
            <a:avLst/>
          </a:prstGeom>
        </p:spPr>
      </p:pic>
      <p:pic>
        <p:nvPicPr>
          <p:cNvPr id="4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E62AAA53-C4F5-4DD0-A8E0-F09CD40948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7715" y="1676776"/>
            <a:ext cx="487363" cy="487363"/>
          </a:xfrm>
          <a:prstGeom prst="rect">
            <a:avLst/>
          </a:prstGeom>
        </p:spPr>
      </p:pic>
      <p:pic>
        <p:nvPicPr>
          <p:cNvPr id="5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278D914B-AECC-4663-961D-8C8C8D1DFF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7715" y="3827176"/>
            <a:ext cx="487363" cy="487363"/>
          </a:xfrm>
          <a:prstGeom prst="rect">
            <a:avLst/>
          </a:prstGeom>
        </p:spPr>
      </p:pic>
      <p:pic>
        <p:nvPicPr>
          <p:cNvPr id="6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9C7952DC-6C52-4691-A7DF-B69AC3091B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7715" y="54753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0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5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738546-BD0E-4A09-BC6D-CCFBBF16D0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2491" y="347732"/>
            <a:ext cx="9807018" cy="39606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4A86A3-9849-4BC5-AA21-5C9B7D7F2E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6298" y="4308362"/>
            <a:ext cx="9807018" cy="2235463"/>
          </a:xfrm>
          <a:prstGeom prst="rect">
            <a:avLst/>
          </a:prstGeom>
        </p:spPr>
      </p:pic>
      <p:pic>
        <p:nvPicPr>
          <p:cNvPr id="6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864B825C-76E8-4E5E-B5CE-AB75964DBA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07001" y="1034981"/>
            <a:ext cx="487363" cy="487363"/>
          </a:xfrm>
          <a:prstGeom prst="rect">
            <a:avLst/>
          </a:prstGeom>
        </p:spPr>
      </p:pic>
      <p:pic>
        <p:nvPicPr>
          <p:cNvPr id="7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21AC8661-49F0-42FB-9EB5-30F11EF747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07000" y="3090819"/>
            <a:ext cx="487363" cy="487363"/>
          </a:xfrm>
          <a:prstGeom prst="rect">
            <a:avLst/>
          </a:prstGeom>
        </p:spPr>
      </p:pic>
      <p:pic>
        <p:nvPicPr>
          <p:cNvPr id="8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B96EDCA7-92F4-43DE-8279-616F1153387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07000" y="50385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3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5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8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FAD1A8-251A-4F8A-BB02-66E5AA9F4291}"/>
              </a:ext>
            </a:extLst>
          </p:cNvPr>
          <p:cNvSpPr/>
          <p:nvPr/>
        </p:nvSpPr>
        <p:spPr>
          <a:xfrm>
            <a:off x="1396014" y="1031833"/>
            <a:ext cx="9363721" cy="535214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028963-82F7-4637-8E88-3E08FA895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277" y="331981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5302BC-7F20-41F3-A866-1F343CA49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791" y="1582551"/>
            <a:ext cx="5986048" cy="7218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8D80B-BFF0-4C75-8F9D-B905A2C4DB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784" y="2369984"/>
            <a:ext cx="4063994" cy="13318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BF6702-A4D6-4B33-B225-16CD814D57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0784" y="3767353"/>
            <a:ext cx="3688393" cy="10287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FA6A4C-88D4-4167-930F-44BE3534C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9723" y="4861705"/>
            <a:ext cx="3215914" cy="1041489"/>
          </a:xfrm>
          <a:prstGeom prst="rect">
            <a:avLst/>
          </a:prstGeom>
        </p:spPr>
      </p:pic>
      <p:pic>
        <p:nvPicPr>
          <p:cNvPr id="13" name="X_[14-28]_katachi">
            <a:hlinkClick r:id="" action="ppaction://media"/>
            <a:extLst>
              <a:ext uri="{FF2B5EF4-FFF2-40B4-BE49-F238E27FC236}">
                <a16:creationId xmlns:a16="http://schemas.microsoft.com/office/drawing/2014/main" id="{BFC4C06A-DF2E-4063-B066-F8D9AB071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97071" y="15825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2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63FA41-48EE-4427-9A28-738EA79BABE1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FAD1A8-251A-4F8A-BB02-66E5AA9F4291}"/>
              </a:ext>
            </a:extLst>
          </p:cNvPr>
          <p:cNvSpPr/>
          <p:nvPr/>
        </p:nvSpPr>
        <p:spPr>
          <a:xfrm>
            <a:off x="1396014" y="1031833"/>
            <a:ext cx="9363721" cy="535214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028963-82F7-4637-8E88-3E08FA895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277" y="331981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5302BC-7F20-41F3-A866-1F343CA49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791" y="1582551"/>
            <a:ext cx="5986048" cy="7218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8D80B-BFF0-4C75-8F9D-B905A2C4DB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784" y="2369984"/>
            <a:ext cx="4063994" cy="13318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BF6702-A4D6-4B33-B225-16CD814D57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0784" y="3767353"/>
            <a:ext cx="3688393" cy="10287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FA6A4C-88D4-4167-930F-44BE3534C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9723" y="4861705"/>
            <a:ext cx="3215914" cy="1041489"/>
          </a:xfrm>
          <a:prstGeom prst="rect">
            <a:avLst/>
          </a:prstGeom>
        </p:spPr>
      </p:pic>
      <p:pic>
        <p:nvPicPr>
          <p:cNvPr id="13" name="X_[14-28]_katachi">
            <a:hlinkClick r:id="" action="ppaction://media"/>
            <a:extLst>
              <a:ext uri="{FF2B5EF4-FFF2-40B4-BE49-F238E27FC236}">
                <a16:creationId xmlns:a16="http://schemas.microsoft.com/office/drawing/2014/main" id="{BFC4C06A-DF2E-4063-B066-F8D9AB071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97071" y="1582551"/>
            <a:ext cx="487363" cy="487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3F347A-FCC1-43FE-B967-CA0710FA9F0D}"/>
              </a:ext>
            </a:extLst>
          </p:cNvPr>
          <p:cNvSpPr txBox="1"/>
          <p:nvPr/>
        </p:nvSpPr>
        <p:spPr>
          <a:xfrm>
            <a:off x="3237602" y="2378927"/>
            <a:ext cx="120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ひろい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67ECF1-DDA0-46CC-AA2C-C0190A16EF5D}"/>
              </a:ext>
            </a:extLst>
          </p:cNvPr>
          <p:cNvSpPr txBox="1"/>
          <p:nvPr/>
        </p:nvSpPr>
        <p:spPr>
          <a:xfrm>
            <a:off x="3220164" y="2841206"/>
            <a:ext cx="120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ふるい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5AF329-88CE-4C11-AD1F-E59B3A9A6672}"/>
              </a:ext>
            </a:extLst>
          </p:cNvPr>
          <p:cNvSpPr txBox="1"/>
          <p:nvPr/>
        </p:nvSpPr>
        <p:spPr>
          <a:xfrm>
            <a:off x="3237602" y="3294600"/>
            <a:ext cx="120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たかい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E45ABB-0A39-4765-80D1-5677FAD22DE7}"/>
              </a:ext>
            </a:extLst>
          </p:cNvPr>
          <p:cNvSpPr txBox="1"/>
          <p:nvPr/>
        </p:nvSpPr>
        <p:spPr>
          <a:xfrm>
            <a:off x="3237601" y="3788740"/>
            <a:ext cx="2092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にぎやかな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4D4219-EA17-49DE-B1FB-7D0B99CB2BB9}"/>
              </a:ext>
            </a:extLst>
          </p:cNvPr>
          <p:cNvSpPr txBox="1"/>
          <p:nvPr/>
        </p:nvSpPr>
        <p:spPr>
          <a:xfrm>
            <a:off x="3237602" y="4343184"/>
            <a:ext cx="1458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きれいな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1998E7-E362-4443-8128-16DEBF02AD12}"/>
              </a:ext>
            </a:extLst>
          </p:cNvPr>
          <p:cNvSpPr txBox="1"/>
          <p:nvPr/>
        </p:nvSpPr>
        <p:spPr>
          <a:xfrm>
            <a:off x="3237601" y="4914913"/>
            <a:ext cx="1582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おおきな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1D961E-A669-46E2-8128-DA7142A216ED}"/>
              </a:ext>
            </a:extLst>
          </p:cNvPr>
          <p:cNvSpPr txBox="1"/>
          <p:nvPr/>
        </p:nvSpPr>
        <p:spPr>
          <a:xfrm>
            <a:off x="3237602" y="5451086"/>
            <a:ext cx="1458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おおきい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9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8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46D08A-A45A-401B-9C10-564B4D4A1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67" y="785283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576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607DFF-F04B-40D1-87F6-9A096E219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83C610-3F51-481F-BA08-77CAA4563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535" y="397755"/>
            <a:ext cx="2774687" cy="10747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F6C0F8-22EE-4323-B7E4-49A571178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758" y="1576638"/>
            <a:ext cx="8772525" cy="36455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34018F-5CB0-4459-9C9E-3C747C72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0758" y="5222174"/>
            <a:ext cx="3481389" cy="11788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D7371B-39C8-4F1F-B89C-2AE4C696F6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0216" y="5222173"/>
            <a:ext cx="4315445" cy="117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982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E33CE8-88DF-4F23-A564-CD54DA757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3C2305-6A63-4911-9C72-455B1882F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89" y="549212"/>
            <a:ext cx="6478350" cy="57932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B882B-1404-4FC0-8809-E604CCFD4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087" y="2337387"/>
            <a:ext cx="3197718" cy="6646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571B71-6B00-48D7-842E-8460233D0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1412" y="3064763"/>
            <a:ext cx="3126697" cy="3992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945105-D375-4EBF-B92B-BCE433771E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981" y="3481182"/>
            <a:ext cx="4558525" cy="3157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73E9D5-B86F-49C7-A235-09F2E438FD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9902" y="3840128"/>
            <a:ext cx="3368381" cy="3157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ACA8AA-DA3D-41E2-B0FB-81AA613B7E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5127" y="4209439"/>
            <a:ext cx="4807484" cy="27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835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8F9464-40DB-4582-BE70-2AC81A8F7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766445"/>
            <a:ext cx="8486095" cy="98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68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9FEFE5B-10F7-4D5C-B2D4-DE6A7B0C44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098" y="1031446"/>
            <a:ext cx="10367803" cy="4795108"/>
          </a:xfrm>
          <a:prstGeom prst="rect">
            <a:avLst/>
          </a:prstGeom>
        </p:spPr>
      </p:pic>
      <p:pic>
        <p:nvPicPr>
          <p:cNvPr id="4" name="X_[14-22]_kiku1">
            <a:hlinkClick r:id="" action="ppaction://media"/>
            <a:extLst>
              <a:ext uri="{FF2B5EF4-FFF2-40B4-BE49-F238E27FC236}">
                <a16:creationId xmlns:a16="http://schemas.microsoft.com/office/drawing/2014/main" id="{E62AAA53-C4F5-4DD0-A8E0-F09CD40948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7715" y="1676776"/>
            <a:ext cx="487363" cy="487363"/>
          </a:xfrm>
          <a:prstGeom prst="rect">
            <a:avLst/>
          </a:prstGeom>
        </p:spPr>
      </p:pic>
      <p:pic>
        <p:nvPicPr>
          <p:cNvPr id="5" name="X_[14-23]_kiku2">
            <a:hlinkClick r:id="" action="ppaction://media"/>
            <a:extLst>
              <a:ext uri="{FF2B5EF4-FFF2-40B4-BE49-F238E27FC236}">
                <a16:creationId xmlns:a16="http://schemas.microsoft.com/office/drawing/2014/main" id="{278D914B-AECC-4663-961D-8C8C8D1DFF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7715" y="3827176"/>
            <a:ext cx="487363" cy="487363"/>
          </a:xfrm>
          <a:prstGeom prst="rect">
            <a:avLst/>
          </a:prstGeom>
        </p:spPr>
      </p:pic>
      <p:pic>
        <p:nvPicPr>
          <p:cNvPr id="6" name="X_[14-24]_kiku3">
            <a:hlinkClick r:id="" action="ppaction://media"/>
            <a:extLst>
              <a:ext uri="{FF2B5EF4-FFF2-40B4-BE49-F238E27FC236}">
                <a16:creationId xmlns:a16="http://schemas.microsoft.com/office/drawing/2014/main" id="{9C7952DC-6C52-4691-A7DF-B69AC3091B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7715" y="54753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6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5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738546-BD0E-4A09-BC6D-CCFBBF16D0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2491" y="347732"/>
            <a:ext cx="9807018" cy="39606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4A86A3-9849-4BC5-AA21-5C9B7D7F2E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6298" y="4308362"/>
            <a:ext cx="9807018" cy="2235463"/>
          </a:xfrm>
          <a:prstGeom prst="rect">
            <a:avLst/>
          </a:prstGeom>
        </p:spPr>
      </p:pic>
      <p:pic>
        <p:nvPicPr>
          <p:cNvPr id="6" name="X_[14-25]_kiku4">
            <a:hlinkClick r:id="" action="ppaction://media"/>
            <a:extLst>
              <a:ext uri="{FF2B5EF4-FFF2-40B4-BE49-F238E27FC236}">
                <a16:creationId xmlns:a16="http://schemas.microsoft.com/office/drawing/2014/main" id="{864B825C-76E8-4E5E-B5CE-AB75964DBA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07001" y="1034981"/>
            <a:ext cx="487363" cy="487363"/>
          </a:xfrm>
          <a:prstGeom prst="rect">
            <a:avLst/>
          </a:prstGeom>
        </p:spPr>
      </p:pic>
      <p:pic>
        <p:nvPicPr>
          <p:cNvPr id="7" name="X_[14-26]_kiku5">
            <a:hlinkClick r:id="" action="ppaction://media"/>
            <a:extLst>
              <a:ext uri="{FF2B5EF4-FFF2-40B4-BE49-F238E27FC236}">
                <a16:creationId xmlns:a16="http://schemas.microsoft.com/office/drawing/2014/main" id="{21AC8661-49F0-42FB-9EB5-30F11EF747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07000" y="3090819"/>
            <a:ext cx="487363" cy="487363"/>
          </a:xfrm>
          <a:prstGeom prst="rect">
            <a:avLst/>
          </a:prstGeom>
        </p:spPr>
      </p:pic>
      <p:pic>
        <p:nvPicPr>
          <p:cNvPr id="8" name="X_[14-27]_kiku6">
            <a:hlinkClick r:id="" action="ppaction://media"/>
            <a:extLst>
              <a:ext uri="{FF2B5EF4-FFF2-40B4-BE49-F238E27FC236}">
                <a16:creationId xmlns:a16="http://schemas.microsoft.com/office/drawing/2014/main" id="{B96EDCA7-92F4-43DE-8279-616F1153387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07000" y="50385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8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5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8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3B5CC8-4D44-4D3C-923C-62818967A0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392" y="892208"/>
            <a:ext cx="3581271" cy="742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C60134-A45F-4D95-88FF-B33053A676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992" y="2068143"/>
            <a:ext cx="3071895" cy="594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28D54-DC8A-41DC-A603-D5CD096D71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3254" y="3142637"/>
            <a:ext cx="3675387" cy="572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026DC4-6CBF-4858-94BD-A3F7E938DF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29075">
            <a:off x="9123074" y="2776971"/>
            <a:ext cx="359729" cy="2508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8A957A-50DC-47EC-A277-9291E388F1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392" y="2041144"/>
            <a:ext cx="6420600" cy="3508550"/>
          </a:xfrm>
          <a:prstGeom prst="rect">
            <a:avLst/>
          </a:prstGeom>
        </p:spPr>
      </p:pic>
      <p:pic>
        <p:nvPicPr>
          <p:cNvPr id="12" name="X_[14-29]_hanasu1">
            <a:hlinkClick r:id="" action="ppaction://media"/>
            <a:extLst>
              <a:ext uri="{FF2B5EF4-FFF2-40B4-BE49-F238E27FC236}">
                <a16:creationId xmlns:a16="http://schemas.microsoft.com/office/drawing/2014/main" id="{9F68C128-EAA6-4D11-9DC0-C6A3971F8F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42329" y="1727161"/>
            <a:ext cx="487363" cy="487363"/>
          </a:xfrm>
          <a:prstGeom prst="rect">
            <a:avLst/>
          </a:prstGeom>
        </p:spPr>
      </p:pic>
      <p:pic>
        <p:nvPicPr>
          <p:cNvPr id="13" name="X_[14-30]_hanasu2">
            <a:hlinkClick r:id="" action="ppaction://media"/>
            <a:extLst>
              <a:ext uri="{FF2B5EF4-FFF2-40B4-BE49-F238E27FC236}">
                <a16:creationId xmlns:a16="http://schemas.microsoft.com/office/drawing/2014/main" id="{CB095355-A5E0-43F8-8B94-A5040E1972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67845" y="2113017"/>
            <a:ext cx="487363" cy="48736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47589E-563B-4501-88F0-AD1A9442FE46}"/>
              </a:ext>
            </a:extLst>
          </p:cNvPr>
          <p:cNvSpPr/>
          <p:nvPr/>
        </p:nvSpPr>
        <p:spPr>
          <a:xfrm>
            <a:off x="612558" y="1970843"/>
            <a:ext cx="4634145" cy="8128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9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2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3B5CC8-4D44-4D3C-923C-62818967A0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558" y="723534"/>
            <a:ext cx="3581271" cy="742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C60134-A45F-4D95-88FF-B33053A676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2756" y="872032"/>
            <a:ext cx="3071895" cy="594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28D54-DC8A-41DC-A603-D5CD096D71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6018" y="1946526"/>
            <a:ext cx="3675387" cy="572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026DC4-6CBF-4858-94BD-A3F7E938DF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29075">
            <a:off x="9035838" y="1580860"/>
            <a:ext cx="359729" cy="2508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8A957A-50DC-47EC-A277-9291E388F1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392" y="2041144"/>
            <a:ext cx="6420600" cy="3508550"/>
          </a:xfrm>
          <a:prstGeom prst="rect">
            <a:avLst/>
          </a:prstGeom>
        </p:spPr>
      </p:pic>
      <p:pic>
        <p:nvPicPr>
          <p:cNvPr id="12" name="X_[14-29]_hanasu1">
            <a:hlinkClick r:id="" action="ppaction://media"/>
            <a:extLst>
              <a:ext uri="{FF2B5EF4-FFF2-40B4-BE49-F238E27FC236}">
                <a16:creationId xmlns:a16="http://schemas.microsoft.com/office/drawing/2014/main" id="{9F68C128-EAA6-4D11-9DC0-C6A3971F8F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950147" y="2485825"/>
            <a:ext cx="487363" cy="487363"/>
          </a:xfrm>
          <a:prstGeom prst="rect">
            <a:avLst/>
          </a:prstGeom>
        </p:spPr>
      </p:pic>
      <p:pic>
        <p:nvPicPr>
          <p:cNvPr id="13" name="X_[14-30]_hanasu2">
            <a:hlinkClick r:id="" action="ppaction://media"/>
            <a:extLst>
              <a:ext uri="{FF2B5EF4-FFF2-40B4-BE49-F238E27FC236}">
                <a16:creationId xmlns:a16="http://schemas.microsoft.com/office/drawing/2014/main" id="{CB095355-A5E0-43F8-8B94-A5040E1972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09048" y="2730576"/>
            <a:ext cx="487363" cy="48736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47589E-563B-4501-88F0-AD1A9442FE46}"/>
              </a:ext>
            </a:extLst>
          </p:cNvPr>
          <p:cNvSpPr/>
          <p:nvPr/>
        </p:nvSpPr>
        <p:spPr>
          <a:xfrm>
            <a:off x="612558" y="2729507"/>
            <a:ext cx="5140172" cy="7860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87FCF0-5A2B-4399-A4E2-0CD34A880BD0}"/>
              </a:ext>
            </a:extLst>
          </p:cNvPr>
          <p:cNvSpPr/>
          <p:nvPr/>
        </p:nvSpPr>
        <p:spPr>
          <a:xfrm>
            <a:off x="7581063" y="3824482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00116D0-4DC7-49DF-8948-CC41D217AE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5925" y="4120022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2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2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C60134-A45F-4D95-88FF-B33053A67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328" y="3384253"/>
            <a:ext cx="3071895" cy="594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28D54-DC8A-41DC-A603-D5CD096D7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590" y="4458747"/>
            <a:ext cx="3675387" cy="572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026DC4-6CBF-4858-94BD-A3F7E938D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29075">
            <a:off x="3069410" y="4093081"/>
            <a:ext cx="359729" cy="2508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C63E2F-3630-4A18-AF0C-B01D1F6495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504" y="2230577"/>
            <a:ext cx="4434577" cy="8579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BCEF75-E553-474F-B6A0-2B3EFAF7E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509" y="2354061"/>
            <a:ext cx="1983172" cy="19989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94E5B8-020B-4D6A-9A6C-0595C80A8F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9906" y="2438370"/>
            <a:ext cx="1975291" cy="19096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AF4827-0A52-413E-BC19-2099C61F08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3360" y="282746"/>
            <a:ext cx="1972490" cy="19855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8FA30A-B405-4442-B770-4F7CE18C97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9906" y="282746"/>
            <a:ext cx="1967285" cy="19568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B2A9A5E-D0F5-4143-9C34-97B8955453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3509" y="4532102"/>
            <a:ext cx="1977694" cy="1990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5A5F4D-D458-475F-97B7-1180BD72FD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78838" y="4546741"/>
            <a:ext cx="1990705" cy="19907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81B558-4E02-4011-A55B-DEA2569E8B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3504" y="1247819"/>
            <a:ext cx="3581271" cy="74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699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3B5CC8-4D44-4D3C-923C-62818967A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21" y="936908"/>
            <a:ext cx="3581271" cy="742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C60134-A45F-4D95-88FF-B33053A67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992" y="2068143"/>
            <a:ext cx="3071895" cy="594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28D54-DC8A-41DC-A603-D5CD096D7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254" y="3142637"/>
            <a:ext cx="3675387" cy="572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026DC4-6CBF-4858-94BD-A3F7E938DF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29075">
            <a:off x="9123074" y="2776971"/>
            <a:ext cx="359729" cy="2508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8A957A-50DC-47EC-A277-9291E388F1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392" y="2041144"/>
            <a:ext cx="6420600" cy="350855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47589E-563B-4501-88F0-AD1A9442FE46}"/>
              </a:ext>
            </a:extLst>
          </p:cNvPr>
          <p:cNvSpPr/>
          <p:nvPr/>
        </p:nvSpPr>
        <p:spPr>
          <a:xfrm>
            <a:off x="612558" y="4128117"/>
            <a:ext cx="6942339" cy="14914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681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47F620-558E-43B3-A4E1-81012B599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527" y="643466"/>
            <a:ext cx="9992946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59DCF6-CF08-4A63-89AF-CD9D1C19016D}"/>
              </a:ext>
            </a:extLst>
          </p:cNvPr>
          <p:cNvSpPr/>
          <p:nvPr/>
        </p:nvSpPr>
        <p:spPr>
          <a:xfrm>
            <a:off x="1099527" y="3133817"/>
            <a:ext cx="9992946" cy="8788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225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EDA83E6-E022-4EE2-8ADB-34CFA45D7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391592"/>
            <a:ext cx="10905066" cy="19629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5CDAE0-AA2C-4C83-A031-EEB0FEAE5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79" y="2793788"/>
            <a:ext cx="10681841" cy="367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043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ED7E37-DF65-4492-8465-1A96B160F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66" y="661063"/>
            <a:ext cx="5573956" cy="198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308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D3E59B-E06A-418A-B3E5-5622486E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58" y="314301"/>
            <a:ext cx="5490976" cy="830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6C46CE-75E4-4E68-9057-7B72AE50C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68" y="1312874"/>
            <a:ext cx="3076045" cy="36944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CBAE58-4B45-4909-83C5-BBC19FC89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394" y="1312874"/>
            <a:ext cx="3043779" cy="4226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7A5843-FC3C-42E0-AD69-D5F293467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1086" y="1312874"/>
            <a:ext cx="3049156" cy="423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367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752BD3-3020-4DAE-8F17-D19C4198F7C6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D3E59B-E06A-418A-B3E5-5622486E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58" y="314301"/>
            <a:ext cx="5490976" cy="830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6C46CE-75E4-4E68-9057-7B72AE50C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68" y="1312874"/>
            <a:ext cx="3076045" cy="36944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CBAE58-4B45-4909-83C5-BBC19FC89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394" y="1312874"/>
            <a:ext cx="3043779" cy="4226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7A5843-FC3C-42E0-AD69-D5F293467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1086" y="1312874"/>
            <a:ext cx="3049156" cy="42322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636334-AA7D-4B65-9208-CFACB170F241}"/>
              </a:ext>
            </a:extLst>
          </p:cNvPr>
          <p:cNvSpPr txBox="1"/>
          <p:nvPr/>
        </p:nvSpPr>
        <p:spPr>
          <a:xfrm>
            <a:off x="1212302" y="5175512"/>
            <a:ext cx="2254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あぶないです。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8239D3-E34D-44B4-9CDA-C08F85E5B6CE}"/>
              </a:ext>
            </a:extLst>
          </p:cNvPr>
          <p:cNvSpPr txBox="1"/>
          <p:nvPr/>
        </p:nvSpPr>
        <p:spPr>
          <a:xfrm>
            <a:off x="4494083" y="5707904"/>
            <a:ext cx="3437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きをつけてください。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9CA42F-8D73-4367-A89C-13A89653520C}"/>
              </a:ext>
            </a:extLst>
          </p:cNvPr>
          <p:cNvSpPr txBox="1"/>
          <p:nvPr/>
        </p:nvSpPr>
        <p:spPr>
          <a:xfrm>
            <a:off x="8448010" y="5707466"/>
            <a:ext cx="3629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こうじをしています。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このみちはとおれません。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04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16EBCD-8CF8-4DE7-904A-4519A16A5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17" y="636619"/>
            <a:ext cx="7438759" cy="848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5EF9B5-2D68-48D4-B509-395835953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17" y="1565272"/>
            <a:ext cx="7079855" cy="438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287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44CE7A-FA3F-4CBD-A477-B8FC9840562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6EBCD-8CF8-4DE7-904A-4519A16A5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17" y="636619"/>
            <a:ext cx="7438759" cy="848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5EF9B5-2D68-48D4-B509-395835953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17" y="1565272"/>
            <a:ext cx="7079855" cy="43827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C1F740-8583-4A13-95DD-063669F1DDB5}"/>
              </a:ext>
            </a:extLst>
          </p:cNvPr>
          <p:cNvSpPr txBox="1"/>
          <p:nvPr/>
        </p:nvSpPr>
        <p:spPr>
          <a:xfrm>
            <a:off x="7814698" y="3169567"/>
            <a:ext cx="4186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たばこ と さけを うっている。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64BEBF-3C7E-4B4C-A98D-49BF68FCEED0}"/>
              </a:ext>
            </a:extLst>
          </p:cNvPr>
          <p:cNvSpPr txBox="1"/>
          <p:nvPr/>
        </p:nvSpPr>
        <p:spPr>
          <a:xfrm>
            <a:off x="7811072" y="3631232"/>
            <a:ext cx="3338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ぎんこうの</a:t>
            </a:r>
            <a:r>
              <a:rPr lang="en-US" altLang="ja-JP" sz="2400" b="1" dirty="0">
                <a:solidFill>
                  <a:srgbClr val="FF0000"/>
                </a:solidFill>
              </a:rPr>
              <a:t>ATM</a:t>
            </a:r>
            <a:r>
              <a:rPr lang="ja-JP" altLang="en-US" sz="2400" b="1" dirty="0">
                <a:solidFill>
                  <a:srgbClr val="FF0000"/>
                </a:solidFill>
              </a:rPr>
              <a:t>がある。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51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7F9E7B-F3DF-4D43-89AB-D2DE94E9B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84409"/>
            <a:ext cx="10905066" cy="468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845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35FFC8-820C-48FA-B40B-5691F0D7BE0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7F9E7B-F3DF-4D43-89AB-D2DE94E9B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84409"/>
            <a:ext cx="10905066" cy="46891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B1E2AA-2056-42A3-9414-79CBC72C0C37}"/>
              </a:ext>
            </a:extLst>
          </p:cNvPr>
          <p:cNvSpPr txBox="1"/>
          <p:nvPr/>
        </p:nvSpPr>
        <p:spPr>
          <a:xfrm>
            <a:off x="7240240" y="2006184"/>
            <a:ext cx="856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</a:rPr>
              <a:t>○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17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CFD1A52-5A2D-46E6-9DE2-CB72A0CF7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149" y="4383509"/>
            <a:ext cx="3996744" cy="20175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B95E5E-2C30-4AC8-9661-4216F84AC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384" y="1486526"/>
            <a:ext cx="2395838" cy="27147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D6BB3C-A152-4BB7-90D4-8D02B09A9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846" y="1549060"/>
            <a:ext cx="4750230" cy="19420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70AACE-F5B9-4CD1-A498-136B7A4C1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0517" y="3491143"/>
            <a:ext cx="3323194" cy="19092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851447-DA31-4529-A76A-C34D9A57CD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84" y="417515"/>
            <a:ext cx="7427131" cy="8492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CB9281-79CC-42B7-AA8C-E840BFE0A6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049" y="1324750"/>
            <a:ext cx="3546876" cy="179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102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F0D463-14BC-4EA9-8C78-A497155C1400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FD1A52-5A2D-46E6-9DE2-CB72A0CF7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149" y="4383509"/>
            <a:ext cx="3996744" cy="20175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B95E5E-2C30-4AC8-9661-4216F84AC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384" y="1486526"/>
            <a:ext cx="2395838" cy="27147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D6BB3C-A152-4BB7-90D4-8D02B09A9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846" y="1549060"/>
            <a:ext cx="4750230" cy="19420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70AACE-F5B9-4CD1-A498-136B7A4C1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0517" y="3491143"/>
            <a:ext cx="3323194" cy="19092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851447-DA31-4529-A76A-C34D9A57CD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84" y="417515"/>
            <a:ext cx="7427131" cy="8492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CB9281-79CC-42B7-AA8C-E840BFE0A6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049" y="1324750"/>
            <a:ext cx="3546876" cy="17932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7C98E33-60A3-4D05-82A5-2560882642B4}"/>
              </a:ext>
            </a:extLst>
          </p:cNvPr>
          <p:cNvSpPr txBox="1"/>
          <p:nvPr/>
        </p:nvSpPr>
        <p:spPr>
          <a:xfrm>
            <a:off x="668289" y="3635558"/>
            <a:ext cx="7546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</a:t>
            </a:r>
          </a:p>
          <a:p>
            <a:endParaRPr lang="en-US" sz="2800" dirty="0"/>
          </a:p>
          <a:p>
            <a:r>
              <a:rPr lang="en-US" sz="2800" dirty="0"/>
              <a:t>2.</a:t>
            </a:r>
          </a:p>
          <a:p>
            <a:endParaRPr lang="en-US" sz="2800" dirty="0"/>
          </a:p>
          <a:p>
            <a:r>
              <a:rPr lang="en-US" sz="2800" dirty="0"/>
              <a:t>3.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42F9F2-5E0C-44F2-93AD-403273917B27}"/>
              </a:ext>
            </a:extLst>
          </p:cNvPr>
          <p:cNvSpPr txBox="1"/>
          <p:nvPr/>
        </p:nvSpPr>
        <p:spPr>
          <a:xfrm>
            <a:off x="1135031" y="3635558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⑧、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2AF27E-D046-40A3-BA78-C9B5DE84CAC2}"/>
              </a:ext>
            </a:extLst>
          </p:cNvPr>
          <p:cNvSpPr txBox="1"/>
          <p:nvPr/>
        </p:nvSpPr>
        <p:spPr>
          <a:xfrm>
            <a:off x="1747737" y="3635558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⑩、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1E40CB-9B4E-480B-8FF7-2F8F416C1B1B}"/>
              </a:ext>
            </a:extLst>
          </p:cNvPr>
          <p:cNvSpPr txBox="1"/>
          <p:nvPr/>
        </p:nvSpPr>
        <p:spPr>
          <a:xfrm>
            <a:off x="2346260" y="3635558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28F5E5-6B01-4A29-9DEB-836CD4433EA2}"/>
              </a:ext>
            </a:extLst>
          </p:cNvPr>
          <p:cNvSpPr txBox="1"/>
          <p:nvPr/>
        </p:nvSpPr>
        <p:spPr>
          <a:xfrm>
            <a:off x="1135031" y="4497332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⑧、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3171F3-8BE4-46A2-8D0B-42BBFC706F1A}"/>
              </a:ext>
            </a:extLst>
          </p:cNvPr>
          <p:cNvSpPr txBox="1"/>
          <p:nvPr/>
        </p:nvSpPr>
        <p:spPr>
          <a:xfrm>
            <a:off x="1747737" y="4497332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⑨、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5DF2A3-58F8-4996-880E-C723B4ACAFE5}"/>
              </a:ext>
            </a:extLst>
          </p:cNvPr>
          <p:cNvSpPr txBox="1"/>
          <p:nvPr/>
        </p:nvSpPr>
        <p:spPr>
          <a:xfrm>
            <a:off x="2346260" y="4497332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⑪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FABC05-D358-42B3-B1BC-2D519C50D435}"/>
              </a:ext>
            </a:extLst>
          </p:cNvPr>
          <p:cNvSpPr txBox="1"/>
          <p:nvPr/>
        </p:nvSpPr>
        <p:spPr>
          <a:xfrm>
            <a:off x="1129973" y="5359107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⑪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47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47F620-558E-43B3-A4E1-81012B599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527" y="643466"/>
            <a:ext cx="9992946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59DCF6-CF08-4A63-89AF-CD9D1C19016D}"/>
              </a:ext>
            </a:extLst>
          </p:cNvPr>
          <p:cNvSpPr/>
          <p:nvPr/>
        </p:nvSpPr>
        <p:spPr>
          <a:xfrm>
            <a:off x="1099527" y="4003829"/>
            <a:ext cx="9992946" cy="8700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84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229</Words>
  <Application>Microsoft Office PowerPoint</Application>
  <PresentationFormat>ワイド画面</PresentationFormat>
  <Paragraphs>152</Paragraphs>
  <Slides>92</Slides>
  <Notes>1</Notes>
  <HiddenSlides>0</HiddenSlides>
  <MMClips>124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92</vt:i4>
      </vt:variant>
    </vt:vector>
  </HeadingPairs>
  <TitlesOfParts>
    <vt:vector size="98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23</cp:revision>
  <dcterms:created xsi:type="dcterms:W3CDTF">2021-09-09T03:35:36Z</dcterms:created>
  <dcterms:modified xsi:type="dcterms:W3CDTF">2023-04-19T04:11:13Z</dcterms:modified>
</cp:coreProperties>
</file>