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0"/>
  </p:notesMasterIdLst>
  <p:sldIdLst>
    <p:sldId id="256" r:id="rId2"/>
    <p:sldId id="258" r:id="rId3"/>
    <p:sldId id="260" r:id="rId4"/>
    <p:sldId id="259" r:id="rId5"/>
    <p:sldId id="261" r:id="rId6"/>
    <p:sldId id="262" r:id="rId7"/>
    <p:sldId id="263" r:id="rId8"/>
    <p:sldId id="265" r:id="rId9"/>
    <p:sldId id="257" r:id="rId10"/>
    <p:sldId id="266" r:id="rId11"/>
    <p:sldId id="267" r:id="rId12"/>
    <p:sldId id="269" r:id="rId13"/>
    <p:sldId id="270" r:id="rId14"/>
    <p:sldId id="268" r:id="rId15"/>
    <p:sldId id="271" r:id="rId16"/>
    <p:sldId id="272" r:id="rId17"/>
    <p:sldId id="273" r:id="rId18"/>
    <p:sldId id="274" r:id="rId19"/>
    <p:sldId id="277" r:id="rId20"/>
    <p:sldId id="278" r:id="rId21"/>
    <p:sldId id="264" r:id="rId22"/>
    <p:sldId id="279" r:id="rId23"/>
    <p:sldId id="280" r:id="rId24"/>
    <p:sldId id="282" r:id="rId25"/>
    <p:sldId id="281" r:id="rId26"/>
    <p:sldId id="284" r:id="rId27"/>
    <p:sldId id="283" r:id="rId28"/>
    <p:sldId id="286" r:id="rId29"/>
    <p:sldId id="285" r:id="rId30"/>
    <p:sldId id="287" r:id="rId31"/>
    <p:sldId id="288" r:id="rId32"/>
    <p:sldId id="289" r:id="rId33"/>
    <p:sldId id="290" r:id="rId34"/>
    <p:sldId id="291" r:id="rId35"/>
    <p:sldId id="293" r:id="rId36"/>
    <p:sldId id="294" r:id="rId37"/>
    <p:sldId id="295" r:id="rId38"/>
    <p:sldId id="296" r:id="rId39"/>
    <p:sldId id="297" r:id="rId40"/>
    <p:sldId id="302" r:id="rId41"/>
    <p:sldId id="303" r:id="rId42"/>
    <p:sldId id="304" r:id="rId43"/>
    <p:sldId id="298" r:id="rId44"/>
    <p:sldId id="299" r:id="rId45"/>
    <p:sldId id="338" r:id="rId46"/>
    <p:sldId id="301" r:id="rId47"/>
    <p:sldId id="306" r:id="rId48"/>
    <p:sldId id="305" r:id="rId49"/>
    <p:sldId id="308" r:id="rId50"/>
    <p:sldId id="307" r:id="rId51"/>
    <p:sldId id="309" r:id="rId52"/>
    <p:sldId id="310" r:id="rId53"/>
    <p:sldId id="311" r:id="rId54"/>
    <p:sldId id="312" r:id="rId55"/>
    <p:sldId id="314" r:id="rId56"/>
    <p:sldId id="313" r:id="rId57"/>
    <p:sldId id="315" r:id="rId58"/>
    <p:sldId id="316" r:id="rId59"/>
    <p:sldId id="317" r:id="rId60"/>
    <p:sldId id="320" r:id="rId61"/>
    <p:sldId id="319" r:id="rId62"/>
    <p:sldId id="321" r:id="rId63"/>
    <p:sldId id="318" r:id="rId64"/>
    <p:sldId id="322" r:id="rId65"/>
    <p:sldId id="323" r:id="rId66"/>
    <p:sldId id="324" r:id="rId67"/>
    <p:sldId id="325" r:id="rId68"/>
    <p:sldId id="326" r:id="rId69"/>
    <p:sldId id="327" r:id="rId70"/>
    <p:sldId id="329" r:id="rId71"/>
    <p:sldId id="330" r:id="rId72"/>
    <p:sldId id="331" r:id="rId73"/>
    <p:sldId id="332" r:id="rId74"/>
    <p:sldId id="333" r:id="rId75"/>
    <p:sldId id="335" r:id="rId76"/>
    <p:sldId id="334" r:id="rId77"/>
    <p:sldId id="336" r:id="rId78"/>
    <p:sldId id="337" r:id="rId7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5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16944E-C997-4EC0-9591-8E76D76BF23D}" v="4" dt="2023-04-21T02:53:31.7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86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310C92C7-C040-4E2D-ACC7-D3AD79828168}"/>
    <pc:docChg chg="delSld modSld">
      <pc:chgData name="Takehara Kazuyo" userId="6c1305eccc517997" providerId="LiveId" clId="{310C92C7-C040-4E2D-ACC7-D3AD79828168}" dt="2022-04-01T03:00:07.438" v="6" actId="2696"/>
      <pc:docMkLst>
        <pc:docMk/>
      </pc:docMkLst>
      <pc:sldChg chg="modSp mod">
        <pc:chgData name="Takehara Kazuyo" userId="6c1305eccc517997" providerId="LiveId" clId="{310C92C7-C040-4E2D-ACC7-D3AD79828168}" dt="2022-03-09T08:17:24.784" v="1" actId="207"/>
        <pc:sldMkLst>
          <pc:docMk/>
          <pc:sldMk cId="3609986976" sldId="302"/>
        </pc:sldMkLst>
        <pc:spChg chg="mod">
          <ac:chgData name="Takehara Kazuyo" userId="6c1305eccc517997" providerId="LiveId" clId="{310C92C7-C040-4E2D-ACC7-D3AD79828168}" dt="2022-03-09T08:17:24.784" v="1" actId="207"/>
          <ac:spMkLst>
            <pc:docMk/>
            <pc:sldMk cId="3609986976" sldId="302"/>
            <ac:spMk id="6" creationId="{F44B7D3F-353E-4BA1-A325-48D0DEBF9018}"/>
          </ac:spMkLst>
        </pc:spChg>
        <pc:spChg chg="mod">
          <ac:chgData name="Takehara Kazuyo" userId="6c1305eccc517997" providerId="LiveId" clId="{310C92C7-C040-4E2D-ACC7-D3AD79828168}" dt="2022-03-09T08:17:24.784" v="1" actId="207"/>
          <ac:spMkLst>
            <pc:docMk/>
            <pc:sldMk cId="3609986976" sldId="302"/>
            <ac:spMk id="8" creationId="{F4D56A3F-47B0-4903-A08A-82316DDD3F9E}"/>
          </ac:spMkLst>
        </pc:spChg>
        <pc:spChg chg="mod">
          <ac:chgData name="Takehara Kazuyo" userId="6c1305eccc517997" providerId="LiveId" clId="{310C92C7-C040-4E2D-ACC7-D3AD79828168}" dt="2022-03-09T08:17:24.784" v="1" actId="207"/>
          <ac:spMkLst>
            <pc:docMk/>
            <pc:sldMk cId="3609986976" sldId="302"/>
            <ac:spMk id="10" creationId="{E2769BC1-CDC0-4F96-A3D5-BEE74D733E76}"/>
          </ac:spMkLst>
        </pc:spChg>
        <pc:spChg chg="mod">
          <ac:chgData name="Takehara Kazuyo" userId="6c1305eccc517997" providerId="LiveId" clId="{310C92C7-C040-4E2D-ACC7-D3AD79828168}" dt="2022-03-09T08:17:24.784" v="1" actId="207"/>
          <ac:spMkLst>
            <pc:docMk/>
            <pc:sldMk cId="3609986976" sldId="302"/>
            <ac:spMk id="12" creationId="{E481123B-8BB3-46DD-BD39-650562A2B4C5}"/>
          </ac:spMkLst>
        </pc:spChg>
      </pc:sldChg>
      <pc:sldChg chg="modSp mod">
        <pc:chgData name="Takehara Kazuyo" userId="6c1305eccc517997" providerId="LiveId" clId="{310C92C7-C040-4E2D-ACC7-D3AD79828168}" dt="2022-03-09T08:17:29.378" v="3" actId="207"/>
        <pc:sldMkLst>
          <pc:docMk/>
          <pc:sldMk cId="245011567" sldId="303"/>
        </pc:sldMkLst>
        <pc:spChg chg="mod">
          <ac:chgData name="Takehara Kazuyo" userId="6c1305eccc517997" providerId="LiveId" clId="{310C92C7-C040-4E2D-ACC7-D3AD79828168}" dt="2022-03-09T08:17:29.378" v="3" actId="207"/>
          <ac:spMkLst>
            <pc:docMk/>
            <pc:sldMk cId="245011567" sldId="303"/>
            <ac:spMk id="6" creationId="{5EE1F063-FC1A-4C7D-B5D6-FD17FEEFB570}"/>
          </ac:spMkLst>
        </pc:spChg>
        <pc:spChg chg="mod">
          <ac:chgData name="Takehara Kazuyo" userId="6c1305eccc517997" providerId="LiveId" clId="{310C92C7-C040-4E2D-ACC7-D3AD79828168}" dt="2022-03-09T08:17:29.378" v="3" actId="207"/>
          <ac:spMkLst>
            <pc:docMk/>
            <pc:sldMk cId="245011567" sldId="303"/>
            <ac:spMk id="8" creationId="{C6FC5B0D-75A0-4C56-B094-C7CAF7D99B03}"/>
          </ac:spMkLst>
        </pc:spChg>
        <pc:spChg chg="mod">
          <ac:chgData name="Takehara Kazuyo" userId="6c1305eccc517997" providerId="LiveId" clId="{310C92C7-C040-4E2D-ACC7-D3AD79828168}" dt="2022-03-09T08:17:29.378" v="3" actId="207"/>
          <ac:spMkLst>
            <pc:docMk/>
            <pc:sldMk cId="245011567" sldId="303"/>
            <ac:spMk id="10" creationId="{61E271AB-57EF-46AE-8AE3-D63339D15B64}"/>
          </ac:spMkLst>
        </pc:spChg>
        <pc:spChg chg="mod">
          <ac:chgData name="Takehara Kazuyo" userId="6c1305eccc517997" providerId="LiveId" clId="{310C92C7-C040-4E2D-ACC7-D3AD79828168}" dt="2022-03-09T08:17:29.378" v="3" actId="207"/>
          <ac:spMkLst>
            <pc:docMk/>
            <pc:sldMk cId="245011567" sldId="303"/>
            <ac:spMk id="12" creationId="{F568A46D-2472-41B7-9AF5-200BEB79C46E}"/>
          </ac:spMkLst>
        </pc:spChg>
      </pc:sldChg>
      <pc:sldChg chg="modSp mod">
        <pc:chgData name="Takehara Kazuyo" userId="6c1305eccc517997" providerId="LiveId" clId="{310C92C7-C040-4E2D-ACC7-D3AD79828168}" dt="2022-03-09T08:17:34.659" v="5" actId="207"/>
        <pc:sldMkLst>
          <pc:docMk/>
          <pc:sldMk cId="1198745913" sldId="304"/>
        </pc:sldMkLst>
        <pc:spChg chg="mod">
          <ac:chgData name="Takehara Kazuyo" userId="6c1305eccc517997" providerId="LiveId" clId="{310C92C7-C040-4E2D-ACC7-D3AD79828168}" dt="2022-03-09T08:17:34.659" v="5" actId="207"/>
          <ac:spMkLst>
            <pc:docMk/>
            <pc:sldMk cId="1198745913" sldId="304"/>
            <ac:spMk id="6" creationId="{4B37E929-5FE2-43AB-AB3A-73F81F161B6D}"/>
          </ac:spMkLst>
        </pc:spChg>
        <pc:spChg chg="mod">
          <ac:chgData name="Takehara Kazuyo" userId="6c1305eccc517997" providerId="LiveId" clId="{310C92C7-C040-4E2D-ACC7-D3AD79828168}" dt="2022-03-09T08:17:34.659" v="5" actId="207"/>
          <ac:spMkLst>
            <pc:docMk/>
            <pc:sldMk cId="1198745913" sldId="304"/>
            <ac:spMk id="8" creationId="{91A1B204-9882-4C65-8046-3F7B87A15F59}"/>
          </ac:spMkLst>
        </pc:spChg>
        <pc:spChg chg="mod">
          <ac:chgData name="Takehara Kazuyo" userId="6c1305eccc517997" providerId="LiveId" clId="{310C92C7-C040-4E2D-ACC7-D3AD79828168}" dt="2022-03-09T08:17:34.659" v="5" actId="207"/>
          <ac:spMkLst>
            <pc:docMk/>
            <pc:sldMk cId="1198745913" sldId="304"/>
            <ac:spMk id="10" creationId="{7AA048B7-DBFD-423C-AF0F-06001E68D9F6}"/>
          </ac:spMkLst>
        </pc:spChg>
        <pc:spChg chg="mod">
          <ac:chgData name="Takehara Kazuyo" userId="6c1305eccc517997" providerId="LiveId" clId="{310C92C7-C040-4E2D-ACC7-D3AD79828168}" dt="2022-03-09T08:17:34.659" v="5" actId="207"/>
          <ac:spMkLst>
            <pc:docMk/>
            <pc:sldMk cId="1198745913" sldId="304"/>
            <ac:spMk id="12" creationId="{7591D314-4288-4E90-BAE6-66A94872B584}"/>
          </ac:spMkLst>
        </pc:spChg>
      </pc:sldChg>
      <pc:sldChg chg="del">
        <pc:chgData name="Takehara Kazuyo" userId="6c1305eccc517997" providerId="LiveId" clId="{310C92C7-C040-4E2D-ACC7-D3AD79828168}" dt="2022-04-01T03:00:07.438" v="6" actId="2696"/>
        <pc:sldMkLst>
          <pc:docMk/>
          <pc:sldMk cId="3861602255" sldId="337"/>
        </pc:sldMkLst>
      </pc:sldChg>
    </pc:docChg>
  </pc:docChgLst>
  <pc:docChgLst>
    <pc:chgData name="Kazuyo Takehara" userId="fa7eaadb-9681-4610-86a8-8be5debccd15" providerId="ADAL" clId="{7C16944E-C997-4EC0-9591-8E76D76BF23D}"/>
    <pc:docChg chg="custSel delSld modSld">
      <pc:chgData name="Kazuyo Takehara" userId="fa7eaadb-9681-4610-86a8-8be5debccd15" providerId="ADAL" clId="{7C16944E-C997-4EC0-9591-8E76D76BF23D}" dt="2023-04-21T02:53:54.589" v="44"/>
      <pc:docMkLst>
        <pc:docMk/>
      </pc:docMkLst>
      <pc:sldChg chg="modSp mod">
        <pc:chgData name="Kazuyo Takehara" userId="fa7eaadb-9681-4610-86a8-8be5debccd15" providerId="ADAL" clId="{7C16944E-C997-4EC0-9591-8E76D76BF23D}" dt="2023-04-19T03:41:29.072" v="15" actId="1076"/>
        <pc:sldMkLst>
          <pc:docMk/>
          <pc:sldMk cId="2545507256" sldId="259"/>
        </pc:sldMkLst>
        <pc:picChg chg="mod">
          <ac:chgData name="Kazuyo Takehara" userId="fa7eaadb-9681-4610-86a8-8be5debccd15" providerId="ADAL" clId="{7C16944E-C997-4EC0-9591-8E76D76BF23D}" dt="2023-04-19T03:41:29.072" v="15" actId="1076"/>
          <ac:picMkLst>
            <pc:docMk/>
            <pc:sldMk cId="2545507256" sldId="259"/>
            <ac:picMk id="14" creationId="{CA010E23-963A-4EED-84DA-0AD743BF2FF5}"/>
          </ac:picMkLst>
        </pc:picChg>
        <pc:picChg chg="mod">
          <ac:chgData name="Kazuyo Takehara" userId="fa7eaadb-9681-4610-86a8-8be5debccd15" providerId="ADAL" clId="{7C16944E-C997-4EC0-9591-8E76D76BF23D}" dt="2023-04-19T03:41:22.352" v="12" actId="1076"/>
          <ac:picMkLst>
            <pc:docMk/>
            <pc:sldMk cId="2545507256" sldId="259"/>
            <ac:picMk id="15" creationId="{D64F3306-3947-423A-9A81-1FEB95A1570E}"/>
          </ac:picMkLst>
        </pc:picChg>
        <pc:picChg chg="mod">
          <ac:chgData name="Kazuyo Takehara" userId="fa7eaadb-9681-4610-86a8-8be5debccd15" providerId="ADAL" clId="{7C16944E-C997-4EC0-9591-8E76D76BF23D}" dt="2023-04-19T03:41:24.357" v="13" actId="1076"/>
          <ac:picMkLst>
            <pc:docMk/>
            <pc:sldMk cId="2545507256" sldId="259"/>
            <ac:picMk id="17" creationId="{8A26DC04-F732-4840-8133-76449AA210E7}"/>
          </ac:picMkLst>
        </pc:picChg>
        <pc:picChg chg="mod">
          <ac:chgData name="Kazuyo Takehara" userId="fa7eaadb-9681-4610-86a8-8be5debccd15" providerId="ADAL" clId="{7C16944E-C997-4EC0-9591-8E76D76BF23D}" dt="2023-04-19T03:41:26.458" v="14" actId="1076"/>
          <ac:picMkLst>
            <pc:docMk/>
            <pc:sldMk cId="2545507256" sldId="259"/>
            <ac:picMk id="19" creationId="{D402C0C1-30D8-4C08-8EFA-A4D8F307BD30}"/>
          </ac:picMkLst>
        </pc:picChg>
      </pc:sldChg>
      <pc:sldChg chg="modSp mod">
        <pc:chgData name="Kazuyo Takehara" userId="fa7eaadb-9681-4610-86a8-8be5debccd15" providerId="ADAL" clId="{7C16944E-C997-4EC0-9591-8E76D76BF23D}" dt="2023-04-19T03:41:18.003" v="11" actId="1076"/>
        <pc:sldMkLst>
          <pc:docMk/>
          <pc:sldMk cId="2351089698" sldId="260"/>
        </pc:sldMkLst>
        <pc:picChg chg="mod">
          <ac:chgData name="Kazuyo Takehara" userId="fa7eaadb-9681-4610-86a8-8be5debccd15" providerId="ADAL" clId="{7C16944E-C997-4EC0-9591-8E76D76BF23D}" dt="2023-04-19T03:41:16.635" v="10" actId="1076"/>
          <ac:picMkLst>
            <pc:docMk/>
            <pc:sldMk cId="2351089698" sldId="260"/>
            <ac:picMk id="14" creationId="{CA010E23-963A-4EED-84DA-0AD743BF2FF5}"/>
          </ac:picMkLst>
        </pc:picChg>
        <pc:picChg chg="mod">
          <ac:chgData name="Kazuyo Takehara" userId="fa7eaadb-9681-4610-86a8-8be5debccd15" providerId="ADAL" clId="{7C16944E-C997-4EC0-9591-8E76D76BF23D}" dt="2023-04-19T03:41:08.294" v="7" actId="1076"/>
          <ac:picMkLst>
            <pc:docMk/>
            <pc:sldMk cId="2351089698" sldId="260"/>
            <ac:picMk id="15" creationId="{D64F3306-3947-423A-9A81-1FEB95A1570E}"/>
          </ac:picMkLst>
        </pc:picChg>
        <pc:picChg chg="mod">
          <ac:chgData name="Kazuyo Takehara" userId="fa7eaadb-9681-4610-86a8-8be5debccd15" providerId="ADAL" clId="{7C16944E-C997-4EC0-9591-8E76D76BF23D}" dt="2023-04-19T03:41:18.003" v="11" actId="1076"/>
          <ac:picMkLst>
            <pc:docMk/>
            <pc:sldMk cId="2351089698" sldId="260"/>
            <ac:picMk id="16" creationId="{FC9A02F0-931B-41A0-8A64-7C96BF39A573}"/>
          </ac:picMkLst>
        </pc:picChg>
        <pc:picChg chg="mod">
          <ac:chgData name="Kazuyo Takehara" userId="fa7eaadb-9681-4610-86a8-8be5debccd15" providerId="ADAL" clId="{7C16944E-C997-4EC0-9591-8E76D76BF23D}" dt="2023-04-19T03:41:10.497" v="8" actId="1076"/>
          <ac:picMkLst>
            <pc:docMk/>
            <pc:sldMk cId="2351089698" sldId="260"/>
            <ac:picMk id="17" creationId="{8A26DC04-F732-4840-8133-76449AA210E7}"/>
          </ac:picMkLst>
        </pc:picChg>
        <pc:picChg chg="mod">
          <ac:chgData name="Kazuyo Takehara" userId="fa7eaadb-9681-4610-86a8-8be5debccd15" providerId="ADAL" clId="{7C16944E-C997-4EC0-9591-8E76D76BF23D}" dt="2023-04-19T03:41:12.842" v="9" actId="1076"/>
          <ac:picMkLst>
            <pc:docMk/>
            <pc:sldMk cId="2351089698" sldId="260"/>
            <ac:picMk id="19" creationId="{D402C0C1-30D8-4C08-8EFA-A4D8F307BD30}"/>
          </ac:picMkLst>
        </pc:picChg>
      </pc:sldChg>
      <pc:sldChg chg="modSp mod">
        <pc:chgData name="Kazuyo Takehara" userId="fa7eaadb-9681-4610-86a8-8be5debccd15" providerId="ADAL" clId="{7C16944E-C997-4EC0-9591-8E76D76BF23D}" dt="2023-04-19T03:42:03.451" v="17" actId="1076"/>
        <pc:sldMkLst>
          <pc:docMk/>
          <pc:sldMk cId="771399907" sldId="273"/>
        </pc:sldMkLst>
        <pc:picChg chg="mod">
          <ac:chgData name="Kazuyo Takehara" userId="fa7eaadb-9681-4610-86a8-8be5debccd15" providerId="ADAL" clId="{7C16944E-C997-4EC0-9591-8E76D76BF23D}" dt="2023-04-19T03:42:01.030" v="16" actId="1076"/>
          <ac:picMkLst>
            <pc:docMk/>
            <pc:sldMk cId="771399907" sldId="273"/>
            <ac:picMk id="28" creationId="{04E1E4A4-AB1C-4072-B039-3CEA9860DAA8}"/>
          </ac:picMkLst>
        </pc:picChg>
        <pc:picChg chg="mod">
          <ac:chgData name="Kazuyo Takehara" userId="fa7eaadb-9681-4610-86a8-8be5debccd15" providerId="ADAL" clId="{7C16944E-C997-4EC0-9591-8E76D76BF23D}" dt="2023-04-19T03:42:03.451" v="17" actId="1076"/>
          <ac:picMkLst>
            <pc:docMk/>
            <pc:sldMk cId="771399907" sldId="273"/>
            <ac:picMk id="29" creationId="{9ACDCB3E-07D5-444A-BE40-7AD106A0D7DB}"/>
          </ac:picMkLst>
        </pc:picChg>
      </pc:sldChg>
      <pc:sldChg chg="modSp mod">
        <pc:chgData name="Kazuyo Takehara" userId="fa7eaadb-9681-4610-86a8-8be5debccd15" providerId="ADAL" clId="{7C16944E-C997-4EC0-9591-8E76D76BF23D}" dt="2023-04-19T03:42:09.730" v="19" actId="1076"/>
        <pc:sldMkLst>
          <pc:docMk/>
          <pc:sldMk cId="290136877" sldId="274"/>
        </pc:sldMkLst>
        <pc:picChg chg="mod">
          <ac:chgData name="Kazuyo Takehara" userId="fa7eaadb-9681-4610-86a8-8be5debccd15" providerId="ADAL" clId="{7C16944E-C997-4EC0-9591-8E76D76BF23D}" dt="2023-04-19T03:42:07.494" v="18" actId="1076"/>
          <ac:picMkLst>
            <pc:docMk/>
            <pc:sldMk cId="290136877" sldId="274"/>
            <ac:picMk id="17" creationId="{04E1E4A4-AB1C-4072-B039-3CEA9860DAA8}"/>
          </ac:picMkLst>
        </pc:picChg>
        <pc:picChg chg="mod">
          <ac:chgData name="Kazuyo Takehara" userId="fa7eaadb-9681-4610-86a8-8be5debccd15" providerId="ADAL" clId="{7C16944E-C997-4EC0-9591-8E76D76BF23D}" dt="2023-04-19T03:42:09.730" v="19" actId="1076"/>
          <ac:picMkLst>
            <pc:docMk/>
            <pc:sldMk cId="290136877" sldId="274"/>
            <ac:picMk id="19" creationId="{9ACDCB3E-07D5-444A-BE40-7AD106A0D7DB}"/>
          </ac:picMkLst>
        </pc:picChg>
      </pc:sldChg>
      <pc:sldChg chg="addSp modSp mod">
        <pc:chgData name="Kazuyo Takehara" userId="fa7eaadb-9681-4610-86a8-8be5debccd15" providerId="ADAL" clId="{7C16944E-C997-4EC0-9591-8E76D76BF23D}" dt="2023-04-21T02:53:54.589" v="44"/>
        <pc:sldMkLst>
          <pc:docMk/>
          <pc:sldMk cId="2105908912" sldId="280"/>
        </pc:sldMkLst>
        <pc:spChg chg="add mod">
          <ac:chgData name="Kazuyo Takehara" userId="fa7eaadb-9681-4610-86a8-8be5debccd15" providerId="ADAL" clId="{7C16944E-C997-4EC0-9591-8E76D76BF23D}" dt="2023-04-21T02:53:35.721" v="43" actId="1076"/>
          <ac:spMkLst>
            <pc:docMk/>
            <pc:sldMk cId="2105908912" sldId="280"/>
            <ac:spMk id="6" creationId="{E0F58CC8-1AE7-4583-8BD5-3F8201DC84E1}"/>
          </ac:spMkLst>
        </pc:spChg>
        <pc:spChg chg="add mod">
          <ac:chgData name="Kazuyo Takehara" userId="fa7eaadb-9681-4610-86a8-8be5debccd15" providerId="ADAL" clId="{7C16944E-C997-4EC0-9591-8E76D76BF23D}" dt="2023-04-21T02:53:54.589" v="44"/>
          <ac:spMkLst>
            <pc:docMk/>
            <pc:sldMk cId="2105908912" sldId="280"/>
            <ac:spMk id="7" creationId="{BEFC60DB-E336-43F2-A2CE-00772D0982D4}"/>
          </ac:spMkLst>
        </pc:spChg>
        <pc:picChg chg="add mod">
          <ac:chgData name="Kazuyo Takehara" userId="fa7eaadb-9681-4610-86a8-8be5debccd15" providerId="ADAL" clId="{7C16944E-C997-4EC0-9591-8E76D76BF23D}" dt="2023-04-21T02:53:35.721" v="43" actId="1076"/>
          <ac:picMkLst>
            <pc:docMk/>
            <pc:sldMk cId="2105908912" sldId="280"/>
            <ac:picMk id="4" creationId="{E67FF835-3047-4550-B290-BCE59C839706}"/>
          </ac:picMkLst>
        </pc:picChg>
      </pc:sldChg>
      <pc:sldChg chg="modSp mod">
        <pc:chgData name="Kazuyo Takehara" userId="fa7eaadb-9681-4610-86a8-8be5debccd15" providerId="ADAL" clId="{7C16944E-C997-4EC0-9591-8E76D76BF23D}" dt="2023-04-19T03:42:46.472" v="21" actId="1076"/>
        <pc:sldMkLst>
          <pc:docMk/>
          <pc:sldMk cId="2835833605" sldId="291"/>
        </pc:sldMkLst>
        <pc:picChg chg="mod">
          <ac:chgData name="Kazuyo Takehara" userId="fa7eaadb-9681-4610-86a8-8be5debccd15" providerId="ADAL" clId="{7C16944E-C997-4EC0-9591-8E76D76BF23D}" dt="2023-04-19T03:42:41.946" v="20" actId="1076"/>
          <ac:picMkLst>
            <pc:docMk/>
            <pc:sldMk cId="2835833605" sldId="291"/>
            <ac:picMk id="37" creationId="{C52436A3-83FF-4CA1-B8DB-CE7AF2F0E4F3}"/>
          </ac:picMkLst>
        </pc:picChg>
        <pc:picChg chg="mod">
          <ac:chgData name="Kazuyo Takehara" userId="fa7eaadb-9681-4610-86a8-8be5debccd15" providerId="ADAL" clId="{7C16944E-C997-4EC0-9591-8E76D76BF23D}" dt="2023-04-19T03:42:46.472" v="21" actId="1076"/>
          <ac:picMkLst>
            <pc:docMk/>
            <pc:sldMk cId="2835833605" sldId="291"/>
            <ac:picMk id="38" creationId="{13660430-D2D8-4542-9C5B-2DFE658AC935}"/>
          </ac:picMkLst>
        </pc:picChg>
      </pc:sldChg>
      <pc:sldChg chg="modSp mod">
        <pc:chgData name="Kazuyo Takehara" userId="fa7eaadb-9681-4610-86a8-8be5debccd15" providerId="ADAL" clId="{7C16944E-C997-4EC0-9591-8E76D76BF23D}" dt="2023-04-19T03:42:54.715" v="23" actId="1076"/>
        <pc:sldMkLst>
          <pc:docMk/>
          <pc:sldMk cId="1510679127" sldId="293"/>
        </pc:sldMkLst>
        <pc:picChg chg="mod">
          <ac:chgData name="Kazuyo Takehara" userId="fa7eaadb-9681-4610-86a8-8be5debccd15" providerId="ADAL" clId="{7C16944E-C997-4EC0-9591-8E76D76BF23D}" dt="2023-04-19T03:42:54.715" v="23" actId="1076"/>
          <ac:picMkLst>
            <pc:docMk/>
            <pc:sldMk cId="1510679127" sldId="293"/>
            <ac:picMk id="36" creationId="{0EBDDCD6-D5F7-48F2-9D9F-A8DF5244E219}"/>
          </ac:picMkLst>
        </pc:picChg>
        <pc:picChg chg="mod">
          <ac:chgData name="Kazuyo Takehara" userId="fa7eaadb-9681-4610-86a8-8be5debccd15" providerId="ADAL" clId="{7C16944E-C997-4EC0-9591-8E76D76BF23D}" dt="2023-04-19T03:42:52.040" v="22" actId="1076"/>
          <ac:picMkLst>
            <pc:docMk/>
            <pc:sldMk cId="1510679127" sldId="293"/>
            <ac:picMk id="38" creationId="{13660430-D2D8-4542-9C5B-2DFE658AC935}"/>
          </ac:picMkLst>
        </pc:picChg>
      </pc:sldChg>
      <pc:sldChg chg="modSp mod">
        <pc:chgData name="Kazuyo Takehara" userId="fa7eaadb-9681-4610-86a8-8be5debccd15" providerId="ADAL" clId="{7C16944E-C997-4EC0-9591-8E76D76BF23D}" dt="2023-04-19T03:43:06.145" v="24" actId="1076"/>
        <pc:sldMkLst>
          <pc:docMk/>
          <pc:sldMk cId="778044395" sldId="297"/>
        </pc:sldMkLst>
        <pc:picChg chg="mod">
          <ac:chgData name="Kazuyo Takehara" userId="fa7eaadb-9681-4610-86a8-8be5debccd15" providerId="ADAL" clId="{7C16944E-C997-4EC0-9591-8E76D76BF23D}" dt="2023-04-19T03:43:06.145" v="24" actId="1076"/>
          <ac:picMkLst>
            <pc:docMk/>
            <pc:sldMk cId="778044395" sldId="297"/>
            <ac:picMk id="14" creationId="{E240EF14-3A99-4DC0-9A5B-6BA14156E3E7}"/>
          </ac:picMkLst>
        </pc:picChg>
      </pc:sldChg>
      <pc:sldChg chg="modSp mod">
        <pc:chgData name="Kazuyo Takehara" userId="fa7eaadb-9681-4610-86a8-8be5debccd15" providerId="ADAL" clId="{7C16944E-C997-4EC0-9591-8E76D76BF23D}" dt="2023-04-19T03:43:13.920" v="25" actId="1076"/>
        <pc:sldMkLst>
          <pc:docMk/>
          <pc:sldMk cId="4173260984" sldId="298"/>
        </pc:sldMkLst>
        <pc:picChg chg="mod">
          <ac:chgData name="Kazuyo Takehara" userId="fa7eaadb-9681-4610-86a8-8be5debccd15" providerId="ADAL" clId="{7C16944E-C997-4EC0-9591-8E76D76BF23D}" dt="2023-04-19T03:43:13.920" v="25" actId="1076"/>
          <ac:picMkLst>
            <pc:docMk/>
            <pc:sldMk cId="4173260984" sldId="298"/>
            <ac:picMk id="14" creationId="{E240EF14-3A99-4DC0-9A5B-6BA14156E3E7}"/>
          </ac:picMkLst>
        </pc:picChg>
      </pc:sldChg>
      <pc:sldChg chg="addSp modSp mod">
        <pc:chgData name="Kazuyo Takehara" userId="fa7eaadb-9681-4610-86a8-8be5debccd15" providerId="ADAL" clId="{7C16944E-C997-4EC0-9591-8E76D76BF23D}" dt="2023-04-18T09:06:24.738" v="2" actId="1076"/>
        <pc:sldMkLst>
          <pc:docMk/>
          <pc:sldMk cId="1267969965" sldId="299"/>
        </pc:sldMkLst>
        <pc:spChg chg="add mod">
          <ac:chgData name="Kazuyo Takehara" userId="fa7eaadb-9681-4610-86a8-8be5debccd15" providerId="ADAL" clId="{7C16944E-C997-4EC0-9591-8E76D76BF23D}" dt="2023-04-18T09:06:24.738" v="2" actId="1076"/>
          <ac:spMkLst>
            <pc:docMk/>
            <pc:sldMk cId="1267969965" sldId="299"/>
            <ac:spMk id="12" creationId="{52536293-9103-462E-A820-2C32E7C27B43}"/>
          </ac:spMkLst>
        </pc:spChg>
        <pc:spChg chg="add mod">
          <ac:chgData name="Kazuyo Takehara" userId="fa7eaadb-9681-4610-86a8-8be5debccd15" providerId="ADAL" clId="{7C16944E-C997-4EC0-9591-8E76D76BF23D}" dt="2023-04-18T09:06:24.738" v="2" actId="1076"/>
          <ac:spMkLst>
            <pc:docMk/>
            <pc:sldMk cId="1267969965" sldId="299"/>
            <ac:spMk id="14" creationId="{C1D9D7E8-6515-41A4-A6A5-122BA1EE0069}"/>
          </ac:spMkLst>
        </pc:spChg>
        <pc:spChg chg="mod">
          <ac:chgData name="Kazuyo Takehara" userId="fa7eaadb-9681-4610-86a8-8be5debccd15" providerId="ADAL" clId="{7C16944E-C997-4EC0-9591-8E76D76BF23D}" dt="2023-04-18T09:06:19.824" v="0" actId="1076"/>
          <ac:spMkLst>
            <pc:docMk/>
            <pc:sldMk cId="1267969965" sldId="299"/>
            <ac:spMk id="15" creationId="{11489B73-6A8B-416B-8102-D1E1C7E2C8D6}"/>
          </ac:spMkLst>
        </pc:spChg>
        <pc:picChg chg="mod">
          <ac:chgData name="Kazuyo Takehara" userId="fa7eaadb-9681-4610-86a8-8be5debccd15" providerId="ADAL" clId="{7C16944E-C997-4EC0-9591-8E76D76BF23D}" dt="2023-04-18T09:06:19.824" v="0" actId="1076"/>
          <ac:picMkLst>
            <pc:docMk/>
            <pc:sldMk cId="1267969965" sldId="299"/>
            <ac:picMk id="3" creationId="{4752FC22-D883-4801-95EA-0CF73FFE5997}"/>
          </ac:picMkLst>
        </pc:picChg>
        <pc:picChg chg="mod">
          <ac:chgData name="Kazuyo Takehara" userId="fa7eaadb-9681-4610-86a8-8be5debccd15" providerId="ADAL" clId="{7C16944E-C997-4EC0-9591-8E76D76BF23D}" dt="2023-04-18T09:06:19.824" v="0" actId="1076"/>
          <ac:picMkLst>
            <pc:docMk/>
            <pc:sldMk cId="1267969965" sldId="299"/>
            <ac:picMk id="5" creationId="{A748FC32-FD1B-40DD-901C-BAED856B5692}"/>
          </ac:picMkLst>
        </pc:picChg>
        <pc:picChg chg="mod">
          <ac:chgData name="Kazuyo Takehara" userId="fa7eaadb-9681-4610-86a8-8be5debccd15" providerId="ADAL" clId="{7C16944E-C997-4EC0-9591-8E76D76BF23D}" dt="2023-04-18T09:06:19.824" v="0" actId="1076"/>
          <ac:picMkLst>
            <pc:docMk/>
            <pc:sldMk cId="1267969965" sldId="299"/>
            <ac:picMk id="10" creationId="{55ADAC19-E2A1-4FAA-A525-7A70AD3CF3C6}"/>
          </ac:picMkLst>
        </pc:picChg>
        <pc:picChg chg="mod">
          <ac:chgData name="Kazuyo Takehara" userId="fa7eaadb-9681-4610-86a8-8be5debccd15" providerId="ADAL" clId="{7C16944E-C997-4EC0-9591-8E76D76BF23D}" dt="2023-04-18T09:06:19.824" v="0" actId="1076"/>
          <ac:picMkLst>
            <pc:docMk/>
            <pc:sldMk cId="1267969965" sldId="299"/>
            <ac:picMk id="13" creationId="{169CE174-C3FD-46D4-A422-3D8CA57762C9}"/>
          </ac:picMkLst>
        </pc:picChg>
      </pc:sldChg>
      <pc:sldChg chg="del">
        <pc:chgData name="Kazuyo Takehara" userId="fa7eaadb-9681-4610-86a8-8be5debccd15" providerId="ADAL" clId="{7C16944E-C997-4EC0-9591-8E76D76BF23D}" dt="2023-04-18T09:06:57.508" v="5" actId="2696"/>
        <pc:sldMkLst>
          <pc:docMk/>
          <pc:sldMk cId="2837721321" sldId="300"/>
        </pc:sldMkLst>
      </pc:sldChg>
      <pc:sldChg chg="modSp mod">
        <pc:chgData name="Kazuyo Takehara" userId="fa7eaadb-9681-4610-86a8-8be5debccd15" providerId="ADAL" clId="{7C16944E-C997-4EC0-9591-8E76D76BF23D}" dt="2023-04-19T03:44:07.020" v="33" actId="1076"/>
        <pc:sldMkLst>
          <pc:docMk/>
          <pc:sldMk cId="1150266101" sldId="305"/>
        </pc:sldMkLst>
        <pc:picChg chg="mod">
          <ac:chgData name="Kazuyo Takehara" userId="fa7eaadb-9681-4610-86a8-8be5debccd15" providerId="ADAL" clId="{7C16944E-C997-4EC0-9591-8E76D76BF23D}" dt="2023-04-19T03:44:04.641" v="32" actId="1076"/>
          <ac:picMkLst>
            <pc:docMk/>
            <pc:sldMk cId="1150266101" sldId="305"/>
            <ac:picMk id="17" creationId="{4AC7A402-8145-4217-8F26-E45F3ACDDF54}"/>
          </ac:picMkLst>
        </pc:picChg>
        <pc:picChg chg="mod">
          <ac:chgData name="Kazuyo Takehara" userId="fa7eaadb-9681-4610-86a8-8be5debccd15" providerId="ADAL" clId="{7C16944E-C997-4EC0-9591-8E76D76BF23D}" dt="2023-04-19T03:44:07.020" v="33" actId="1076"/>
          <ac:picMkLst>
            <pc:docMk/>
            <pc:sldMk cId="1150266101" sldId="305"/>
            <ac:picMk id="19" creationId="{9FCBD70C-BF29-41E3-A6ED-CEF64239479E}"/>
          </ac:picMkLst>
        </pc:picChg>
      </pc:sldChg>
      <pc:sldChg chg="modSp mod">
        <pc:chgData name="Kazuyo Takehara" userId="fa7eaadb-9681-4610-86a8-8be5debccd15" providerId="ADAL" clId="{7C16944E-C997-4EC0-9591-8E76D76BF23D}" dt="2023-04-19T03:44:11.504" v="34" actId="1076"/>
        <pc:sldMkLst>
          <pc:docMk/>
          <pc:sldMk cId="178283535" sldId="306"/>
        </pc:sldMkLst>
        <pc:picChg chg="mod">
          <ac:chgData name="Kazuyo Takehara" userId="fa7eaadb-9681-4610-86a8-8be5debccd15" providerId="ADAL" clId="{7C16944E-C997-4EC0-9591-8E76D76BF23D}" dt="2023-04-19T03:44:11.504" v="34" actId="1076"/>
          <ac:picMkLst>
            <pc:docMk/>
            <pc:sldMk cId="178283535" sldId="306"/>
            <ac:picMk id="16" creationId="{15DBBE88-42A8-41C1-9C35-DE9FC9044B70}"/>
          </ac:picMkLst>
        </pc:picChg>
        <pc:picChg chg="mod">
          <ac:chgData name="Kazuyo Takehara" userId="fa7eaadb-9681-4610-86a8-8be5debccd15" providerId="ADAL" clId="{7C16944E-C997-4EC0-9591-8E76D76BF23D}" dt="2023-04-19T03:43:57.018" v="30" actId="1076"/>
          <ac:picMkLst>
            <pc:docMk/>
            <pc:sldMk cId="178283535" sldId="306"/>
            <ac:picMk id="17" creationId="{4AC7A402-8145-4217-8F26-E45F3ACDDF54}"/>
          </ac:picMkLst>
        </pc:picChg>
        <pc:picChg chg="mod">
          <ac:chgData name="Kazuyo Takehara" userId="fa7eaadb-9681-4610-86a8-8be5debccd15" providerId="ADAL" clId="{7C16944E-C997-4EC0-9591-8E76D76BF23D}" dt="2023-04-19T03:43:54.169" v="29" actId="1076"/>
          <ac:picMkLst>
            <pc:docMk/>
            <pc:sldMk cId="178283535" sldId="306"/>
            <ac:picMk id="18" creationId="{63BB0698-0568-4D2C-B204-CDD33F325AD3}"/>
          </ac:picMkLst>
        </pc:picChg>
        <pc:picChg chg="mod">
          <ac:chgData name="Kazuyo Takehara" userId="fa7eaadb-9681-4610-86a8-8be5debccd15" providerId="ADAL" clId="{7C16944E-C997-4EC0-9591-8E76D76BF23D}" dt="2023-04-19T03:44:00.141" v="31" actId="1076"/>
          <ac:picMkLst>
            <pc:docMk/>
            <pc:sldMk cId="178283535" sldId="306"/>
            <ac:picMk id="19" creationId="{9FCBD70C-BF29-41E3-A6ED-CEF64239479E}"/>
          </ac:picMkLst>
        </pc:picChg>
      </pc:sldChg>
      <pc:sldChg chg="modSp mod">
        <pc:chgData name="Kazuyo Takehara" userId="fa7eaadb-9681-4610-86a8-8be5debccd15" providerId="ADAL" clId="{7C16944E-C997-4EC0-9591-8E76D76BF23D}" dt="2023-04-19T03:44:31.195" v="38" actId="1076"/>
        <pc:sldMkLst>
          <pc:docMk/>
          <pc:sldMk cId="1467422537" sldId="307"/>
        </pc:sldMkLst>
        <pc:picChg chg="mod">
          <ac:chgData name="Kazuyo Takehara" userId="fa7eaadb-9681-4610-86a8-8be5debccd15" providerId="ADAL" clId="{7C16944E-C997-4EC0-9591-8E76D76BF23D}" dt="2023-04-19T03:44:28.435" v="37" actId="1076"/>
          <ac:picMkLst>
            <pc:docMk/>
            <pc:sldMk cId="1467422537" sldId="307"/>
            <ac:picMk id="7" creationId="{FB28B899-7FEE-4BC4-82DF-C7952422C129}"/>
          </ac:picMkLst>
        </pc:picChg>
        <pc:picChg chg="mod">
          <ac:chgData name="Kazuyo Takehara" userId="fa7eaadb-9681-4610-86a8-8be5debccd15" providerId="ADAL" clId="{7C16944E-C997-4EC0-9591-8E76D76BF23D}" dt="2023-04-19T03:44:31.195" v="38" actId="1076"/>
          <ac:picMkLst>
            <pc:docMk/>
            <pc:sldMk cId="1467422537" sldId="307"/>
            <ac:picMk id="9" creationId="{30E1321F-BFE9-4D08-89F8-E6B6E81E6BDD}"/>
          </ac:picMkLst>
        </pc:picChg>
      </pc:sldChg>
      <pc:sldChg chg="modSp mod">
        <pc:chgData name="Kazuyo Takehara" userId="fa7eaadb-9681-4610-86a8-8be5debccd15" providerId="ADAL" clId="{7C16944E-C997-4EC0-9591-8E76D76BF23D}" dt="2023-04-19T03:44:24.703" v="36" actId="1076"/>
        <pc:sldMkLst>
          <pc:docMk/>
          <pc:sldMk cId="385860121" sldId="308"/>
        </pc:sldMkLst>
        <pc:picChg chg="mod">
          <ac:chgData name="Kazuyo Takehara" userId="fa7eaadb-9681-4610-86a8-8be5debccd15" providerId="ADAL" clId="{7C16944E-C997-4EC0-9591-8E76D76BF23D}" dt="2023-04-19T03:44:22.005" v="35" actId="1076"/>
          <ac:picMkLst>
            <pc:docMk/>
            <pc:sldMk cId="385860121" sldId="308"/>
            <ac:picMk id="7" creationId="{FB28B899-7FEE-4BC4-82DF-C7952422C129}"/>
          </ac:picMkLst>
        </pc:picChg>
        <pc:picChg chg="mod">
          <ac:chgData name="Kazuyo Takehara" userId="fa7eaadb-9681-4610-86a8-8be5debccd15" providerId="ADAL" clId="{7C16944E-C997-4EC0-9591-8E76D76BF23D}" dt="2023-04-19T03:44:24.703" v="36" actId="1076"/>
          <ac:picMkLst>
            <pc:docMk/>
            <pc:sldMk cId="385860121" sldId="308"/>
            <ac:picMk id="9" creationId="{30E1321F-BFE9-4D08-89F8-E6B6E81E6BDD}"/>
          </ac:picMkLst>
        </pc:picChg>
      </pc:sldChg>
      <pc:sldChg chg="modSp mod">
        <pc:chgData name="Kazuyo Takehara" userId="fa7eaadb-9681-4610-86a8-8be5debccd15" providerId="ADAL" clId="{7C16944E-C997-4EC0-9591-8E76D76BF23D}" dt="2023-04-19T03:45:04.714" v="40" actId="1076"/>
        <pc:sldMkLst>
          <pc:docMk/>
          <pc:sldMk cId="658541249" sldId="326"/>
        </pc:sldMkLst>
        <pc:picChg chg="mod">
          <ac:chgData name="Kazuyo Takehara" userId="fa7eaadb-9681-4610-86a8-8be5debccd15" providerId="ADAL" clId="{7C16944E-C997-4EC0-9591-8E76D76BF23D}" dt="2023-04-19T03:45:02.637" v="39" actId="1076"/>
          <ac:picMkLst>
            <pc:docMk/>
            <pc:sldMk cId="658541249" sldId="326"/>
            <ac:picMk id="8" creationId="{A5730E67-73A5-4D4B-A229-558E5B5808CF}"/>
          </ac:picMkLst>
        </pc:picChg>
        <pc:picChg chg="mod">
          <ac:chgData name="Kazuyo Takehara" userId="fa7eaadb-9681-4610-86a8-8be5debccd15" providerId="ADAL" clId="{7C16944E-C997-4EC0-9591-8E76D76BF23D}" dt="2023-04-19T03:45:04.714" v="40" actId="1076"/>
          <ac:picMkLst>
            <pc:docMk/>
            <pc:sldMk cId="658541249" sldId="326"/>
            <ac:picMk id="9" creationId="{D2662F5C-D920-4BFE-84FF-AE204E060FB6}"/>
          </ac:picMkLst>
        </pc:picChg>
      </pc:sldChg>
      <pc:sldChg chg="modSp mod">
        <pc:chgData name="Kazuyo Takehara" userId="fa7eaadb-9681-4610-86a8-8be5debccd15" providerId="ADAL" clId="{7C16944E-C997-4EC0-9591-8E76D76BF23D}" dt="2023-04-19T03:45:08.485" v="41" actId="1076"/>
        <pc:sldMkLst>
          <pc:docMk/>
          <pc:sldMk cId="2744506848" sldId="327"/>
        </pc:sldMkLst>
        <pc:picChg chg="mod">
          <ac:chgData name="Kazuyo Takehara" userId="fa7eaadb-9681-4610-86a8-8be5debccd15" providerId="ADAL" clId="{7C16944E-C997-4EC0-9591-8E76D76BF23D}" dt="2023-04-19T03:45:08.485" v="41" actId="1076"/>
          <ac:picMkLst>
            <pc:docMk/>
            <pc:sldMk cId="2744506848" sldId="327"/>
            <ac:picMk id="9" creationId="{D2662F5C-D920-4BFE-84FF-AE204E060FB6}"/>
          </ac:picMkLst>
        </pc:picChg>
      </pc:sldChg>
      <pc:sldChg chg="addSp delSp modSp mod delAnim modAnim">
        <pc:chgData name="Kazuyo Takehara" userId="fa7eaadb-9681-4610-86a8-8be5debccd15" providerId="ADAL" clId="{7C16944E-C997-4EC0-9591-8E76D76BF23D}" dt="2023-04-18T09:06:49.366" v="4"/>
        <pc:sldMkLst>
          <pc:docMk/>
          <pc:sldMk cId="833431980" sldId="338"/>
        </pc:sldMkLst>
        <pc:spChg chg="del">
          <ac:chgData name="Kazuyo Takehara" userId="fa7eaadb-9681-4610-86a8-8be5debccd15" providerId="ADAL" clId="{7C16944E-C997-4EC0-9591-8E76D76BF23D}" dt="2023-04-18T09:06:43.681" v="3" actId="478"/>
          <ac:spMkLst>
            <pc:docMk/>
            <pc:sldMk cId="833431980" sldId="338"/>
            <ac:spMk id="21" creationId="{A200522B-E3A8-4B52-9B95-5DB518EB5601}"/>
          </ac:spMkLst>
        </pc:spChg>
        <pc:spChg chg="del">
          <ac:chgData name="Kazuyo Takehara" userId="fa7eaadb-9681-4610-86a8-8be5debccd15" providerId="ADAL" clId="{7C16944E-C997-4EC0-9591-8E76D76BF23D}" dt="2023-04-18T09:06:43.681" v="3" actId="478"/>
          <ac:spMkLst>
            <pc:docMk/>
            <pc:sldMk cId="833431980" sldId="338"/>
            <ac:spMk id="22" creationId="{152A0068-FA98-4A24-A916-726892F99C19}"/>
          </ac:spMkLst>
        </pc:spChg>
        <pc:spChg chg="del">
          <ac:chgData name="Kazuyo Takehara" userId="fa7eaadb-9681-4610-86a8-8be5debccd15" providerId="ADAL" clId="{7C16944E-C997-4EC0-9591-8E76D76BF23D}" dt="2023-04-18T09:06:43.681" v="3" actId="478"/>
          <ac:spMkLst>
            <pc:docMk/>
            <pc:sldMk cId="833431980" sldId="338"/>
            <ac:spMk id="23" creationId="{BEDC8D6A-F64C-4D02-941A-E2EBED06F09E}"/>
          </ac:spMkLst>
        </pc:spChg>
        <pc:spChg chg="del">
          <ac:chgData name="Kazuyo Takehara" userId="fa7eaadb-9681-4610-86a8-8be5debccd15" providerId="ADAL" clId="{7C16944E-C997-4EC0-9591-8E76D76BF23D}" dt="2023-04-18T09:06:43.681" v="3" actId="478"/>
          <ac:spMkLst>
            <pc:docMk/>
            <pc:sldMk cId="833431980" sldId="338"/>
            <ac:spMk id="24" creationId="{E71FE4B0-BBD5-4A0C-81D9-9C19E1556A62}"/>
          </ac:spMkLst>
        </pc:spChg>
        <pc:spChg chg="add mod">
          <ac:chgData name="Kazuyo Takehara" userId="fa7eaadb-9681-4610-86a8-8be5debccd15" providerId="ADAL" clId="{7C16944E-C997-4EC0-9591-8E76D76BF23D}" dt="2023-04-18T09:06:49.366" v="4"/>
          <ac:spMkLst>
            <pc:docMk/>
            <pc:sldMk cId="833431980" sldId="338"/>
            <ac:spMk id="32" creationId="{225B8D3D-CB50-4BAB-B719-D851F437E3F5}"/>
          </ac:spMkLst>
        </pc:spChg>
        <pc:spChg chg="add mod">
          <ac:chgData name="Kazuyo Takehara" userId="fa7eaadb-9681-4610-86a8-8be5debccd15" providerId="ADAL" clId="{7C16944E-C997-4EC0-9591-8E76D76BF23D}" dt="2023-04-18T09:06:49.366" v="4"/>
          <ac:spMkLst>
            <pc:docMk/>
            <pc:sldMk cId="833431980" sldId="338"/>
            <ac:spMk id="33" creationId="{C42D997F-C920-4439-B79B-0E41634B13E8}"/>
          </ac:spMkLst>
        </pc:spChg>
        <pc:spChg chg="add mod">
          <ac:chgData name="Kazuyo Takehara" userId="fa7eaadb-9681-4610-86a8-8be5debccd15" providerId="ADAL" clId="{7C16944E-C997-4EC0-9591-8E76D76BF23D}" dt="2023-04-18T09:06:49.366" v="4"/>
          <ac:spMkLst>
            <pc:docMk/>
            <pc:sldMk cId="833431980" sldId="338"/>
            <ac:spMk id="34" creationId="{9409245F-55D6-47C3-B069-04BB2201CCFC}"/>
          </ac:spMkLst>
        </pc:spChg>
        <pc:spChg chg="add mod">
          <ac:chgData name="Kazuyo Takehara" userId="fa7eaadb-9681-4610-86a8-8be5debccd15" providerId="ADAL" clId="{7C16944E-C997-4EC0-9591-8E76D76BF23D}" dt="2023-04-18T09:06:49.366" v="4"/>
          <ac:spMkLst>
            <pc:docMk/>
            <pc:sldMk cId="833431980" sldId="338"/>
            <ac:spMk id="35" creationId="{3D1E0404-864E-4AF1-9582-C6D5725C79EB}"/>
          </ac:spMkLst>
        </pc:spChg>
        <pc:spChg chg="add mod">
          <ac:chgData name="Kazuyo Takehara" userId="fa7eaadb-9681-4610-86a8-8be5debccd15" providerId="ADAL" clId="{7C16944E-C997-4EC0-9591-8E76D76BF23D}" dt="2023-04-18T09:06:49.366" v="4"/>
          <ac:spMkLst>
            <pc:docMk/>
            <pc:sldMk cId="833431980" sldId="338"/>
            <ac:spMk id="36" creationId="{E63E7F45-CC86-46E1-A6A9-9EBAC453E03D}"/>
          </ac:spMkLst>
        </pc:spChg>
        <pc:spChg chg="add mod">
          <ac:chgData name="Kazuyo Takehara" userId="fa7eaadb-9681-4610-86a8-8be5debccd15" providerId="ADAL" clId="{7C16944E-C997-4EC0-9591-8E76D76BF23D}" dt="2023-04-18T09:06:49.366" v="4"/>
          <ac:spMkLst>
            <pc:docMk/>
            <pc:sldMk cId="833431980" sldId="338"/>
            <ac:spMk id="37" creationId="{8ED8DD5C-B8B8-4423-A609-9C24A1D6F513}"/>
          </ac:spMkLst>
        </pc:spChg>
        <pc:spChg chg="add mod">
          <ac:chgData name="Kazuyo Takehara" userId="fa7eaadb-9681-4610-86a8-8be5debccd15" providerId="ADAL" clId="{7C16944E-C997-4EC0-9591-8E76D76BF23D}" dt="2023-04-18T09:06:49.366" v="4"/>
          <ac:spMkLst>
            <pc:docMk/>
            <pc:sldMk cId="833431980" sldId="338"/>
            <ac:spMk id="38" creationId="{0229F583-DF33-4CE5-A251-B98ECAD6EE7A}"/>
          </ac:spMkLst>
        </pc:spChg>
        <pc:spChg chg="add mod">
          <ac:chgData name="Kazuyo Takehara" userId="fa7eaadb-9681-4610-86a8-8be5debccd15" providerId="ADAL" clId="{7C16944E-C997-4EC0-9591-8E76D76BF23D}" dt="2023-04-18T09:06:49.366" v="4"/>
          <ac:spMkLst>
            <pc:docMk/>
            <pc:sldMk cId="833431980" sldId="338"/>
            <ac:spMk id="39" creationId="{339996E1-B42B-40EC-8318-236B205A58FC}"/>
          </ac:spMkLst>
        </pc:spChg>
        <pc:spChg chg="add mod">
          <ac:chgData name="Kazuyo Takehara" userId="fa7eaadb-9681-4610-86a8-8be5debccd15" providerId="ADAL" clId="{7C16944E-C997-4EC0-9591-8E76D76BF23D}" dt="2023-04-18T09:06:49.366" v="4"/>
          <ac:spMkLst>
            <pc:docMk/>
            <pc:sldMk cId="833431980" sldId="338"/>
            <ac:spMk id="40" creationId="{09C97E20-B669-483D-99F9-BC9587FC31D0}"/>
          </ac:spMkLst>
        </pc:spChg>
        <pc:spChg chg="add mod">
          <ac:chgData name="Kazuyo Takehara" userId="fa7eaadb-9681-4610-86a8-8be5debccd15" providerId="ADAL" clId="{7C16944E-C997-4EC0-9591-8E76D76BF23D}" dt="2023-04-18T09:06:49.366" v="4"/>
          <ac:spMkLst>
            <pc:docMk/>
            <pc:sldMk cId="833431980" sldId="338"/>
            <ac:spMk id="41" creationId="{F3E56D02-A4AA-4ADA-9BF0-551002B8846D}"/>
          </ac:spMkLst>
        </pc:spChg>
        <pc:spChg chg="add mod">
          <ac:chgData name="Kazuyo Takehara" userId="fa7eaadb-9681-4610-86a8-8be5debccd15" providerId="ADAL" clId="{7C16944E-C997-4EC0-9591-8E76D76BF23D}" dt="2023-04-18T09:06:49.366" v="4"/>
          <ac:spMkLst>
            <pc:docMk/>
            <pc:sldMk cId="833431980" sldId="338"/>
            <ac:spMk id="42" creationId="{12810CE0-9C11-45A8-ABFF-CB9616ADCAD4}"/>
          </ac:spMkLst>
        </pc:spChg>
        <pc:spChg chg="add mod">
          <ac:chgData name="Kazuyo Takehara" userId="fa7eaadb-9681-4610-86a8-8be5debccd15" providerId="ADAL" clId="{7C16944E-C997-4EC0-9591-8E76D76BF23D}" dt="2023-04-18T09:06:49.366" v="4"/>
          <ac:spMkLst>
            <pc:docMk/>
            <pc:sldMk cId="833431980" sldId="338"/>
            <ac:spMk id="43" creationId="{E12E66BE-851D-4CA7-AD66-72AF209BB7C7}"/>
          </ac:spMkLst>
        </pc:spChg>
        <pc:spChg chg="add mod">
          <ac:chgData name="Kazuyo Takehara" userId="fa7eaadb-9681-4610-86a8-8be5debccd15" providerId="ADAL" clId="{7C16944E-C997-4EC0-9591-8E76D76BF23D}" dt="2023-04-18T09:06:49.366" v="4"/>
          <ac:spMkLst>
            <pc:docMk/>
            <pc:sldMk cId="833431980" sldId="338"/>
            <ac:spMk id="44" creationId="{22D6BBC8-1B21-406B-B001-253D533DDC97}"/>
          </ac:spMkLst>
        </pc:spChg>
        <pc:spChg chg="add mod">
          <ac:chgData name="Kazuyo Takehara" userId="fa7eaadb-9681-4610-86a8-8be5debccd15" providerId="ADAL" clId="{7C16944E-C997-4EC0-9591-8E76D76BF23D}" dt="2023-04-18T09:06:49.366" v="4"/>
          <ac:spMkLst>
            <pc:docMk/>
            <pc:sldMk cId="833431980" sldId="338"/>
            <ac:spMk id="45" creationId="{76E2E47B-4A90-48CF-B65E-F0844FCCA65C}"/>
          </ac:spMkLst>
        </pc:spChg>
        <pc:picChg chg="del">
          <ac:chgData name="Kazuyo Takehara" userId="fa7eaadb-9681-4610-86a8-8be5debccd15" providerId="ADAL" clId="{7C16944E-C997-4EC0-9591-8E76D76BF23D}" dt="2023-04-18T09:06:43.681" v="3" actId="478"/>
          <ac:picMkLst>
            <pc:docMk/>
            <pc:sldMk cId="833431980" sldId="338"/>
            <ac:picMk id="3" creationId="{07138B03-DA2C-43EB-A621-E9C8B10B9044}"/>
          </ac:picMkLst>
        </pc:picChg>
        <pc:picChg chg="del">
          <ac:chgData name="Kazuyo Takehara" userId="fa7eaadb-9681-4610-86a8-8be5debccd15" providerId="ADAL" clId="{7C16944E-C997-4EC0-9591-8E76D76BF23D}" dt="2023-04-18T09:06:43.681" v="3" actId="478"/>
          <ac:picMkLst>
            <pc:docMk/>
            <pc:sldMk cId="833431980" sldId="338"/>
            <ac:picMk id="5" creationId="{4B54A81C-25E0-4B7E-82C2-056B5B791456}"/>
          </ac:picMkLst>
        </pc:picChg>
        <pc:picChg chg="del">
          <ac:chgData name="Kazuyo Takehara" userId="fa7eaadb-9681-4610-86a8-8be5debccd15" providerId="ADAL" clId="{7C16944E-C997-4EC0-9591-8E76D76BF23D}" dt="2023-04-18T09:06:43.681" v="3" actId="478"/>
          <ac:picMkLst>
            <pc:docMk/>
            <pc:sldMk cId="833431980" sldId="338"/>
            <ac:picMk id="7" creationId="{B1B2EF53-956F-4AFF-B006-CD2F96E69E9C}"/>
          </ac:picMkLst>
        </pc:picChg>
        <pc:picChg chg="del">
          <ac:chgData name="Kazuyo Takehara" userId="fa7eaadb-9681-4610-86a8-8be5debccd15" providerId="ADAL" clId="{7C16944E-C997-4EC0-9591-8E76D76BF23D}" dt="2023-04-18T09:06:43.681" v="3" actId="478"/>
          <ac:picMkLst>
            <pc:docMk/>
            <pc:sldMk cId="833431980" sldId="338"/>
            <ac:picMk id="9" creationId="{4461FDB0-EF10-4400-81B1-40E844379072}"/>
          </ac:picMkLst>
        </pc:picChg>
        <pc:picChg chg="del">
          <ac:chgData name="Kazuyo Takehara" userId="fa7eaadb-9681-4610-86a8-8be5debccd15" providerId="ADAL" clId="{7C16944E-C997-4EC0-9591-8E76D76BF23D}" dt="2023-04-18T09:06:43.681" v="3" actId="478"/>
          <ac:picMkLst>
            <pc:docMk/>
            <pc:sldMk cId="833431980" sldId="338"/>
            <ac:picMk id="11" creationId="{78191822-2332-492A-AD70-ED95A4007613}"/>
          </ac:picMkLst>
        </pc:picChg>
        <pc:picChg chg="del">
          <ac:chgData name="Kazuyo Takehara" userId="fa7eaadb-9681-4610-86a8-8be5debccd15" providerId="ADAL" clId="{7C16944E-C997-4EC0-9591-8E76D76BF23D}" dt="2023-04-18T09:06:43.681" v="3" actId="478"/>
          <ac:picMkLst>
            <pc:docMk/>
            <pc:sldMk cId="833431980" sldId="338"/>
            <ac:picMk id="13" creationId="{DAF2A16F-AA27-4720-AAEA-0342C6391BEB}"/>
          </ac:picMkLst>
        </pc:picChg>
        <pc:picChg chg="del">
          <ac:chgData name="Kazuyo Takehara" userId="fa7eaadb-9681-4610-86a8-8be5debccd15" providerId="ADAL" clId="{7C16944E-C997-4EC0-9591-8E76D76BF23D}" dt="2023-04-18T09:06:43.681" v="3" actId="478"/>
          <ac:picMkLst>
            <pc:docMk/>
            <pc:sldMk cId="833431980" sldId="338"/>
            <ac:picMk id="15" creationId="{938B8653-A676-4497-9156-3753D6AD8E4D}"/>
          </ac:picMkLst>
        </pc:picChg>
        <pc:picChg chg="del">
          <ac:chgData name="Kazuyo Takehara" userId="fa7eaadb-9681-4610-86a8-8be5debccd15" providerId="ADAL" clId="{7C16944E-C997-4EC0-9591-8E76D76BF23D}" dt="2023-04-18T09:06:43.681" v="3" actId="478"/>
          <ac:picMkLst>
            <pc:docMk/>
            <pc:sldMk cId="833431980" sldId="338"/>
            <ac:picMk id="16" creationId="{15DBBE88-42A8-41C1-9C35-DE9FC9044B70}"/>
          </ac:picMkLst>
        </pc:picChg>
        <pc:picChg chg="del">
          <ac:chgData name="Kazuyo Takehara" userId="fa7eaadb-9681-4610-86a8-8be5debccd15" providerId="ADAL" clId="{7C16944E-C997-4EC0-9591-8E76D76BF23D}" dt="2023-04-18T09:06:43.681" v="3" actId="478"/>
          <ac:picMkLst>
            <pc:docMk/>
            <pc:sldMk cId="833431980" sldId="338"/>
            <ac:picMk id="17" creationId="{4AC7A402-8145-4217-8F26-E45F3ACDDF54}"/>
          </ac:picMkLst>
        </pc:picChg>
        <pc:picChg chg="del">
          <ac:chgData name="Kazuyo Takehara" userId="fa7eaadb-9681-4610-86a8-8be5debccd15" providerId="ADAL" clId="{7C16944E-C997-4EC0-9591-8E76D76BF23D}" dt="2023-04-18T09:06:43.681" v="3" actId="478"/>
          <ac:picMkLst>
            <pc:docMk/>
            <pc:sldMk cId="833431980" sldId="338"/>
            <ac:picMk id="18" creationId="{63BB0698-0568-4D2C-B204-CDD33F325AD3}"/>
          </ac:picMkLst>
        </pc:picChg>
        <pc:picChg chg="del">
          <ac:chgData name="Kazuyo Takehara" userId="fa7eaadb-9681-4610-86a8-8be5debccd15" providerId="ADAL" clId="{7C16944E-C997-4EC0-9591-8E76D76BF23D}" dt="2023-04-18T09:06:43.681" v="3" actId="478"/>
          <ac:picMkLst>
            <pc:docMk/>
            <pc:sldMk cId="833431980" sldId="338"/>
            <ac:picMk id="19" creationId="{9FCBD70C-BF29-41E3-A6ED-CEF64239479E}"/>
          </ac:picMkLst>
        </pc:picChg>
        <pc:picChg chg="add mod">
          <ac:chgData name="Kazuyo Takehara" userId="fa7eaadb-9681-4610-86a8-8be5debccd15" providerId="ADAL" clId="{7C16944E-C997-4EC0-9591-8E76D76BF23D}" dt="2023-04-18T09:06:49.366" v="4"/>
          <ac:picMkLst>
            <pc:docMk/>
            <pc:sldMk cId="833431980" sldId="338"/>
            <ac:picMk id="25" creationId="{7BF01FD5-C74B-4C46-8AED-C3C72502B9F3}"/>
          </ac:picMkLst>
        </pc:picChg>
        <pc:picChg chg="add mod">
          <ac:chgData name="Kazuyo Takehara" userId="fa7eaadb-9681-4610-86a8-8be5debccd15" providerId="ADAL" clId="{7C16944E-C997-4EC0-9591-8E76D76BF23D}" dt="2023-04-18T09:06:49.366" v="4"/>
          <ac:picMkLst>
            <pc:docMk/>
            <pc:sldMk cId="833431980" sldId="338"/>
            <ac:picMk id="26" creationId="{DCC96F30-1BE8-4CAD-A7D7-F4AF60E46CA1}"/>
          </ac:picMkLst>
        </pc:picChg>
        <pc:picChg chg="add mod">
          <ac:chgData name="Kazuyo Takehara" userId="fa7eaadb-9681-4610-86a8-8be5debccd15" providerId="ADAL" clId="{7C16944E-C997-4EC0-9591-8E76D76BF23D}" dt="2023-04-18T09:06:49.366" v="4"/>
          <ac:picMkLst>
            <pc:docMk/>
            <pc:sldMk cId="833431980" sldId="338"/>
            <ac:picMk id="27" creationId="{5C35E2F5-91A0-46AF-AEDD-93305FA27ACC}"/>
          </ac:picMkLst>
        </pc:picChg>
        <pc:picChg chg="add mod">
          <ac:chgData name="Kazuyo Takehara" userId="fa7eaadb-9681-4610-86a8-8be5debccd15" providerId="ADAL" clId="{7C16944E-C997-4EC0-9591-8E76D76BF23D}" dt="2023-04-18T09:06:49.366" v="4"/>
          <ac:picMkLst>
            <pc:docMk/>
            <pc:sldMk cId="833431980" sldId="338"/>
            <ac:picMk id="28" creationId="{14C80872-35A0-4848-82EC-261E7C5A2DEA}"/>
          </ac:picMkLst>
        </pc:picChg>
        <pc:picChg chg="add mod">
          <ac:chgData name="Kazuyo Takehara" userId="fa7eaadb-9681-4610-86a8-8be5debccd15" providerId="ADAL" clId="{7C16944E-C997-4EC0-9591-8E76D76BF23D}" dt="2023-04-18T09:06:49.366" v="4"/>
          <ac:picMkLst>
            <pc:docMk/>
            <pc:sldMk cId="833431980" sldId="338"/>
            <ac:picMk id="29" creationId="{B8A9D6F5-4157-458D-8F4B-26B7AB73DC80}"/>
          </ac:picMkLst>
        </pc:picChg>
        <pc:picChg chg="add mod">
          <ac:chgData name="Kazuyo Takehara" userId="fa7eaadb-9681-4610-86a8-8be5debccd15" providerId="ADAL" clId="{7C16944E-C997-4EC0-9591-8E76D76BF23D}" dt="2023-04-18T09:06:49.366" v="4"/>
          <ac:picMkLst>
            <pc:docMk/>
            <pc:sldMk cId="833431980" sldId="338"/>
            <ac:picMk id="30" creationId="{A29FB9D4-CCB7-4AC4-82AD-5307939C076A}"/>
          </ac:picMkLst>
        </pc:picChg>
        <pc:picChg chg="add mod">
          <ac:chgData name="Kazuyo Takehara" userId="fa7eaadb-9681-4610-86a8-8be5debccd15" providerId="ADAL" clId="{7C16944E-C997-4EC0-9591-8E76D76BF23D}" dt="2023-04-18T09:06:49.366" v="4"/>
          <ac:picMkLst>
            <pc:docMk/>
            <pc:sldMk cId="833431980" sldId="338"/>
            <ac:picMk id="31" creationId="{CF759734-C84A-4931-81A5-81984DA1BEE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7A810-14B8-4791-A08B-83837F5CB210}" type="datetimeFigureOut">
              <a:rPr kumimoji="1" lang="ja-JP" altLang="en-US" smtClean="0"/>
              <a:t>2023/4/21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726B4D-E68F-45E7-990B-A177020D5E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553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DC48B-BAF1-4E12-949D-031DD6C431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4CE35-393C-4CF5-96AD-52A3DC0A07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C1D2F-D6F6-4574-8097-B72EBCCC2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2A6B-E81F-45CB-A63F-E1503700621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662D1-B435-40B1-96F6-F411CAB4E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7F1389-B47F-442E-93C0-7538B6039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1789-EF01-4B19-B37C-0FF7AC24A7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728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63A45-D2AB-4C4E-AF39-C6962E986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5190C-E431-48A4-BAFD-AC3CAC1E4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E5CC2-F81A-48C1-A460-AD90BAD24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2A6B-E81F-45CB-A63F-E1503700621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7644B-5BA9-4C18-8571-648C35D6F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260C7-0D97-491E-BC9B-52B0383CE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1789-EF01-4B19-B37C-0FF7AC24A7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203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0E769-73C0-4C2C-B97E-9380057C4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7D2E0-7F7C-44B1-B75A-78C59FC684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B91CF4-FE69-4405-9109-96EC0B1DA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2A6B-E81F-45CB-A63F-E1503700621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43EAA-1DAB-4D5E-9213-D9981F493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B0DEC-AB5D-4A6F-94D7-FECAC31E0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1789-EF01-4B19-B37C-0FF7AC24A7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051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CD50B-C13F-4612-B075-411EBC1F7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882EF-25A5-4926-8147-EB28D5EE21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8D5841-D70B-4EF9-BD4E-2F6A0725E2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CE9201-59DE-4FE1-BD19-9E2B2B141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2A6B-E81F-45CB-A63F-E1503700621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86F4AE-D86E-4271-84B3-6E4C20072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2DE214-3EE9-4FCE-B498-C3463F49F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1789-EF01-4B19-B37C-0FF7AC24A7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308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EBBDD-6662-4613-B401-484DD857D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435CA-7FF2-4FB5-87A1-9DEFE7DF6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1E35C0-4521-4918-8C0B-D57B7CF9F2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D15ABE-53F2-4916-AF80-7CC1FE0DCF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7145B5-632F-46A3-97D8-25849BCBF8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2CD929-5AAB-4075-B135-F4FDA99A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2A6B-E81F-45CB-A63F-E1503700621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6D9466-72B8-4D66-A8E2-624BFADF6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BECCFC-88AB-4CF1-8BA0-658A3C374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1789-EF01-4B19-B37C-0FF7AC24A7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64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CCE8D-350B-49E6-8117-1533007DD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0EE043-7C7D-48CB-B1F6-67192CBD8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2A6B-E81F-45CB-A63F-E1503700621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CB5605-C94D-45BF-815F-53ACAFABC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47E711-0F8A-4DD0-A57E-C5756E9D6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1789-EF01-4B19-B37C-0FF7AC24A7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221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1EB5EF-B6A6-4E96-943B-10745749F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2A6B-E81F-45CB-A63F-E1503700621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1A5343-D418-415D-BF0E-B13C591D9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3C4079-AAAD-4287-9EDF-39194A32F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1789-EF01-4B19-B37C-0FF7AC24A7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874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6E953-043A-48C6-B22A-E0043B973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771B4-F31B-491A-BF33-B923247CE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55FB9-E029-4C87-A38D-1F1AE39014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A40C0A-BBD0-406D-B667-C372DFC08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2A6B-E81F-45CB-A63F-E1503700621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B51372-0FB1-43F7-B9E3-6F029F337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E94166-693C-4769-A524-7BD90C560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1789-EF01-4B19-B37C-0FF7AC24A7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489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13E4C-5D07-425F-9D7B-21DEFC059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9B1F27-A1DC-4B13-A849-E734CD053A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63C25-FDE3-4BCA-A8A7-A84687CC3A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E5CEAD-D44F-47C6-969D-DA9CF5819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2A6B-E81F-45CB-A63F-E1503700621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BB2808-FCF4-4201-A98E-D6A4C7909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8C7F6-5F51-47AC-8C09-3BC92E9A0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1789-EF01-4B19-B37C-0FF7AC24A7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599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DE8CB-8A14-40F5-842A-DC8D99931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87A631-7A12-4A7C-ABEF-F11B54FE1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F266A-3E5B-4BD7-B7E8-F28739541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2A6B-E81F-45CB-A63F-E1503700621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7E383-32BC-4935-AB86-54EAF6F59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17960-9881-4E96-911E-FBA1F6FFA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1789-EF01-4B19-B37C-0FF7AC24A7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529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DA2726-2611-48D0-BBAE-A023DEE4B0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002FB4-933C-4525-BC1D-45D428BFC7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A6E52-0523-4F3A-A52D-A7F937B52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2A6B-E81F-45CB-A63F-E1503700621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8ECC7-31F2-46F4-BB4C-2AFA5F2B6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586E3-C955-4850-B0E8-EBE976B5F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1789-EF01-4B19-B37C-0FF7AC24A7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172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1D0B72-1568-4ECF-849E-1E5BC8B5C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64A9DA-C9B4-4CCA-A298-127206954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D7317-6DEA-46A6-BC63-6AF075DB16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C2A6B-E81F-45CB-A63F-E1503700621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0DB3D-C576-43AB-BF19-CB73B783A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660BB-BA2B-4E84-98C8-F617FD6D19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51789-EF01-4B19-B37C-0FF7AC24A7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93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openxmlformats.org/officeDocument/2006/relationships/image" Target="../media/image8.png"/><Relationship Id="rId2" Type="http://schemas.openxmlformats.org/officeDocument/2006/relationships/audio" Target="../media/media1.mp3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6.png"/><Relationship Id="rId10" Type="http://schemas.openxmlformats.org/officeDocument/2006/relationships/audio" Target="../media/media5.mp3"/><Relationship Id="rId19" Type="http://schemas.openxmlformats.org/officeDocument/2006/relationships/image" Target="../media/image10.png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openxmlformats.org/officeDocument/2006/relationships/image" Target="../media/image8.png"/><Relationship Id="rId2" Type="http://schemas.openxmlformats.org/officeDocument/2006/relationships/audio" Target="../media/media1.mp3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6.png"/><Relationship Id="rId10" Type="http://schemas.openxmlformats.org/officeDocument/2006/relationships/audio" Target="../media/media5.mp3"/><Relationship Id="rId19" Type="http://schemas.openxmlformats.org/officeDocument/2006/relationships/image" Target="../media/image10.png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media" Target="../media/media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4" Type="http://schemas.openxmlformats.org/officeDocument/2006/relationships/audio" Target="../media/media2.mp3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5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5" Type="http://schemas.microsoft.com/office/2007/relationships/media" Target="../media/media6.mp3"/><Relationship Id="rId4" Type="http://schemas.openxmlformats.org/officeDocument/2006/relationships/audio" Target="../media/media5.mp3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1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1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media" Target="../media/media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4" Type="http://schemas.openxmlformats.org/officeDocument/2006/relationships/audio" Target="../media/media2.mp3"/><Relationship Id="rId9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5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5" Type="http://schemas.microsoft.com/office/2007/relationships/media" Target="../media/media6.mp3"/><Relationship Id="rId4" Type="http://schemas.openxmlformats.org/officeDocument/2006/relationships/audio" Target="../media/media5.mp3"/><Relationship Id="rId9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microsoft.com/office/2007/relationships/media" Target="../media/media9.mp3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audio" Target="../media/media8.mp3"/><Relationship Id="rId16" Type="http://schemas.openxmlformats.org/officeDocument/2006/relationships/image" Target="../media/image11.png"/><Relationship Id="rId1" Type="http://schemas.microsoft.com/office/2007/relationships/media" Target="../media/media8.mp3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audio" Target="../media/media9.mp3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9.png"/><Relationship Id="rId3" Type="http://schemas.microsoft.com/office/2007/relationships/media" Target="../media/media9.mp3"/><Relationship Id="rId7" Type="http://schemas.openxmlformats.org/officeDocument/2006/relationships/image" Target="../media/image32.png"/><Relationship Id="rId12" Type="http://schemas.openxmlformats.org/officeDocument/2006/relationships/image" Target="../media/image38.png"/><Relationship Id="rId2" Type="http://schemas.openxmlformats.org/officeDocument/2006/relationships/audio" Target="../media/media8.mp3"/><Relationship Id="rId16" Type="http://schemas.openxmlformats.org/officeDocument/2006/relationships/image" Target="../media/image11.png"/><Relationship Id="rId1" Type="http://schemas.microsoft.com/office/2007/relationships/media" Target="../media/media8.mp3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41.png"/><Relationship Id="rId10" Type="http://schemas.openxmlformats.org/officeDocument/2006/relationships/image" Target="../media/image35.png"/><Relationship Id="rId4" Type="http://schemas.openxmlformats.org/officeDocument/2006/relationships/audio" Target="../media/media9.mp3"/><Relationship Id="rId9" Type="http://schemas.openxmlformats.org/officeDocument/2006/relationships/image" Target="../media/image34.png"/><Relationship Id="rId1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2.png"/><Relationship Id="rId7" Type="http://schemas.openxmlformats.org/officeDocument/2006/relationships/image" Target="../media/image4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9.png"/><Relationship Id="rId4" Type="http://schemas.openxmlformats.org/officeDocument/2006/relationships/image" Target="../media/image33.png"/><Relationship Id="rId9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792POX-cVp4&amp;list=PLQSZ7ToXZ9JLnMrsrVU1NHrI4AiaGKFmF&amp;index=7" TargetMode="Externa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1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1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2.png"/><Relationship Id="rId11" Type="http://schemas.openxmlformats.org/officeDocument/2006/relationships/image" Target="../media/image11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2.png"/><Relationship Id="rId11" Type="http://schemas.openxmlformats.org/officeDocument/2006/relationships/image" Target="../media/image11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9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15.png"/><Relationship Id="rId9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9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15.png"/><Relationship Id="rId9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70.png"/><Relationship Id="rId9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18" Type="http://schemas.openxmlformats.org/officeDocument/2006/relationships/image" Target="../media/image80.png"/><Relationship Id="rId3" Type="http://schemas.microsoft.com/office/2007/relationships/media" Target="../media/media13.mp3"/><Relationship Id="rId21" Type="http://schemas.openxmlformats.org/officeDocument/2006/relationships/image" Target="../media/image83.png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5.png"/><Relationship Id="rId17" Type="http://schemas.openxmlformats.org/officeDocument/2006/relationships/image" Target="../media/image79.png"/><Relationship Id="rId2" Type="http://schemas.openxmlformats.org/officeDocument/2006/relationships/audio" Target="../media/media12.mp3"/><Relationship Id="rId16" Type="http://schemas.openxmlformats.org/officeDocument/2006/relationships/image" Target="../media/image78.png"/><Relationship Id="rId20" Type="http://schemas.openxmlformats.org/officeDocument/2006/relationships/image" Target="../media/image82.png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image" Target="../media/image74.png"/><Relationship Id="rId5" Type="http://schemas.microsoft.com/office/2007/relationships/media" Target="../media/media14.mp3"/><Relationship Id="rId15" Type="http://schemas.openxmlformats.org/officeDocument/2006/relationships/image" Target="../media/image11.png"/><Relationship Id="rId10" Type="http://schemas.openxmlformats.org/officeDocument/2006/relationships/image" Target="../media/image73.png"/><Relationship Id="rId19" Type="http://schemas.openxmlformats.org/officeDocument/2006/relationships/image" Target="../media/image81.png"/><Relationship Id="rId4" Type="http://schemas.openxmlformats.org/officeDocument/2006/relationships/audio" Target="../media/media13.mp3"/><Relationship Id="rId9" Type="http://schemas.openxmlformats.org/officeDocument/2006/relationships/image" Target="../media/image72.png"/><Relationship Id="rId14" Type="http://schemas.openxmlformats.org/officeDocument/2006/relationships/image" Target="../media/image7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81.png"/><Relationship Id="rId18" Type="http://schemas.openxmlformats.org/officeDocument/2006/relationships/image" Target="../media/image41.png"/><Relationship Id="rId3" Type="http://schemas.microsoft.com/office/2007/relationships/media" Target="../media/media12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80.png"/><Relationship Id="rId17" Type="http://schemas.openxmlformats.org/officeDocument/2006/relationships/image" Target="../media/image84.png"/><Relationship Id="rId2" Type="http://schemas.openxmlformats.org/officeDocument/2006/relationships/audio" Target="../media/media14.mp3"/><Relationship Id="rId16" Type="http://schemas.openxmlformats.org/officeDocument/2006/relationships/image" Target="../media/image11.png"/><Relationship Id="rId20" Type="http://schemas.openxmlformats.org/officeDocument/2006/relationships/image" Target="../media/image83.png"/><Relationship Id="rId1" Type="http://schemas.microsoft.com/office/2007/relationships/media" Target="../media/media14.mp3"/><Relationship Id="rId6" Type="http://schemas.openxmlformats.org/officeDocument/2006/relationships/audio" Target="../media/media13.mp3"/><Relationship Id="rId11" Type="http://schemas.openxmlformats.org/officeDocument/2006/relationships/image" Target="../media/image79.png"/><Relationship Id="rId5" Type="http://schemas.microsoft.com/office/2007/relationships/media" Target="../media/media13.mp3"/><Relationship Id="rId15" Type="http://schemas.openxmlformats.org/officeDocument/2006/relationships/image" Target="../media/image74.png"/><Relationship Id="rId10" Type="http://schemas.openxmlformats.org/officeDocument/2006/relationships/image" Target="../media/image78.png"/><Relationship Id="rId19" Type="http://schemas.openxmlformats.org/officeDocument/2006/relationships/image" Target="../media/image82.png"/><Relationship Id="rId4" Type="http://schemas.openxmlformats.org/officeDocument/2006/relationships/audio" Target="../media/media12.mp3"/><Relationship Id="rId9" Type="http://schemas.openxmlformats.org/officeDocument/2006/relationships/image" Target="../media/image72.png"/><Relationship Id="rId14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image" Target="../media/image11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image" Target="../media/image11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9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image" Target="../media/image11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9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image" Target="../media/image11.png"/><Relationship Id="rId4" Type="http://schemas.openxmlformats.org/officeDocument/2006/relationships/image" Target="../media/image86.png"/><Relationship Id="rId9" Type="http://schemas.openxmlformats.org/officeDocument/2006/relationships/image" Target="../media/image9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98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97.png"/><Relationship Id="rId17" Type="http://schemas.openxmlformats.org/officeDocument/2006/relationships/image" Target="../media/image11.png"/><Relationship Id="rId2" Type="http://schemas.openxmlformats.org/officeDocument/2006/relationships/audio" Target="../media/media17.mp3"/><Relationship Id="rId16" Type="http://schemas.openxmlformats.org/officeDocument/2006/relationships/image" Target="../media/image101.png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96.png"/><Relationship Id="rId5" Type="http://schemas.microsoft.com/office/2007/relationships/media" Target="../media/media19.mp3"/><Relationship Id="rId15" Type="http://schemas.openxmlformats.org/officeDocument/2006/relationships/image" Target="../media/image100.png"/><Relationship Id="rId10" Type="http://schemas.openxmlformats.org/officeDocument/2006/relationships/image" Target="../media/image95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98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97.png"/><Relationship Id="rId17" Type="http://schemas.openxmlformats.org/officeDocument/2006/relationships/image" Target="../media/image11.png"/><Relationship Id="rId2" Type="http://schemas.openxmlformats.org/officeDocument/2006/relationships/audio" Target="../media/media17.mp3"/><Relationship Id="rId16" Type="http://schemas.openxmlformats.org/officeDocument/2006/relationships/image" Target="../media/image101.png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96.png"/><Relationship Id="rId5" Type="http://schemas.microsoft.com/office/2007/relationships/media" Target="../media/media19.mp3"/><Relationship Id="rId15" Type="http://schemas.openxmlformats.org/officeDocument/2006/relationships/image" Target="../media/image100.png"/><Relationship Id="rId10" Type="http://schemas.openxmlformats.org/officeDocument/2006/relationships/image" Target="../media/image95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1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103.png"/><Relationship Id="rId5" Type="http://schemas.microsoft.com/office/2007/relationships/media" Target="../media/media19.mp3"/><Relationship Id="rId10" Type="http://schemas.openxmlformats.org/officeDocument/2006/relationships/image" Target="../media/image102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1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103.png"/><Relationship Id="rId5" Type="http://schemas.microsoft.com/office/2007/relationships/media" Target="../media/media19.mp3"/><Relationship Id="rId10" Type="http://schemas.openxmlformats.org/officeDocument/2006/relationships/image" Target="../media/image102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18.mp3"/><Relationship Id="rId7" Type="http://schemas.openxmlformats.org/officeDocument/2006/relationships/image" Target="../media/image106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0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8.mp3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11.png"/><Relationship Id="rId4" Type="http://schemas.openxmlformats.org/officeDocument/2006/relationships/image" Target="../media/image10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11.png"/><Relationship Id="rId4" Type="http://schemas.openxmlformats.org/officeDocument/2006/relationships/image" Target="../media/image10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5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09.png"/><Relationship Id="rId5" Type="http://schemas.openxmlformats.org/officeDocument/2006/relationships/image" Target="../media/image117.png"/><Relationship Id="rId4" Type="http://schemas.openxmlformats.org/officeDocument/2006/relationships/image" Target="../media/image1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09.png"/><Relationship Id="rId5" Type="http://schemas.openxmlformats.org/officeDocument/2006/relationships/image" Target="../media/image117.png"/><Relationship Id="rId4" Type="http://schemas.openxmlformats.org/officeDocument/2006/relationships/image" Target="../media/image15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18.mp3"/><Relationship Id="rId7" Type="http://schemas.openxmlformats.org/officeDocument/2006/relationships/image" Target="../media/image106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0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8.mp3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11.png"/><Relationship Id="rId4" Type="http://schemas.openxmlformats.org/officeDocument/2006/relationships/image" Target="../media/image10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11.png"/><Relationship Id="rId4" Type="http://schemas.openxmlformats.org/officeDocument/2006/relationships/image" Target="../media/image108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microsoft.com/office/2007/relationships/media" Target="../media/media24.mp3"/><Relationship Id="rId7" Type="http://schemas.openxmlformats.org/officeDocument/2006/relationships/image" Target="../media/image124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2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4.mp3"/><Relationship Id="rId9" Type="http://schemas.openxmlformats.org/officeDocument/2006/relationships/image" Target="../media/image1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microsoft.com/office/2007/relationships/media" Target="../media/media24.mp3"/><Relationship Id="rId7" Type="http://schemas.openxmlformats.org/officeDocument/2006/relationships/image" Target="../media/image124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23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1.png"/><Relationship Id="rId4" Type="http://schemas.openxmlformats.org/officeDocument/2006/relationships/audio" Target="../media/media24.mp3"/><Relationship Id="rId9" Type="http://schemas.openxmlformats.org/officeDocument/2006/relationships/image" Target="../media/image1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90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12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5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021492-9F46-4D2D-9A0A-B6E859475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58157" cy="2644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30BD6E-82F1-4BFB-A9EF-D68E6BD49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783" y="0"/>
            <a:ext cx="9671231" cy="42618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ACEC53-30A3-4E57-91A9-E1881C587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384" y="4402365"/>
            <a:ext cx="9671231" cy="18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527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A570B4-5739-497C-AFDC-2DF195872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063" y="676988"/>
            <a:ext cx="5619288" cy="183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356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1DBC29-EF2C-4677-940E-52D35D14D67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5318" y="291927"/>
            <a:ext cx="4965961" cy="6199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44952A-B7F1-4619-AAB4-0C9D5E9271C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5318" y="1002074"/>
            <a:ext cx="2787535" cy="8385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C3F733-9833-4E17-AAAE-C190A670AD5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90950" y="911869"/>
            <a:ext cx="6246558" cy="13644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5014DB-D98D-4A78-9FFE-F11443A9988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791081" y="2276318"/>
            <a:ext cx="6246558" cy="13827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DB0E0F-0875-41E9-AA98-C90E9588CC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790950" y="3640767"/>
            <a:ext cx="6246558" cy="13228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6685B02-5D6B-4E6D-BEA7-3BB923126B1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89367" y="5445770"/>
            <a:ext cx="7613266" cy="1120299"/>
          </a:xfrm>
          <a:prstGeom prst="rect">
            <a:avLst/>
          </a:prstGeom>
        </p:spPr>
      </p:pic>
      <p:pic>
        <p:nvPicPr>
          <p:cNvPr id="14" name="X_[11-01]_kiku1">
            <a:hlinkClick r:id="" action="ppaction://media"/>
            <a:extLst>
              <a:ext uri="{FF2B5EF4-FFF2-40B4-BE49-F238E27FC236}">
                <a16:creationId xmlns:a16="http://schemas.microsoft.com/office/drawing/2014/main" id="{CA010E23-963A-4EED-84DA-0AD743BF2F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2694371" y="5007213"/>
            <a:ext cx="487363" cy="487363"/>
          </a:xfrm>
          <a:prstGeom prst="rect">
            <a:avLst/>
          </a:prstGeom>
        </p:spPr>
      </p:pic>
      <p:pic>
        <p:nvPicPr>
          <p:cNvPr id="15" name="X_[11-02]_kiku2">
            <a:hlinkClick r:id="" action="ppaction://media"/>
            <a:extLst>
              <a:ext uri="{FF2B5EF4-FFF2-40B4-BE49-F238E27FC236}">
                <a16:creationId xmlns:a16="http://schemas.microsoft.com/office/drawing/2014/main" id="{D64F3306-3947-423A-9A81-1FEB95A1570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378666" y="5437570"/>
            <a:ext cx="487363" cy="487363"/>
          </a:xfrm>
          <a:prstGeom prst="rect">
            <a:avLst/>
          </a:prstGeom>
        </p:spPr>
      </p:pic>
      <p:pic>
        <p:nvPicPr>
          <p:cNvPr id="16" name="X_[11-03]_kiku3">
            <a:hlinkClick r:id="" action="ppaction://media"/>
            <a:extLst>
              <a:ext uri="{FF2B5EF4-FFF2-40B4-BE49-F238E27FC236}">
                <a16:creationId xmlns:a16="http://schemas.microsoft.com/office/drawing/2014/main" id="{FC9A02F0-931B-41A0-8A64-7C96BF39A57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311987" y="4954670"/>
            <a:ext cx="487363" cy="487363"/>
          </a:xfrm>
          <a:prstGeom prst="rect">
            <a:avLst/>
          </a:prstGeom>
        </p:spPr>
      </p:pic>
      <p:pic>
        <p:nvPicPr>
          <p:cNvPr id="17" name="X_[11-04]_kiku4">
            <a:hlinkClick r:id="" action="ppaction://media"/>
            <a:extLst>
              <a:ext uri="{FF2B5EF4-FFF2-40B4-BE49-F238E27FC236}">
                <a16:creationId xmlns:a16="http://schemas.microsoft.com/office/drawing/2014/main" id="{8A26DC04-F732-4840-8133-76449AA210E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6914229" y="5458768"/>
            <a:ext cx="487363" cy="487363"/>
          </a:xfrm>
          <a:prstGeom prst="rect">
            <a:avLst/>
          </a:prstGeom>
        </p:spPr>
      </p:pic>
      <p:pic>
        <p:nvPicPr>
          <p:cNvPr id="18" name="X_[11-05]_kiku5">
            <a:hlinkClick r:id="" action="ppaction://media"/>
            <a:extLst>
              <a:ext uri="{FF2B5EF4-FFF2-40B4-BE49-F238E27FC236}">
                <a16:creationId xmlns:a16="http://schemas.microsoft.com/office/drawing/2014/main" id="{7DF8A9DC-7F23-4DE6-9709-9421C3C1862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807751" y="4963655"/>
            <a:ext cx="487363" cy="487363"/>
          </a:xfrm>
          <a:prstGeom prst="rect">
            <a:avLst/>
          </a:prstGeom>
        </p:spPr>
      </p:pic>
      <p:pic>
        <p:nvPicPr>
          <p:cNvPr id="19" name="X_[11-06]_kiku6 ">
            <a:hlinkClick r:id="" action="ppaction://media"/>
            <a:extLst>
              <a:ext uri="{FF2B5EF4-FFF2-40B4-BE49-F238E27FC236}">
                <a16:creationId xmlns:a16="http://schemas.microsoft.com/office/drawing/2014/main" id="{D402C0C1-30D8-4C08-8EFA-A4D8F307BD30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9445540" y="538918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08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2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47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29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52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03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386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36C349A-610B-40CC-A6F6-871C194CEEED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1DBC29-EF2C-4677-940E-52D35D14D67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5318" y="291927"/>
            <a:ext cx="4965961" cy="6199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44952A-B7F1-4619-AAB4-0C9D5E9271C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5318" y="1002074"/>
            <a:ext cx="2787535" cy="8385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C3F733-9833-4E17-AAAE-C190A670AD5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90950" y="911869"/>
            <a:ext cx="6246558" cy="13644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5014DB-D98D-4A78-9FFE-F11443A9988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791081" y="2276318"/>
            <a:ext cx="6246558" cy="13827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DB0E0F-0875-41E9-AA98-C90E9588CC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790950" y="3640767"/>
            <a:ext cx="6246558" cy="13228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6685B02-5D6B-4E6D-BEA7-3BB923126B1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89367" y="5445770"/>
            <a:ext cx="7613266" cy="1120299"/>
          </a:xfrm>
          <a:prstGeom prst="rect">
            <a:avLst/>
          </a:prstGeom>
        </p:spPr>
      </p:pic>
      <p:pic>
        <p:nvPicPr>
          <p:cNvPr id="14" name="X_[11-01]_kiku1">
            <a:hlinkClick r:id="" action="ppaction://media"/>
            <a:extLst>
              <a:ext uri="{FF2B5EF4-FFF2-40B4-BE49-F238E27FC236}">
                <a16:creationId xmlns:a16="http://schemas.microsoft.com/office/drawing/2014/main" id="{CA010E23-963A-4EED-84DA-0AD743BF2F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2457479" y="4954890"/>
            <a:ext cx="487363" cy="487363"/>
          </a:xfrm>
          <a:prstGeom prst="rect">
            <a:avLst/>
          </a:prstGeom>
        </p:spPr>
      </p:pic>
      <p:pic>
        <p:nvPicPr>
          <p:cNvPr id="15" name="X_[11-02]_kiku2">
            <a:hlinkClick r:id="" action="ppaction://media"/>
            <a:extLst>
              <a:ext uri="{FF2B5EF4-FFF2-40B4-BE49-F238E27FC236}">
                <a16:creationId xmlns:a16="http://schemas.microsoft.com/office/drawing/2014/main" id="{D64F3306-3947-423A-9A81-1FEB95A1570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506029" y="5394125"/>
            <a:ext cx="487363" cy="487363"/>
          </a:xfrm>
          <a:prstGeom prst="rect">
            <a:avLst/>
          </a:prstGeom>
        </p:spPr>
      </p:pic>
      <p:pic>
        <p:nvPicPr>
          <p:cNvPr id="16" name="X_[11-03]_kiku3">
            <a:hlinkClick r:id="" action="ppaction://media"/>
            <a:extLst>
              <a:ext uri="{FF2B5EF4-FFF2-40B4-BE49-F238E27FC236}">
                <a16:creationId xmlns:a16="http://schemas.microsoft.com/office/drawing/2014/main" id="{FC9A02F0-931B-41A0-8A64-7C96BF39A57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227808" y="4954890"/>
            <a:ext cx="487363" cy="487363"/>
          </a:xfrm>
          <a:prstGeom prst="rect">
            <a:avLst/>
          </a:prstGeom>
        </p:spPr>
      </p:pic>
      <p:pic>
        <p:nvPicPr>
          <p:cNvPr id="17" name="X_[11-04]_kiku4">
            <a:hlinkClick r:id="" action="ppaction://media"/>
            <a:extLst>
              <a:ext uri="{FF2B5EF4-FFF2-40B4-BE49-F238E27FC236}">
                <a16:creationId xmlns:a16="http://schemas.microsoft.com/office/drawing/2014/main" id="{8A26DC04-F732-4840-8133-76449AA210E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6966372" y="5391789"/>
            <a:ext cx="487363" cy="487363"/>
          </a:xfrm>
          <a:prstGeom prst="rect">
            <a:avLst/>
          </a:prstGeom>
        </p:spPr>
      </p:pic>
      <p:pic>
        <p:nvPicPr>
          <p:cNvPr id="18" name="X_[11-05]_kiku5">
            <a:hlinkClick r:id="" action="ppaction://media"/>
            <a:extLst>
              <a:ext uri="{FF2B5EF4-FFF2-40B4-BE49-F238E27FC236}">
                <a16:creationId xmlns:a16="http://schemas.microsoft.com/office/drawing/2014/main" id="{7DF8A9DC-7F23-4DE6-9709-9421C3C1862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807751" y="4963655"/>
            <a:ext cx="487363" cy="487363"/>
          </a:xfrm>
          <a:prstGeom prst="rect">
            <a:avLst/>
          </a:prstGeom>
        </p:spPr>
      </p:pic>
      <p:pic>
        <p:nvPicPr>
          <p:cNvPr id="19" name="X_[11-06]_kiku6 ">
            <a:hlinkClick r:id="" action="ppaction://media"/>
            <a:extLst>
              <a:ext uri="{FF2B5EF4-FFF2-40B4-BE49-F238E27FC236}">
                <a16:creationId xmlns:a16="http://schemas.microsoft.com/office/drawing/2014/main" id="{D402C0C1-30D8-4C08-8EFA-A4D8F307BD30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9439337" y="5391789"/>
            <a:ext cx="487363" cy="4873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53BE74-66E0-4EFB-958F-A284EC03BB9B}"/>
              </a:ext>
            </a:extLst>
          </p:cNvPr>
          <p:cNvSpPr txBox="1"/>
          <p:nvPr/>
        </p:nvSpPr>
        <p:spPr>
          <a:xfrm>
            <a:off x="2701161" y="6042849"/>
            <a:ext cx="630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2F1CF6-1C30-433D-B75C-7101B9768B0F}"/>
              </a:ext>
            </a:extLst>
          </p:cNvPr>
          <p:cNvSpPr txBox="1"/>
          <p:nvPr/>
        </p:nvSpPr>
        <p:spPr>
          <a:xfrm>
            <a:off x="3974393" y="6042849"/>
            <a:ext cx="630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8BF7C3-89F9-4F8B-8562-7C1DC9477B9A}"/>
              </a:ext>
            </a:extLst>
          </p:cNvPr>
          <p:cNvSpPr txBox="1"/>
          <p:nvPr/>
        </p:nvSpPr>
        <p:spPr>
          <a:xfrm>
            <a:off x="5156331" y="6042849"/>
            <a:ext cx="630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A4CDFB-34F4-4C71-810D-72718BC08300}"/>
              </a:ext>
            </a:extLst>
          </p:cNvPr>
          <p:cNvSpPr txBox="1"/>
          <p:nvPr/>
        </p:nvSpPr>
        <p:spPr>
          <a:xfrm>
            <a:off x="6095999" y="6042849"/>
            <a:ext cx="630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3B2C32A-F69B-40D4-8260-1F278FCEE3D0}"/>
              </a:ext>
            </a:extLst>
          </p:cNvPr>
          <p:cNvSpPr txBox="1"/>
          <p:nvPr/>
        </p:nvSpPr>
        <p:spPr>
          <a:xfrm>
            <a:off x="6768071" y="6024112"/>
            <a:ext cx="630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51BB661-FD04-4A9F-9851-90D831185539}"/>
              </a:ext>
            </a:extLst>
          </p:cNvPr>
          <p:cNvSpPr txBox="1"/>
          <p:nvPr/>
        </p:nvSpPr>
        <p:spPr>
          <a:xfrm>
            <a:off x="7369001" y="6042849"/>
            <a:ext cx="630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0CE15A3-99D9-41DF-A76B-C4982530CBF4}"/>
              </a:ext>
            </a:extLst>
          </p:cNvPr>
          <p:cNvSpPr txBox="1"/>
          <p:nvPr/>
        </p:nvSpPr>
        <p:spPr>
          <a:xfrm>
            <a:off x="7969931" y="6038387"/>
            <a:ext cx="630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E604BA1-C549-45B8-B3FC-4390BD0B03B0}"/>
              </a:ext>
            </a:extLst>
          </p:cNvPr>
          <p:cNvSpPr txBox="1"/>
          <p:nvPr/>
        </p:nvSpPr>
        <p:spPr>
          <a:xfrm>
            <a:off x="8931434" y="6046366"/>
            <a:ext cx="630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54550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472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1347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529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352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1303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1386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5234FF-FCD9-4B76-99C9-11E46138C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53" y="409575"/>
            <a:ext cx="7170544" cy="109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59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70EEFC-9BED-4A2E-8626-FB793FCF54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1670" y="746244"/>
            <a:ext cx="9448660" cy="5365512"/>
          </a:xfrm>
          <a:prstGeom prst="rect">
            <a:avLst/>
          </a:prstGeom>
        </p:spPr>
      </p:pic>
      <p:pic>
        <p:nvPicPr>
          <p:cNvPr id="5" name="X_[11-01]_kiku1">
            <a:hlinkClick r:id="" action="ppaction://media"/>
            <a:extLst>
              <a:ext uri="{FF2B5EF4-FFF2-40B4-BE49-F238E27FC236}">
                <a16:creationId xmlns:a16="http://schemas.microsoft.com/office/drawing/2014/main" id="{9E460591-19D5-41FC-B6E4-4A8B3EC8D8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62930" y="1300807"/>
            <a:ext cx="487363" cy="487363"/>
          </a:xfrm>
          <a:prstGeom prst="rect">
            <a:avLst/>
          </a:prstGeom>
        </p:spPr>
      </p:pic>
      <p:pic>
        <p:nvPicPr>
          <p:cNvPr id="6" name="X_[11-02]_kiku2">
            <a:hlinkClick r:id="" action="ppaction://media"/>
            <a:extLst>
              <a:ext uri="{FF2B5EF4-FFF2-40B4-BE49-F238E27FC236}">
                <a16:creationId xmlns:a16="http://schemas.microsoft.com/office/drawing/2014/main" id="{5EE30C93-0B84-4C42-9EF3-53FCF37EDC4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62929" y="3185318"/>
            <a:ext cx="487363" cy="487363"/>
          </a:xfrm>
          <a:prstGeom prst="rect">
            <a:avLst/>
          </a:prstGeom>
        </p:spPr>
      </p:pic>
      <p:pic>
        <p:nvPicPr>
          <p:cNvPr id="7" name="X_[11-03]_kiku3">
            <a:hlinkClick r:id="" action="ppaction://media"/>
            <a:extLst>
              <a:ext uri="{FF2B5EF4-FFF2-40B4-BE49-F238E27FC236}">
                <a16:creationId xmlns:a16="http://schemas.microsoft.com/office/drawing/2014/main" id="{AA50F1D0-F5EF-4EBA-BA48-1D9C13823E4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62928" y="51590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90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0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38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0A6269-0849-4A37-863E-5DA0A6E649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7343" y="754602"/>
            <a:ext cx="9699227" cy="5504618"/>
          </a:xfrm>
          <a:prstGeom prst="rect">
            <a:avLst/>
          </a:prstGeom>
        </p:spPr>
      </p:pic>
      <p:pic>
        <p:nvPicPr>
          <p:cNvPr id="5" name="X_[11-04]_kiku4">
            <a:hlinkClick r:id="" action="ppaction://media"/>
            <a:extLst>
              <a:ext uri="{FF2B5EF4-FFF2-40B4-BE49-F238E27FC236}">
                <a16:creationId xmlns:a16="http://schemas.microsoft.com/office/drawing/2014/main" id="{D098168C-A4B0-43B5-A228-F3089CE694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54736" y="1382323"/>
            <a:ext cx="487363" cy="487363"/>
          </a:xfrm>
          <a:prstGeom prst="rect">
            <a:avLst/>
          </a:prstGeom>
        </p:spPr>
      </p:pic>
      <p:pic>
        <p:nvPicPr>
          <p:cNvPr id="6" name="X_[11-05]_kiku5">
            <a:hlinkClick r:id="" action="ppaction://media"/>
            <a:extLst>
              <a:ext uri="{FF2B5EF4-FFF2-40B4-BE49-F238E27FC236}">
                <a16:creationId xmlns:a16="http://schemas.microsoft.com/office/drawing/2014/main" id="{3DF981FB-B82F-4F69-ADBF-562F0531123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54735" y="3426624"/>
            <a:ext cx="487363" cy="487363"/>
          </a:xfrm>
          <a:prstGeom prst="rect">
            <a:avLst/>
          </a:prstGeom>
        </p:spPr>
      </p:pic>
      <p:pic>
        <p:nvPicPr>
          <p:cNvPr id="7" name="X_[11-06]_kiku6 ">
            <a:hlinkClick r:id="" action="ppaction://media"/>
            <a:extLst>
              <a:ext uri="{FF2B5EF4-FFF2-40B4-BE49-F238E27FC236}">
                <a16:creationId xmlns:a16="http://schemas.microsoft.com/office/drawing/2014/main" id="{B825ED96-B4F7-4BE5-8826-CA5A9EEB1DB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54735" y="54709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74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4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52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CEBD43-14EA-4878-9489-C18EEAA48FB2}"/>
              </a:ext>
            </a:extLst>
          </p:cNvPr>
          <p:cNvSpPr/>
          <p:nvPr/>
        </p:nvSpPr>
        <p:spPr>
          <a:xfrm>
            <a:off x="1340528" y="1251753"/>
            <a:ext cx="9596762" cy="4820573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B9D48C-5697-46EC-93BB-5644CDB6F7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1668" y="563733"/>
            <a:ext cx="2449206" cy="11850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CB1D36-DD8B-47B2-A277-8AAAC36EBC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1668" y="1748738"/>
            <a:ext cx="8090991" cy="4012870"/>
          </a:xfrm>
          <a:prstGeom prst="rect">
            <a:avLst/>
          </a:prstGeom>
        </p:spPr>
      </p:pic>
      <p:pic>
        <p:nvPicPr>
          <p:cNvPr id="10" name="X_[11-07]_katachi">
            <a:hlinkClick r:id="" action="ppaction://media"/>
            <a:extLst>
              <a:ext uri="{FF2B5EF4-FFF2-40B4-BE49-F238E27FC236}">
                <a16:creationId xmlns:a16="http://schemas.microsoft.com/office/drawing/2014/main" id="{746741F8-BD90-4C1D-BC30-ECD032B961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90539" y="187950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3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A95BBF-ABCB-4A75-B71E-AFC21CB98593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CEBD43-14EA-4878-9489-C18EEAA48FB2}"/>
              </a:ext>
            </a:extLst>
          </p:cNvPr>
          <p:cNvSpPr/>
          <p:nvPr/>
        </p:nvSpPr>
        <p:spPr>
          <a:xfrm>
            <a:off x="1340528" y="1251753"/>
            <a:ext cx="9596762" cy="4820573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B9D48C-5697-46EC-93BB-5644CDB6F7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1668" y="563733"/>
            <a:ext cx="2449206" cy="11850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CB1D36-DD8B-47B2-A277-8AAAC36EBC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1668" y="1748738"/>
            <a:ext cx="8090991" cy="4012870"/>
          </a:xfrm>
          <a:prstGeom prst="rect">
            <a:avLst/>
          </a:prstGeom>
        </p:spPr>
      </p:pic>
      <p:pic>
        <p:nvPicPr>
          <p:cNvPr id="10" name="X_[11-07]_katachi">
            <a:hlinkClick r:id="" action="ppaction://media"/>
            <a:extLst>
              <a:ext uri="{FF2B5EF4-FFF2-40B4-BE49-F238E27FC236}">
                <a16:creationId xmlns:a16="http://schemas.microsoft.com/office/drawing/2014/main" id="{746741F8-BD90-4C1D-BC30-ECD032B961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90539" y="1879507"/>
            <a:ext cx="487363" cy="4873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D4AC5E-D5BB-4B1A-B344-9BB6EE15892D}"/>
              </a:ext>
            </a:extLst>
          </p:cNvPr>
          <p:cNvSpPr txBox="1"/>
          <p:nvPr/>
        </p:nvSpPr>
        <p:spPr>
          <a:xfrm>
            <a:off x="3690150" y="2970343"/>
            <a:ext cx="952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なん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067612-E176-4145-93D4-47E35BAC4F2B}"/>
              </a:ext>
            </a:extLst>
          </p:cNvPr>
          <p:cNvSpPr txBox="1"/>
          <p:nvPr/>
        </p:nvSpPr>
        <p:spPr>
          <a:xfrm>
            <a:off x="3814438" y="3546000"/>
            <a:ext cx="952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072083-D191-4ED1-93EC-1509C4265AB0}"/>
              </a:ext>
            </a:extLst>
          </p:cNvPr>
          <p:cNvSpPr txBox="1"/>
          <p:nvPr/>
        </p:nvSpPr>
        <p:spPr>
          <a:xfrm>
            <a:off x="3814438" y="4104365"/>
            <a:ext cx="2222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がすきです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977518-D799-4B4F-B2D9-99AFB68B6211}"/>
              </a:ext>
            </a:extLst>
          </p:cNvPr>
          <p:cNvSpPr txBox="1"/>
          <p:nvPr/>
        </p:nvSpPr>
        <p:spPr>
          <a:xfrm>
            <a:off x="4290873" y="4662730"/>
            <a:ext cx="952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F4E709-07AB-4C87-B23C-65BB4B747E7F}"/>
              </a:ext>
            </a:extLst>
          </p:cNvPr>
          <p:cNvSpPr txBox="1"/>
          <p:nvPr/>
        </p:nvSpPr>
        <p:spPr>
          <a:xfrm>
            <a:off x="4028981" y="5221095"/>
            <a:ext cx="952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54C2DF-B2E9-4F3A-8008-D4260A9510CF}"/>
              </a:ext>
            </a:extLst>
          </p:cNvPr>
          <p:cNvSpPr txBox="1"/>
          <p:nvPr/>
        </p:nvSpPr>
        <p:spPr>
          <a:xfrm>
            <a:off x="7169165" y="5222023"/>
            <a:ext cx="205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もすきです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89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96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/>
      <p:bldP spid="11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DF29EB-0E3C-4545-985D-6C2FE28A4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642" y="446490"/>
            <a:ext cx="10905066" cy="133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87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D86EF8-CE4D-4738-BE12-9D3B228BE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08" y="179578"/>
            <a:ext cx="11793184" cy="64988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ED15CE-BEFA-4A6D-890A-FD9634E0D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627" y="362093"/>
            <a:ext cx="2566552" cy="8062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6F9E85-122E-4A2C-9C7E-FA0B48D56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40" y="1279872"/>
            <a:ext cx="9734550" cy="38307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0A7EB2-0403-4E8C-A06C-6D2D21001D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627" y="5110647"/>
            <a:ext cx="3876675" cy="12842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C6FD79-E4F6-4CBC-B448-E01B69FD57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3302" y="5143263"/>
            <a:ext cx="3212293" cy="12842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311D9E-6EC3-4D4A-81BB-4CE51F2F03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4884" y="5110647"/>
            <a:ext cx="4185627" cy="112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763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A4C886B-9618-48C9-8269-A0BB581FC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08" y="179578"/>
            <a:ext cx="11793184" cy="64988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486803-C3EA-4F52-810E-C6D18D1F3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91" y="1152910"/>
            <a:ext cx="3092118" cy="11616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50931E-A8A8-4F94-AF19-E22658F57E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312" y="2513934"/>
            <a:ext cx="7694053" cy="33981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9A9555-741E-4019-98A5-BE3853291C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3064" y="1082002"/>
            <a:ext cx="4637155" cy="28638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81BDF5-7EC7-4C02-914A-51A38A8207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7366" y="1760943"/>
            <a:ext cx="3690643" cy="13065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ACF77A-E040-4928-A343-BBD9807B8E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2312" y="630704"/>
            <a:ext cx="704866" cy="42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13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E9C459E-E1CE-4A97-870C-39D5B592C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08" y="179578"/>
            <a:ext cx="11793184" cy="64988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F78330-732D-49AE-A350-C128BA4AF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801" y="971702"/>
            <a:ext cx="9868398" cy="49145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CD2474-0728-4927-8B30-28A4F7D749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312" y="630704"/>
            <a:ext cx="704866" cy="42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356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B61A73-ABE2-4426-9A86-93D5726E6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67" y="438150"/>
            <a:ext cx="8719231" cy="99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616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70EEFC-9BED-4A2E-8626-FB793FCF54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1670" y="746244"/>
            <a:ext cx="9448660" cy="5365512"/>
          </a:xfrm>
          <a:prstGeom prst="rect">
            <a:avLst/>
          </a:prstGeom>
        </p:spPr>
      </p:pic>
      <p:pic>
        <p:nvPicPr>
          <p:cNvPr id="5" name="X_[11-01]_kiku1">
            <a:hlinkClick r:id="" action="ppaction://media"/>
            <a:extLst>
              <a:ext uri="{FF2B5EF4-FFF2-40B4-BE49-F238E27FC236}">
                <a16:creationId xmlns:a16="http://schemas.microsoft.com/office/drawing/2014/main" id="{9E460591-19D5-41FC-B6E4-4A8B3EC8D8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62930" y="1300807"/>
            <a:ext cx="487363" cy="487363"/>
          </a:xfrm>
          <a:prstGeom prst="rect">
            <a:avLst/>
          </a:prstGeom>
        </p:spPr>
      </p:pic>
      <p:pic>
        <p:nvPicPr>
          <p:cNvPr id="6" name="X_[11-02]_kiku2">
            <a:hlinkClick r:id="" action="ppaction://media"/>
            <a:extLst>
              <a:ext uri="{FF2B5EF4-FFF2-40B4-BE49-F238E27FC236}">
                <a16:creationId xmlns:a16="http://schemas.microsoft.com/office/drawing/2014/main" id="{5EE30C93-0B84-4C42-9EF3-53FCF37EDC4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62929" y="3185318"/>
            <a:ext cx="487363" cy="487363"/>
          </a:xfrm>
          <a:prstGeom prst="rect">
            <a:avLst/>
          </a:prstGeom>
        </p:spPr>
      </p:pic>
      <p:pic>
        <p:nvPicPr>
          <p:cNvPr id="7" name="X_[11-03]_kiku3">
            <a:hlinkClick r:id="" action="ppaction://media"/>
            <a:extLst>
              <a:ext uri="{FF2B5EF4-FFF2-40B4-BE49-F238E27FC236}">
                <a16:creationId xmlns:a16="http://schemas.microsoft.com/office/drawing/2014/main" id="{AA50F1D0-F5EF-4EBA-BA48-1D9C13823E4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62928" y="51590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19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0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38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0A6269-0849-4A37-863E-5DA0A6E649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7343" y="754602"/>
            <a:ext cx="9699227" cy="5504618"/>
          </a:xfrm>
          <a:prstGeom prst="rect">
            <a:avLst/>
          </a:prstGeom>
        </p:spPr>
      </p:pic>
      <p:pic>
        <p:nvPicPr>
          <p:cNvPr id="5" name="X_[11-04]_kiku4">
            <a:hlinkClick r:id="" action="ppaction://media"/>
            <a:extLst>
              <a:ext uri="{FF2B5EF4-FFF2-40B4-BE49-F238E27FC236}">
                <a16:creationId xmlns:a16="http://schemas.microsoft.com/office/drawing/2014/main" id="{D098168C-A4B0-43B5-A228-F3089CE694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54736" y="1382323"/>
            <a:ext cx="487363" cy="487363"/>
          </a:xfrm>
          <a:prstGeom prst="rect">
            <a:avLst/>
          </a:prstGeom>
        </p:spPr>
      </p:pic>
      <p:pic>
        <p:nvPicPr>
          <p:cNvPr id="6" name="X_[11-05]_kiku5">
            <a:hlinkClick r:id="" action="ppaction://media"/>
            <a:extLst>
              <a:ext uri="{FF2B5EF4-FFF2-40B4-BE49-F238E27FC236}">
                <a16:creationId xmlns:a16="http://schemas.microsoft.com/office/drawing/2014/main" id="{3DF981FB-B82F-4F69-ADBF-562F0531123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54735" y="3426624"/>
            <a:ext cx="487363" cy="487363"/>
          </a:xfrm>
          <a:prstGeom prst="rect">
            <a:avLst/>
          </a:prstGeom>
        </p:spPr>
      </p:pic>
      <p:pic>
        <p:nvPicPr>
          <p:cNvPr id="7" name="X_[11-06]_kiku6 ">
            <a:hlinkClick r:id="" action="ppaction://media"/>
            <a:extLst>
              <a:ext uri="{FF2B5EF4-FFF2-40B4-BE49-F238E27FC236}">
                <a16:creationId xmlns:a16="http://schemas.microsoft.com/office/drawing/2014/main" id="{B825ED96-B4F7-4BE5-8826-CA5A9EEB1DB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54735" y="54709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41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4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52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2A1F7F-E8BF-40A3-9F9A-356F6EFC7F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2219" y="1068295"/>
            <a:ext cx="3037734" cy="6400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55A6EF-58C5-4A41-A037-4E0B527A99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2355" y="2171223"/>
            <a:ext cx="3070282" cy="12530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EEC322-2A0E-422A-9C4D-4CCEE0790E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49507" y="3887123"/>
            <a:ext cx="3040446" cy="17955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E61390-40D6-498E-8190-0003D49EA7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9730" y="1788628"/>
            <a:ext cx="484178" cy="302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6C789D-0DFE-44BF-9F27-7051D9AB26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8969730" y="3504527"/>
            <a:ext cx="484178" cy="3023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CDCFBF7-8895-455F-A960-F241E9ADA3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3663" y="834340"/>
            <a:ext cx="3742750" cy="8039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636CCDD-8B3F-4A4E-9335-7B43BE14895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3663" y="1822885"/>
            <a:ext cx="5186921" cy="235048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D21D4B9-AC8C-4723-B10C-E11C2F28875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3663" y="4093135"/>
            <a:ext cx="3397646" cy="4108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8CB3898-59ED-4AC5-A10A-7CEFF4BB920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20725" y="4504013"/>
            <a:ext cx="5446775" cy="37824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76CA1B9-DC6B-4004-846D-89D2F514F8F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20725" y="4951419"/>
            <a:ext cx="3478501" cy="35297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3814026-7AA6-4583-B568-4B02C892DCE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20725" y="5301539"/>
            <a:ext cx="4351400" cy="381102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23E3668-A615-4FB0-9FFD-7D44EF21CDA8}"/>
              </a:ext>
            </a:extLst>
          </p:cNvPr>
          <p:cNvSpPr/>
          <p:nvPr/>
        </p:nvSpPr>
        <p:spPr>
          <a:xfrm>
            <a:off x="499503" y="1822884"/>
            <a:ext cx="5072622" cy="8039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8" name="X_[11-08]_hanasu1">
            <a:hlinkClick r:id="" action="ppaction://media"/>
            <a:extLst>
              <a:ext uri="{FF2B5EF4-FFF2-40B4-BE49-F238E27FC236}">
                <a16:creationId xmlns:a16="http://schemas.microsoft.com/office/drawing/2014/main" id="{04E1E4A4-AB1C-4072-B039-3CEA9860DA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700430" y="2208599"/>
            <a:ext cx="487363" cy="487363"/>
          </a:xfrm>
          <a:prstGeom prst="rect">
            <a:avLst/>
          </a:prstGeom>
        </p:spPr>
      </p:pic>
      <p:pic>
        <p:nvPicPr>
          <p:cNvPr id="29" name="X_[11-09]_hanasu2">
            <a:hlinkClick r:id="" action="ppaction://media"/>
            <a:extLst>
              <a:ext uri="{FF2B5EF4-FFF2-40B4-BE49-F238E27FC236}">
                <a16:creationId xmlns:a16="http://schemas.microsoft.com/office/drawing/2014/main" id="{9ACDCB3E-07D5-444A-BE40-7AD106A0D7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630542" y="186662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39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1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558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2A1F7F-E8BF-40A3-9F9A-356F6EFC7F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2219" y="1068295"/>
            <a:ext cx="3037734" cy="6400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55A6EF-58C5-4A41-A037-4E0B527A99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2355" y="2171223"/>
            <a:ext cx="3070282" cy="12530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EEC322-2A0E-422A-9C4D-4CCEE0790E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49507" y="3887123"/>
            <a:ext cx="3040446" cy="17955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E61390-40D6-498E-8190-0003D49EA7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9730" y="1788628"/>
            <a:ext cx="484178" cy="302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6C789D-0DFE-44BF-9F27-7051D9AB26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8969730" y="3504527"/>
            <a:ext cx="484178" cy="3023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CDCFBF7-8895-455F-A960-F241E9ADA3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3663" y="834340"/>
            <a:ext cx="3742750" cy="8039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636CCDD-8B3F-4A4E-9335-7B43BE14895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31947"/>
          <a:stretch/>
        </p:blipFill>
        <p:spPr>
          <a:xfrm>
            <a:off x="683663" y="1822886"/>
            <a:ext cx="5186921" cy="159958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8CB3898-59ED-4AC5-A10A-7CEFF4BB92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71977" y="4754083"/>
            <a:ext cx="4807752" cy="33387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76CA1B9-DC6B-4004-846D-89D2F514F8F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71976" y="5201489"/>
            <a:ext cx="3070399" cy="31156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3814026-7AA6-4583-B568-4B02C892DCE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71976" y="5551609"/>
            <a:ext cx="3840888" cy="336391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23E3668-A615-4FB0-9FFD-7D44EF21CDA8}"/>
              </a:ext>
            </a:extLst>
          </p:cNvPr>
          <p:cNvSpPr/>
          <p:nvPr/>
        </p:nvSpPr>
        <p:spPr>
          <a:xfrm>
            <a:off x="499502" y="2620366"/>
            <a:ext cx="5596497" cy="7347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904861-E82B-498B-8C33-2787656BBA3C}"/>
              </a:ext>
            </a:extLst>
          </p:cNvPr>
          <p:cNvSpPr/>
          <p:nvPr/>
        </p:nvSpPr>
        <p:spPr>
          <a:xfrm>
            <a:off x="579268" y="3674357"/>
            <a:ext cx="5516732" cy="2831373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7B3E059-589B-4BD6-AC11-338912766A6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3663" y="3806884"/>
            <a:ext cx="5116879" cy="2523558"/>
          </a:xfrm>
          <a:prstGeom prst="rect">
            <a:avLst/>
          </a:prstGeom>
        </p:spPr>
      </p:pic>
      <p:pic>
        <p:nvPicPr>
          <p:cNvPr id="17" name="X_[11-08]_hanasu1">
            <a:hlinkClick r:id="" action="ppaction://media"/>
            <a:extLst>
              <a:ext uri="{FF2B5EF4-FFF2-40B4-BE49-F238E27FC236}">
                <a16:creationId xmlns:a16="http://schemas.microsoft.com/office/drawing/2014/main" id="{04E1E4A4-AB1C-4072-B039-3CEA9860DA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129783" y="2284372"/>
            <a:ext cx="777281" cy="487363"/>
          </a:xfrm>
          <a:prstGeom prst="rect">
            <a:avLst/>
          </a:prstGeom>
        </p:spPr>
      </p:pic>
      <p:pic>
        <p:nvPicPr>
          <p:cNvPr id="19" name="X_[11-09]_hanasu2">
            <a:hlinkClick r:id="" action="ppaction://media"/>
            <a:extLst>
              <a:ext uri="{FF2B5EF4-FFF2-40B4-BE49-F238E27FC236}">
                <a16:creationId xmlns:a16="http://schemas.microsoft.com/office/drawing/2014/main" id="{9ACDCB3E-07D5-444A-BE40-7AD106A0D7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307577" y="2620366"/>
            <a:ext cx="777281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3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1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55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2A1F7F-E8BF-40A3-9F9A-356F6EFC7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219" y="1068295"/>
            <a:ext cx="3037734" cy="6400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55A6EF-58C5-4A41-A037-4E0B527A9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2355" y="2171223"/>
            <a:ext cx="3070282" cy="12530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EEC322-2A0E-422A-9C4D-4CCEE0790E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9507" y="3887123"/>
            <a:ext cx="3040446" cy="17955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E61390-40D6-498E-8190-0003D49EA7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9730" y="1788628"/>
            <a:ext cx="484178" cy="302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6C789D-0DFE-44BF-9F27-7051D9AB2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969730" y="3504527"/>
            <a:ext cx="484178" cy="3023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CDCFBF7-8895-455F-A960-F241E9ADA3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363" y="366393"/>
            <a:ext cx="3742750" cy="8039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73EE6C7-9C5B-4B5F-9BE6-27BE5BB23A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363" y="1136582"/>
            <a:ext cx="3979155" cy="7159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6B3BCF2-1CF7-45AD-9D57-49AFF44A92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658" y="2048550"/>
            <a:ext cx="6246558" cy="136444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F8BEB4D-594F-4CD1-AC86-3EC0A2F0BD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4658" y="3504527"/>
            <a:ext cx="6246558" cy="13827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BAB0987-6A3C-4C62-B467-19C68BCEA1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4658" y="4978824"/>
            <a:ext cx="6246558" cy="132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81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2A1F7F-E8BF-40A3-9F9A-356F6EFC7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219" y="1068295"/>
            <a:ext cx="3037734" cy="6400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55A6EF-58C5-4A41-A037-4E0B527A9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2355" y="2171223"/>
            <a:ext cx="3070282" cy="12530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EEC322-2A0E-422A-9C4D-4CCEE0790E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9507" y="3887123"/>
            <a:ext cx="3040446" cy="17955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E61390-40D6-498E-8190-0003D49EA7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9730" y="1788628"/>
            <a:ext cx="484178" cy="302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6C789D-0DFE-44BF-9F27-7051D9AB2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969730" y="3504527"/>
            <a:ext cx="484178" cy="3023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CDCFBF7-8895-455F-A960-F241E9ADA3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663" y="834340"/>
            <a:ext cx="3742750" cy="8039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636CCDD-8B3F-4A4E-9335-7B43BE1489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663" y="1822885"/>
            <a:ext cx="5186921" cy="235048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D21D4B9-AC8C-4723-B10C-E11C2F2887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3663" y="4093135"/>
            <a:ext cx="3397646" cy="4108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8CB3898-59ED-4AC5-A10A-7CEFF4BB92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0725" y="4504013"/>
            <a:ext cx="5446775" cy="37824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76CA1B9-DC6B-4004-846D-89D2F514F8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0725" y="4951419"/>
            <a:ext cx="3478501" cy="35297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3814026-7AA6-4583-B568-4B02C892DCE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0725" y="5301539"/>
            <a:ext cx="4351400" cy="381102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23E3668-A615-4FB0-9FFD-7D44EF21CDA8}"/>
              </a:ext>
            </a:extLst>
          </p:cNvPr>
          <p:cNvSpPr/>
          <p:nvPr/>
        </p:nvSpPr>
        <p:spPr>
          <a:xfrm>
            <a:off x="499502" y="4093134"/>
            <a:ext cx="6407325" cy="16684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79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877056B-64AC-4193-85F5-DBF735FCE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22" y="643466"/>
            <a:ext cx="10037955" cy="557106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0E2B872-44E2-472A-ACB2-AF9EEE295A62}"/>
              </a:ext>
            </a:extLst>
          </p:cNvPr>
          <p:cNvSpPr/>
          <p:nvPr/>
        </p:nvSpPr>
        <p:spPr>
          <a:xfrm>
            <a:off x="1077022" y="1402672"/>
            <a:ext cx="10037955" cy="8522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99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D226FE-2C0C-4D10-9D04-67151616C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67" y="381931"/>
            <a:ext cx="10905066" cy="201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1978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703469-C7EF-4956-B91F-78E32F123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065" y="749872"/>
            <a:ext cx="9458889" cy="17893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D1B58F-0544-4745-8888-291CD6D13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701" y="2769174"/>
            <a:ext cx="5039104" cy="333895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67FF835-3047-4550-B290-BCE59C839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5132" y="97608"/>
            <a:ext cx="822713" cy="822318"/>
          </a:xfrm>
          <a:prstGeom prst="rect">
            <a:avLst/>
          </a:prstGeom>
        </p:spPr>
      </p:pic>
      <p:sp>
        <p:nvSpPr>
          <p:cNvPr id="6" name="Google Shape;108;p3">
            <a:extLst>
              <a:ext uri="{FF2B5EF4-FFF2-40B4-BE49-F238E27FC236}">
                <a16:creationId xmlns:a16="http://schemas.microsoft.com/office/drawing/2014/main" id="{E0F58CC8-1AE7-4583-8BD5-3F8201DC84E1}"/>
              </a:ext>
            </a:extLst>
          </p:cNvPr>
          <p:cNvSpPr/>
          <p:nvPr/>
        </p:nvSpPr>
        <p:spPr>
          <a:xfrm>
            <a:off x="9447722" y="277195"/>
            <a:ext cx="2744278" cy="288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ボックス 5">
            <a:extLst>
              <a:ext uri="{FF2B5EF4-FFF2-40B4-BE49-F238E27FC236}">
                <a16:creationId xmlns:a16="http://schemas.microsoft.com/office/drawing/2014/main" id="{BEFC60DB-E336-43F2-A2CE-00772D0982D4}"/>
              </a:ext>
            </a:extLst>
          </p:cNvPr>
          <p:cNvSpPr txBox="1"/>
          <p:nvPr/>
        </p:nvSpPr>
        <p:spPr>
          <a:xfrm>
            <a:off x="9520700" y="565206"/>
            <a:ext cx="2140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>
                <a:hlinkClick r:id="rId5"/>
              </a:rPr>
              <a:t>X11 10 - YouTube</a:t>
            </a:r>
            <a:endParaRPr lang="en-US" altLang="ja-JP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9089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B710C5-ACA8-4330-AE15-4451420E7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090" y="978167"/>
            <a:ext cx="9623394" cy="2819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7EE6EC-6925-4DED-A24A-B08DE747DE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4045" y="4506924"/>
            <a:ext cx="7896226" cy="1271070"/>
          </a:xfrm>
          <a:prstGeom prst="rect">
            <a:avLst/>
          </a:prstGeom>
        </p:spPr>
      </p:pic>
      <p:pic>
        <p:nvPicPr>
          <p:cNvPr id="6" name="X_[11-10]_kaiwa">
            <a:hlinkClick r:id="" action="ppaction://media"/>
            <a:extLst>
              <a:ext uri="{FF2B5EF4-FFF2-40B4-BE49-F238E27FC236}">
                <a16:creationId xmlns:a16="http://schemas.microsoft.com/office/drawing/2014/main" id="{0CF0C232-57E8-4366-A26D-3322D74150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88776" y="108000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01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85EA1D-AE2A-4107-AADC-F0F651EA12CB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B710C5-ACA8-4330-AE15-4451420E7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090" y="978167"/>
            <a:ext cx="9623394" cy="2819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7EE6EC-6925-4DED-A24A-B08DE747DE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4045" y="4506924"/>
            <a:ext cx="7896226" cy="1271070"/>
          </a:xfrm>
          <a:prstGeom prst="rect">
            <a:avLst/>
          </a:prstGeom>
        </p:spPr>
      </p:pic>
      <p:pic>
        <p:nvPicPr>
          <p:cNvPr id="6" name="X_[11-10]_kaiwa">
            <a:hlinkClick r:id="" action="ppaction://media"/>
            <a:extLst>
              <a:ext uri="{FF2B5EF4-FFF2-40B4-BE49-F238E27FC236}">
                <a16:creationId xmlns:a16="http://schemas.microsoft.com/office/drawing/2014/main" id="{0CF0C232-57E8-4366-A26D-3322D74150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56316" y="978167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E63E5E-B1CF-4ABE-936A-5EF860CA2AE3}"/>
              </a:ext>
            </a:extLst>
          </p:cNvPr>
          <p:cNvSpPr txBox="1"/>
          <p:nvPr/>
        </p:nvSpPr>
        <p:spPr>
          <a:xfrm>
            <a:off x="3796682" y="5107318"/>
            <a:ext cx="952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23C40F-1CAB-4A4A-9DEA-8EC082629AF7}"/>
              </a:ext>
            </a:extLst>
          </p:cNvPr>
          <p:cNvSpPr txBox="1"/>
          <p:nvPr/>
        </p:nvSpPr>
        <p:spPr>
          <a:xfrm>
            <a:off x="7651070" y="5107317"/>
            <a:ext cx="952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393947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42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A69153-871A-4202-A802-2698E5FB2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25" y="307987"/>
            <a:ext cx="8078680" cy="11311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502BEF-F254-414E-B947-D9060F6D82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994" y="1677015"/>
            <a:ext cx="11092556" cy="3460596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1D03EE-BD3C-4A52-BE0D-436B705398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225" y="1703424"/>
            <a:ext cx="5413775" cy="24560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CEF370-CDFA-41E2-9989-851731D22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8173" y="1756241"/>
            <a:ext cx="4653206" cy="24031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C08F4C-2B7A-4979-8A5B-F64344F47E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23983" y="3407313"/>
            <a:ext cx="1722071" cy="16538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BE8D6C-5134-4118-B5F1-1E1AFDE08A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87892" y="5489799"/>
            <a:ext cx="8416216" cy="1003258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C7CEDC8-E427-4165-8F35-0F250E537BCC}"/>
              </a:ext>
            </a:extLst>
          </p:cNvPr>
          <p:cNvSpPr/>
          <p:nvPr/>
        </p:nvSpPr>
        <p:spPr>
          <a:xfrm>
            <a:off x="1250524" y="4398629"/>
            <a:ext cx="8025852" cy="932764"/>
          </a:xfrm>
          <a:prstGeom prst="roundRect">
            <a:avLst/>
          </a:prstGeom>
          <a:solidFill>
            <a:schemeClr val="bg1"/>
          </a:solidFill>
          <a:ln>
            <a:solidFill>
              <a:srgbClr val="F165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74F5814-1B39-424C-8296-7C9E2A0945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57577" y="4443472"/>
            <a:ext cx="5648231" cy="808695"/>
          </a:xfrm>
          <a:prstGeom prst="rect">
            <a:avLst/>
          </a:prstGeom>
        </p:spPr>
      </p:pic>
      <p:pic>
        <p:nvPicPr>
          <p:cNvPr id="17" name="X_[11-10]_kaiwa">
            <a:hlinkClick r:id="" action="ppaction://media"/>
            <a:extLst>
              <a:ext uri="{FF2B5EF4-FFF2-40B4-BE49-F238E27FC236}">
                <a16:creationId xmlns:a16="http://schemas.microsoft.com/office/drawing/2014/main" id="{BE2E2EE4-EC8F-4149-863E-0EFE02447F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608637" y="30798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81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0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6E96598-E4CD-466C-BE00-8DD029C98555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A69153-871A-4202-A802-2698E5FB2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25" y="307987"/>
            <a:ext cx="8078680" cy="11311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502BEF-F254-414E-B947-D9060F6D82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994" y="1677015"/>
            <a:ext cx="11092556" cy="3460596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1D03EE-BD3C-4A52-BE0D-436B705398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225" y="1703424"/>
            <a:ext cx="5413775" cy="24560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CEF370-CDFA-41E2-9989-851731D22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8173" y="1756241"/>
            <a:ext cx="4653206" cy="24031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C08F4C-2B7A-4979-8A5B-F64344F47E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23983" y="3407313"/>
            <a:ext cx="1722071" cy="16538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BE8D6C-5134-4118-B5F1-1E1AFDE08A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87892" y="5489799"/>
            <a:ext cx="8416216" cy="1003258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C7CEDC8-E427-4165-8F35-0F250E537BCC}"/>
              </a:ext>
            </a:extLst>
          </p:cNvPr>
          <p:cNvSpPr/>
          <p:nvPr/>
        </p:nvSpPr>
        <p:spPr>
          <a:xfrm>
            <a:off x="1250524" y="4398629"/>
            <a:ext cx="8025852" cy="932764"/>
          </a:xfrm>
          <a:prstGeom prst="roundRect">
            <a:avLst/>
          </a:prstGeom>
          <a:solidFill>
            <a:schemeClr val="bg1"/>
          </a:solidFill>
          <a:ln>
            <a:solidFill>
              <a:srgbClr val="F165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74F5814-1B39-424C-8296-7C9E2A0945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57577" y="4443472"/>
            <a:ext cx="5648231" cy="808695"/>
          </a:xfrm>
          <a:prstGeom prst="rect">
            <a:avLst/>
          </a:prstGeom>
        </p:spPr>
      </p:pic>
      <p:pic>
        <p:nvPicPr>
          <p:cNvPr id="17" name="X_[11-10]_kaiwa">
            <a:hlinkClick r:id="" action="ppaction://media"/>
            <a:extLst>
              <a:ext uri="{FF2B5EF4-FFF2-40B4-BE49-F238E27FC236}">
                <a16:creationId xmlns:a16="http://schemas.microsoft.com/office/drawing/2014/main" id="{BE2E2EE4-EC8F-4149-863E-0EFE02447F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56288" y="334396"/>
            <a:ext cx="487363" cy="4873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5462F64-999D-4E40-8D67-0E77FF185F44}"/>
              </a:ext>
            </a:extLst>
          </p:cNvPr>
          <p:cNvSpPr txBox="1"/>
          <p:nvPr/>
        </p:nvSpPr>
        <p:spPr>
          <a:xfrm>
            <a:off x="1887892" y="6042741"/>
            <a:ext cx="2098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バスケットボール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0D6D74-E512-4478-9A6A-3C8F847DD3D6}"/>
              </a:ext>
            </a:extLst>
          </p:cNvPr>
          <p:cNvSpPr txBox="1"/>
          <p:nvPr/>
        </p:nvSpPr>
        <p:spPr>
          <a:xfrm>
            <a:off x="3997818" y="6042741"/>
            <a:ext cx="2098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すいえい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A75D3D-AA38-4DBD-B6AD-D380D04858E6}"/>
              </a:ext>
            </a:extLst>
          </p:cNvPr>
          <p:cNvSpPr txBox="1"/>
          <p:nvPr/>
        </p:nvSpPr>
        <p:spPr>
          <a:xfrm>
            <a:off x="7079753" y="6042741"/>
            <a:ext cx="2098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ドラゴンボール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2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20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2" grpId="0"/>
      <p:bldP spid="15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8231294-B5AC-4448-B983-CF9C13DB4C16}"/>
              </a:ext>
            </a:extLst>
          </p:cNvPr>
          <p:cNvSpPr/>
          <p:nvPr/>
        </p:nvSpPr>
        <p:spPr>
          <a:xfrm>
            <a:off x="1269507" y="1154099"/>
            <a:ext cx="9596762" cy="5042514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2DD8EF-CC76-41C5-8CA2-9D81F085F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0647" y="466079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C5E6DD-772E-44A7-9784-4B784AC083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8051" y="1776062"/>
            <a:ext cx="6752446" cy="8152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FC98E7-B24D-40E3-9AD0-847E44ACF6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2960" y="2555077"/>
            <a:ext cx="4537892" cy="10327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8E9DF0-FB97-41FA-85C1-BDE77321C1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2960" y="3587863"/>
            <a:ext cx="4445932" cy="10858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2B3ABAE-8555-4EA3-97EA-7539BC03B8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0882" y="4709905"/>
            <a:ext cx="5658611" cy="1057974"/>
          </a:xfrm>
          <a:prstGeom prst="rect">
            <a:avLst/>
          </a:prstGeom>
        </p:spPr>
      </p:pic>
      <p:pic>
        <p:nvPicPr>
          <p:cNvPr id="13" name="X_[11-11]_katachi">
            <a:hlinkClick r:id="" action="ppaction://media"/>
            <a:extLst>
              <a:ext uri="{FF2B5EF4-FFF2-40B4-BE49-F238E27FC236}">
                <a16:creationId xmlns:a16="http://schemas.microsoft.com/office/drawing/2014/main" id="{B82FCCF4-D046-4921-B281-219286A033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967604" y="184399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0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5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20C2D1-B77E-4DAC-A45A-130AE7CF9A85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231294-B5AC-4448-B983-CF9C13DB4C16}"/>
              </a:ext>
            </a:extLst>
          </p:cNvPr>
          <p:cNvSpPr/>
          <p:nvPr/>
        </p:nvSpPr>
        <p:spPr>
          <a:xfrm>
            <a:off x="1269507" y="1154099"/>
            <a:ext cx="9596762" cy="5042514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2DD8EF-CC76-41C5-8CA2-9D81F085F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0647" y="466079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C5E6DD-772E-44A7-9784-4B784AC083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8051" y="1776062"/>
            <a:ext cx="6752446" cy="8152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FC98E7-B24D-40E3-9AD0-847E44ACF6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2960" y="2555077"/>
            <a:ext cx="4537892" cy="10327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8E9DF0-FB97-41FA-85C1-BDE77321C1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2960" y="3587863"/>
            <a:ext cx="4445932" cy="10858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2B3ABAE-8555-4EA3-97EA-7539BC03B8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0882" y="4709905"/>
            <a:ext cx="5658611" cy="1057974"/>
          </a:xfrm>
          <a:prstGeom prst="rect">
            <a:avLst/>
          </a:prstGeom>
        </p:spPr>
      </p:pic>
      <p:pic>
        <p:nvPicPr>
          <p:cNvPr id="13" name="X_[11-11]_katachi">
            <a:hlinkClick r:id="" action="ppaction://media"/>
            <a:extLst>
              <a:ext uri="{FF2B5EF4-FFF2-40B4-BE49-F238E27FC236}">
                <a16:creationId xmlns:a16="http://schemas.microsoft.com/office/drawing/2014/main" id="{B82FCCF4-D046-4921-B281-219286A033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967604" y="1843997"/>
            <a:ext cx="487363" cy="4873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942D4B-9A9B-4223-A756-C602F493B468}"/>
              </a:ext>
            </a:extLst>
          </p:cNvPr>
          <p:cNvSpPr txBox="1"/>
          <p:nvPr/>
        </p:nvSpPr>
        <p:spPr>
          <a:xfrm>
            <a:off x="3126789" y="2609805"/>
            <a:ext cx="1596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どんな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5F9583-5762-4A57-8E24-C4A126B80F33}"/>
              </a:ext>
            </a:extLst>
          </p:cNvPr>
          <p:cNvSpPr txBox="1"/>
          <p:nvPr/>
        </p:nvSpPr>
        <p:spPr>
          <a:xfrm>
            <a:off x="3126789" y="3713320"/>
            <a:ext cx="1596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どんな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7A4CD0-DF77-4735-AC15-8A669BD34F36}"/>
              </a:ext>
            </a:extLst>
          </p:cNvPr>
          <p:cNvSpPr txBox="1"/>
          <p:nvPr/>
        </p:nvSpPr>
        <p:spPr>
          <a:xfrm>
            <a:off x="3935397" y="4777227"/>
            <a:ext cx="1596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あまり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A0863A-CDC6-4344-91D8-CBD2EEB83A8A}"/>
              </a:ext>
            </a:extLst>
          </p:cNvPr>
          <p:cNvSpPr txBox="1"/>
          <p:nvPr/>
        </p:nvSpPr>
        <p:spPr>
          <a:xfrm>
            <a:off x="6067150" y="4777227"/>
            <a:ext cx="1596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じゃない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AE26DD-6067-4D7B-BAA9-03DE08C3B3AF}"/>
              </a:ext>
            </a:extLst>
          </p:cNvPr>
          <p:cNvSpPr txBox="1"/>
          <p:nvPr/>
        </p:nvSpPr>
        <p:spPr>
          <a:xfrm>
            <a:off x="5080986" y="5315993"/>
            <a:ext cx="1596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だいすき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00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375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1" grpId="0"/>
      <p:bldP spid="14" grpId="0"/>
      <p:bldP spid="15" grpId="0"/>
      <p:bldP spid="16" grpId="0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4381EA3-E5E1-49CE-9E5E-2510F1513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414909"/>
            <a:ext cx="10905066" cy="318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483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0A7DAA-5953-4DE4-9362-19EFE7212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08" y="179578"/>
            <a:ext cx="11793184" cy="64988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34B5E4-89CF-4DCE-BAAC-0740F8935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608" y="631118"/>
            <a:ext cx="2437094" cy="9886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7C6D32-4593-4475-8A4A-623456B4E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6336" y="1683652"/>
            <a:ext cx="8701227" cy="17453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22E312-2FF1-4318-A309-1B25B38E8C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6336" y="3564069"/>
            <a:ext cx="4257270" cy="273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4190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1A0572-FBC3-461F-B00B-58C7AD423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08" y="179578"/>
            <a:ext cx="11793184" cy="64988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4C2CE4-6507-4D2F-AB5B-3E3B1F5A6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133" y="502193"/>
            <a:ext cx="5308847" cy="11013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3E3102-BD73-4CCB-B00D-AECBD1C1C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299" y="1703138"/>
            <a:ext cx="7658840" cy="22315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BF8D98-4BB1-4FA8-BE18-A42E3B05AF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3299" y="4079794"/>
            <a:ext cx="3982282" cy="11919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34DF22-E583-4CAF-A6AA-591852677A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6556" y="5271749"/>
            <a:ext cx="3817397" cy="12009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518A04-5D32-4CBE-9EBF-0A57D74CE2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0004" y="4079794"/>
            <a:ext cx="4574595" cy="120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391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4AA192-8494-4657-8BA7-0B1112272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796" y="299165"/>
            <a:ext cx="6163556" cy="8428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4D66EA-F528-4F17-9020-2D45A4ED1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1700" y="1223453"/>
            <a:ext cx="7991475" cy="5272785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80F26E-E47B-488C-A482-75D2D58DA3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7250" y="1294483"/>
            <a:ext cx="5413775" cy="2456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9D71C7-2FB3-46C7-925F-CB8C328E78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0971" y="3831959"/>
            <a:ext cx="4653206" cy="2403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58E4F4-992E-4E57-B197-C36142F2E6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6200" y="4455063"/>
            <a:ext cx="1722071" cy="1653899"/>
          </a:xfrm>
          <a:prstGeom prst="rect">
            <a:avLst/>
          </a:prstGeom>
        </p:spPr>
      </p:pic>
      <p:pic>
        <p:nvPicPr>
          <p:cNvPr id="8" name="X_[11-10]_kaiwa">
            <a:hlinkClick r:id="" action="ppaction://media"/>
            <a:extLst>
              <a:ext uri="{FF2B5EF4-FFF2-40B4-BE49-F238E27FC236}">
                <a16:creationId xmlns:a16="http://schemas.microsoft.com/office/drawing/2014/main" id="{E0F6449D-9D4D-43EA-960B-74602C6D9E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3553" y="38380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79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0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1DA01B-1BD9-4CE0-BE84-3AA0C4807A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489" y="193846"/>
            <a:ext cx="4212403" cy="7134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ED1073-520E-4498-87D4-5C53D422EC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548" y="3739718"/>
            <a:ext cx="6383868" cy="295720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5E37797-9B85-4F60-A1CD-AC6D73DE89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89317" y="1822326"/>
            <a:ext cx="468909" cy="28123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909D7E1-0E0A-441D-9BCE-587819BB56BE}"/>
              </a:ext>
            </a:extLst>
          </p:cNvPr>
          <p:cNvSpPr/>
          <p:nvPr/>
        </p:nvSpPr>
        <p:spPr>
          <a:xfrm>
            <a:off x="6818049" y="2103565"/>
            <a:ext cx="5246703" cy="4282641"/>
          </a:xfrm>
          <a:prstGeom prst="rect">
            <a:avLst/>
          </a:prstGeom>
          <a:solidFill>
            <a:schemeClr val="bg1"/>
          </a:solidFill>
          <a:ln>
            <a:solidFill>
              <a:srgbClr val="F165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152C00C-B14E-4421-9762-3B664DEC5D8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17081" y="2182946"/>
            <a:ext cx="5065371" cy="410692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A24747C-98CB-443E-8919-6D26450CA4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094" y="1098895"/>
            <a:ext cx="4652858" cy="174642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0CA7BD1-5FDF-44C9-B1EC-0B948B919F3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7103" y="2888825"/>
            <a:ext cx="3802839" cy="24110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EA3F488-0FFE-4CEE-8AAE-B2329EAE94A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7103" y="3135731"/>
            <a:ext cx="2983353" cy="262702"/>
          </a:xfrm>
          <a:prstGeom prst="rect">
            <a:avLst/>
          </a:prstGeom>
        </p:spPr>
      </p:pic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660D1FA-C21D-42CE-B8CC-33EB120913F2}"/>
              </a:ext>
            </a:extLst>
          </p:cNvPr>
          <p:cNvSpPr/>
          <p:nvPr/>
        </p:nvSpPr>
        <p:spPr>
          <a:xfrm>
            <a:off x="355108" y="1003177"/>
            <a:ext cx="4760052" cy="71344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7" name="X_[11-13]_hanasu2-1">
            <a:hlinkClick r:id="" action="ppaction://media"/>
            <a:extLst>
              <a:ext uri="{FF2B5EF4-FFF2-40B4-BE49-F238E27FC236}">
                <a16:creationId xmlns:a16="http://schemas.microsoft.com/office/drawing/2014/main" id="{C52436A3-83FF-4CA1-B8DB-CE7AF2F0E4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900456" y="3757522"/>
            <a:ext cx="487363" cy="487363"/>
          </a:xfrm>
          <a:prstGeom prst="rect">
            <a:avLst/>
          </a:prstGeom>
        </p:spPr>
      </p:pic>
      <p:pic>
        <p:nvPicPr>
          <p:cNvPr id="38" name="X_[11-14]_hanasu2-2">
            <a:hlinkClick r:id="" action="ppaction://media"/>
            <a:extLst>
              <a:ext uri="{FF2B5EF4-FFF2-40B4-BE49-F238E27FC236}">
                <a16:creationId xmlns:a16="http://schemas.microsoft.com/office/drawing/2014/main" id="{13660430-D2D8-4542-9C5B-2DFE658AC93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966322" y="4171730"/>
            <a:ext cx="487363" cy="48736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E99EA2F-9DF6-4342-BCE9-1B4705A246F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18384" y="319301"/>
            <a:ext cx="3502031" cy="53774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FF2EA11-3AA4-4698-826B-1A27427307A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658226" y="788457"/>
            <a:ext cx="1466849" cy="38321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F0975BD-6260-414E-A6F7-48110DF0AB8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531900" y="1157333"/>
            <a:ext cx="3126326" cy="47193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6E9FBD8-148C-4B9B-A845-F15C774CC3F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658228" y="1559390"/>
            <a:ext cx="3324224" cy="46388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585165A-F5A4-4A22-98A4-CA8D3CA49AB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658226" y="603747"/>
            <a:ext cx="239485" cy="15857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07BAFEE-D359-436F-80C6-3A261A3C0F9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310629" y="964275"/>
            <a:ext cx="253708" cy="15200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912757F-CC9A-452E-B465-D4DA9B6070B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671690" y="1383765"/>
            <a:ext cx="239485" cy="158578"/>
          </a:xfrm>
          <a:prstGeom prst="rect">
            <a:avLst/>
          </a:prstGeom>
        </p:spPr>
      </p:pic>
      <p:pic>
        <p:nvPicPr>
          <p:cNvPr id="36" name="X_[11-12]_hanasu1">
            <a:hlinkClick r:id="" action="ppaction://media"/>
            <a:extLst>
              <a:ext uri="{FF2B5EF4-FFF2-40B4-BE49-F238E27FC236}">
                <a16:creationId xmlns:a16="http://schemas.microsoft.com/office/drawing/2014/main" id="{0EBDDCD6-D5F7-48F2-9D9F-A8DF5244E21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087496" y="7098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3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17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034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56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1DA01B-1BD9-4CE0-BE84-3AA0C4807A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489" y="193846"/>
            <a:ext cx="4212403" cy="7134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ED1073-520E-4498-87D4-5C53D422EC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531" y="1822326"/>
            <a:ext cx="6383868" cy="29572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DB13A2C-B329-43CF-B7BA-48BF845100D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18384" y="319301"/>
            <a:ext cx="3502031" cy="5377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16852BA-01B5-4545-A8AF-32053997FB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58226" y="788457"/>
            <a:ext cx="1466849" cy="38321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288440F-DE86-4BFA-829B-140FB7E5EDA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31900" y="1157333"/>
            <a:ext cx="3126326" cy="47193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E98A785-FD30-472F-9163-F2A20DEF53B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58228" y="1559390"/>
            <a:ext cx="3324224" cy="46388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5E37797-9B85-4F60-A1CD-AC6D73DE89D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89317" y="1822326"/>
            <a:ext cx="468909" cy="28123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909D7E1-0E0A-441D-9BCE-587819BB56BE}"/>
              </a:ext>
            </a:extLst>
          </p:cNvPr>
          <p:cNvSpPr/>
          <p:nvPr/>
        </p:nvSpPr>
        <p:spPr>
          <a:xfrm>
            <a:off x="6818049" y="2103565"/>
            <a:ext cx="5246703" cy="4282641"/>
          </a:xfrm>
          <a:prstGeom prst="rect">
            <a:avLst/>
          </a:prstGeom>
          <a:solidFill>
            <a:schemeClr val="bg1"/>
          </a:solidFill>
          <a:ln>
            <a:solidFill>
              <a:srgbClr val="F165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152C00C-B14E-4421-9762-3B664DEC5D8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17081" y="2182946"/>
            <a:ext cx="5065371" cy="4106924"/>
          </a:xfrm>
          <a:prstGeom prst="rect">
            <a:avLst/>
          </a:prstGeom>
        </p:spPr>
      </p:pic>
      <p:pic>
        <p:nvPicPr>
          <p:cNvPr id="36" name="X_[11-12]_hanasu1">
            <a:hlinkClick r:id="" action="ppaction://media"/>
            <a:extLst>
              <a:ext uri="{FF2B5EF4-FFF2-40B4-BE49-F238E27FC236}">
                <a16:creationId xmlns:a16="http://schemas.microsoft.com/office/drawing/2014/main" id="{0EBDDCD6-D5F7-48F2-9D9F-A8DF5244E2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767397" y="586146"/>
            <a:ext cx="487363" cy="487363"/>
          </a:xfrm>
          <a:prstGeom prst="rect">
            <a:avLst/>
          </a:prstGeom>
        </p:spPr>
      </p:pic>
      <p:pic>
        <p:nvPicPr>
          <p:cNvPr id="37" name="X_[11-13]_hanasu2-1">
            <a:hlinkClick r:id="" action="ppaction://media"/>
            <a:extLst>
              <a:ext uri="{FF2B5EF4-FFF2-40B4-BE49-F238E27FC236}">
                <a16:creationId xmlns:a16="http://schemas.microsoft.com/office/drawing/2014/main" id="{C52436A3-83FF-4CA1-B8DB-CE7AF2F0E4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259132" y="1915302"/>
            <a:ext cx="487363" cy="487363"/>
          </a:xfrm>
          <a:prstGeom prst="rect">
            <a:avLst/>
          </a:prstGeom>
        </p:spPr>
      </p:pic>
      <p:pic>
        <p:nvPicPr>
          <p:cNvPr id="38" name="X_[11-14]_hanasu2-2">
            <a:hlinkClick r:id="" action="ppaction://media"/>
            <a:extLst>
              <a:ext uri="{FF2B5EF4-FFF2-40B4-BE49-F238E27FC236}">
                <a16:creationId xmlns:a16="http://schemas.microsoft.com/office/drawing/2014/main" id="{13660430-D2D8-4542-9C5B-2DFE658AC93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073666" y="2350867"/>
            <a:ext cx="487363" cy="4873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B130FB-BC9B-42B5-B686-7CE0435D9AD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27489" y="1091619"/>
            <a:ext cx="5010522" cy="50771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269B353-32AB-4DB0-A28D-B222CD9460BA}"/>
              </a:ext>
            </a:extLst>
          </p:cNvPr>
          <p:cNvSpPr/>
          <p:nvPr/>
        </p:nvSpPr>
        <p:spPr>
          <a:xfrm>
            <a:off x="403231" y="4436431"/>
            <a:ext cx="3744122" cy="2136542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776608E-CD29-49AC-AFF9-AA83278E15A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2499" y="4694454"/>
            <a:ext cx="3430271" cy="16917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815174-BA38-467B-A8F6-CDBC32318FD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658226" y="603747"/>
            <a:ext cx="239485" cy="1585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DA0003-B969-43F2-A04E-E5A71E4F96E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310629" y="964275"/>
            <a:ext cx="253708" cy="1520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6D03D07-9B87-4E8F-89A8-156761BB1A2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671690" y="1383765"/>
            <a:ext cx="239485" cy="15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7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17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034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56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1DA01B-1BD9-4CE0-BE84-3AA0C4807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489" y="193846"/>
            <a:ext cx="4212403" cy="7134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ED1073-520E-4498-87D4-5C53D422E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48" y="3739718"/>
            <a:ext cx="6383868" cy="295720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5E37797-9B85-4F60-A1CD-AC6D73DE8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9317" y="1822326"/>
            <a:ext cx="468909" cy="28123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909D7E1-0E0A-441D-9BCE-587819BB56BE}"/>
              </a:ext>
            </a:extLst>
          </p:cNvPr>
          <p:cNvSpPr/>
          <p:nvPr/>
        </p:nvSpPr>
        <p:spPr>
          <a:xfrm>
            <a:off x="6818049" y="2103565"/>
            <a:ext cx="5246703" cy="4282641"/>
          </a:xfrm>
          <a:prstGeom prst="rect">
            <a:avLst/>
          </a:prstGeom>
          <a:solidFill>
            <a:schemeClr val="bg1"/>
          </a:solidFill>
          <a:ln>
            <a:solidFill>
              <a:srgbClr val="F165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152C00C-B14E-4421-9762-3B664DEC5D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7081" y="2182946"/>
            <a:ext cx="5065371" cy="410692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A24747C-98CB-443E-8919-6D26450CA4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094" y="1098895"/>
            <a:ext cx="4652858" cy="174642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0CA7BD1-5FDF-44C9-B1EC-0B948B919F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7103" y="2888825"/>
            <a:ext cx="3802839" cy="24110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EA3F488-0FFE-4CEE-8AAE-B2329EAE94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103" y="3135731"/>
            <a:ext cx="2983353" cy="262702"/>
          </a:xfrm>
          <a:prstGeom prst="rect">
            <a:avLst/>
          </a:prstGeom>
        </p:spPr>
      </p:pic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660D1FA-C21D-42CE-B8CC-33EB120913F2}"/>
              </a:ext>
            </a:extLst>
          </p:cNvPr>
          <p:cNvSpPr/>
          <p:nvPr/>
        </p:nvSpPr>
        <p:spPr>
          <a:xfrm>
            <a:off x="355108" y="2182946"/>
            <a:ext cx="4789844" cy="12261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8710CA7-4C87-4F8C-8E60-77597715E9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8384" y="319301"/>
            <a:ext cx="3502031" cy="53774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04DA241-994A-4D4B-89C4-8514340079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58226" y="788457"/>
            <a:ext cx="1466849" cy="38321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439FD8B-AEF7-4B04-A73B-D49E7F7EF8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31900" y="1157333"/>
            <a:ext cx="3126326" cy="47193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2139131-F49A-4B4B-ABFA-9AB7E24C37E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58228" y="1559390"/>
            <a:ext cx="3324224" cy="46388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931E864-8203-4113-B538-8879A5D5A5E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58226" y="603747"/>
            <a:ext cx="239485" cy="1585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3DF7F7A-50EB-4347-B516-04097D2911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0629" y="964275"/>
            <a:ext cx="253708" cy="1520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8F66595-F18C-4808-8A0A-A8E82836FE7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71690" y="1383765"/>
            <a:ext cx="239485" cy="15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264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877056B-64AC-4193-85F5-DBF735FCE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22" y="643466"/>
            <a:ext cx="10037955" cy="557106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0E2B872-44E2-472A-ACB2-AF9EEE295A62}"/>
              </a:ext>
            </a:extLst>
          </p:cNvPr>
          <p:cNvSpPr/>
          <p:nvPr/>
        </p:nvSpPr>
        <p:spPr>
          <a:xfrm>
            <a:off x="1077022" y="2246050"/>
            <a:ext cx="10037955" cy="8700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5063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1F6A4AD-C459-41AC-833F-A03874B34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142" y="467656"/>
            <a:ext cx="10905066" cy="201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5248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52FC22-D883-4801-95EA-0CF73FFE59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864" y="199639"/>
            <a:ext cx="2023929" cy="7316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48FC32-FD1B-40DD-901C-BAED856B56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438" y="1077859"/>
            <a:ext cx="2023929" cy="3718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2A91DE-15F9-426B-8C4E-A1E72E81AF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0091" y="381621"/>
            <a:ext cx="6753225" cy="19504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87E5C0-D638-4B90-962D-214DDF9CE5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0089" y="2452373"/>
            <a:ext cx="6753226" cy="19532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AD6444-A9A8-4307-8BB9-987DE23FB2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0089" y="4525960"/>
            <a:ext cx="6753227" cy="19780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69CE174-C3FD-46D4-A422-3D8CA57762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438" y="1887289"/>
            <a:ext cx="4076653" cy="2076665"/>
          </a:xfrm>
          <a:prstGeom prst="rect">
            <a:avLst/>
          </a:prstGeom>
        </p:spPr>
      </p:pic>
      <p:pic>
        <p:nvPicPr>
          <p:cNvPr id="14" name="X_[11-15]_kotoba1">
            <a:hlinkClick r:id="" action="ppaction://media"/>
            <a:extLst>
              <a:ext uri="{FF2B5EF4-FFF2-40B4-BE49-F238E27FC236}">
                <a16:creationId xmlns:a16="http://schemas.microsoft.com/office/drawing/2014/main" id="{E240EF14-3A99-4DC0-9A5B-6BA14156E3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890782" y="1356830"/>
            <a:ext cx="487363" cy="487363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1489B73-6A8B-416B-8102-D1E1C7E2C8D6}"/>
              </a:ext>
            </a:extLst>
          </p:cNvPr>
          <p:cNvSpPr/>
          <p:nvPr/>
        </p:nvSpPr>
        <p:spPr>
          <a:xfrm>
            <a:off x="482069" y="1887289"/>
            <a:ext cx="4270595" cy="7316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04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57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FAE546-C329-4D9E-AA08-32B98749A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06" y="303489"/>
            <a:ext cx="2023929" cy="7316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B40E30-4322-4970-8559-91206DA07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606" y="1035152"/>
            <a:ext cx="2023929" cy="3718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F5C27D-0081-49D8-B9F9-35EB2483B5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557" y="1607663"/>
            <a:ext cx="10230886" cy="29548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4B7D3F-353E-4BA1-A325-48D0DEBF9018}"/>
              </a:ext>
            </a:extLst>
          </p:cNvPr>
          <p:cNvSpPr txBox="1"/>
          <p:nvPr/>
        </p:nvSpPr>
        <p:spPr>
          <a:xfrm>
            <a:off x="1419319" y="4767815"/>
            <a:ext cx="1897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ស្តាប់តន្ត្រី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D56A3F-47B0-4903-A08A-82316DDD3F9E}"/>
              </a:ext>
            </a:extLst>
          </p:cNvPr>
          <p:cNvSpPr txBox="1"/>
          <p:nvPr/>
        </p:nvSpPr>
        <p:spPr>
          <a:xfrm>
            <a:off x="3976088" y="4763123"/>
            <a:ext cx="17378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អានសៀវភៅ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769BC1-CDC0-4F96-A3D5-BEE74D733E76}"/>
              </a:ext>
            </a:extLst>
          </p:cNvPr>
          <p:cNvSpPr txBox="1"/>
          <p:nvPr/>
        </p:nvSpPr>
        <p:spPr>
          <a:xfrm>
            <a:off x="6587786" y="4763123"/>
            <a:ext cx="1897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មើលទូរទស្សន៍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81123B-8BB3-46DD-BD39-650562A2B4C5}"/>
              </a:ext>
            </a:extLst>
          </p:cNvPr>
          <p:cNvSpPr txBox="1"/>
          <p:nvPr/>
        </p:nvSpPr>
        <p:spPr>
          <a:xfrm>
            <a:off x="9181730" y="4763123"/>
            <a:ext cx="22600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លេងកីឡា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9869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FAE546-C329-4D9E-AA08-32B98749A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06" y="303489"/>
            <a:ext cx="2023929" cy="7316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B40E30-4322-4970-8559-91206DA07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606" y="1035152"/>
            <a:ext cx="2023929" cy="371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434C08-7DA3-4CC0-B46E-BE2B6DF05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13" y="1607663"/>
            <a:ext cx="10446565" cy="30214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E1F063-FC1A-4C7D-B5D6-FD17FEEFB570}"/>
              </a:ext>
            </a:extLst>
          </p:cNvPr>
          <p:cNvSpPr txBox="1"/>
          <p:nvPr/>
        </p:nvSpPr>
        <p:spPr>
          <a:xfrm>
            <a:off x="1177030" y="4836002"/>
            <a:ext cx="19153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សម្អាត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FC5B0D-75A0-4C56-B094-C7CAF7D99B03}"/>
              </a:ext>
            </a:extLst>
          </p:cNvPr>
          <p:cNvSpPr txBox="1"/>
          <p:nvPr/>
        </p:nvSpPr>
        <p:spPr>
          <a:xfrm>
            <a:off x="3727881" y="4829799"/>
            <a:ext cx="2368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បោកសម្លៀកបំពាក់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E271AB-57EF-46AE-8AE3-D63339D15B64}"/>
              </a:ext>
            </a:extLst>
          </p:cNvPr>
          <p:cNvSpPr txBox="1"/>
          <p:nvPr/>
        </p:nvSpPr>
        <p:spPr>
          <a:xfrm>
            <a:off x="6731493" y="4829799"/>
            <a:ext cx="1791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ធ្វើម្ហូប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68A46D-2472-41B7-9AF5-200BEB79C46E}"/>
              </a:ext>
            </a:extLst>
          </p:cNvPr>
          <p:cNvSpPr txBox="1"/>
          <p:nvPr/>
        </p:nvSpPr>
        <p:spPr>
          <a:xfrm>
            <a:off x="9359283" y="4829799"/>
            <a:ext cx="1791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លេងហ្គេម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115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FAE546-C329-4D9E-AA08-32B98749A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06" y="303489"/>
            <a:ext cx="2023929" cy="7316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B40E30-4322-4970-8559-91206DA07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606" y="1035152"/>
            <a:ext cx="2023929" cy="371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441ECB-56FB-4D62-917B-A32D234A7C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994" y="1607663"/>
            <a:ext cx="10501546" cy="30759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37E929-5FE2-43AB-AB3A-73F81F161B6D}"/>
              </a:ext>
            </a:extLst>
          </p:cNvPr>
          <p:cNvSpPr txBox="1"/>
          <p:nvPr/>
        </p:nvSpPr>
        <p:spPr>
          <a:xfrm>
            <a:off x="1280603" y="4881005"/>
            <a:ext cx="16579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ដើរកំសាន្ត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A1B204-9882-4C65-8046-3F7B87A15F59}"/>
              </a:ext>
            </a:extLst>
          </p:cNvPr>
          <p:cNvSpPr txBox="1"/>
          <p:nvPr/>
        </p:nvSpPr>
        <p:spPr>
          <a:xfrm>
            <a:off x="4059315" y="4881005"/>
            <a:ext cx="16579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ទិញអីវ៉ាន់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A048B7-DBFD-423C-AF0F-06001E68D9F6}"/>
              </a:ext>
            </a:extLst>
          </p:cNvPr>
          <p:cNvSpPr txBox="1"/>
          <p:nvPr/>
        </p:nvSpPr>
        <p:spPr>
          <a:xfrm>
            <a:off x="6838027" y="4884024"/>
            <a:ext cx="151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រៀន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91D314-4288-4E90-BAE6-66A94872B584}"/>
              </a:ext>
            </a:extLst>
          </p:cNvPr>
          <p:cNvSpPr txBox="1"/>
          <p:nvPr/>
        </p:nvSpPr>
        <p:spPr>
          <a:xfrm>
            <a:off x="9282009" y="4881005"/>
            <a:ext cx="16293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សម្រាក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7459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52FC22-D883-4801-95EA-0CF73FFE59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963" y="625167"/>
            <a:ext cx="2023929" cy="7316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48FC32-FD1B-40DD-901C-BAED856B56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098" y="1424229"/>
            <a:ext cx="2023929" cy="3718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2A91DE-15F9-426B-8C4E-A1E72E81AF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0091" y="381621"/>
            <a:ext cx="6753225" cy="19504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87E5C0-D638-4B90-962D-214DDF9CE5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0089" y="2452373"/>
            <a:ext cx="6753226" cy="19532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AD6444-A9A8-4307-8BB9-987DE23FB2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0089" y="4525960"/>
            <a:ext cx="6753227" cy="19780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69CE174-C3FD-46D4-A422-3D8CA57762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565" y="2166244"/>
            <a:ext cx="4076653" cy="2076665"/>
          </a:xfrm>
          <a:prstGeom prst="rect">
            <a:avLst/>
          </a:prstGeom>
        </p:spPr>
      </p:pic>
      <p:pic>
        <p:nvPicPr>
          <p:cNvPr id="14" name="X_[11-15]_kotoba1">
            <a:hlinkClick r:id="" action="ppaction://media"/>
            <a:extLst>
              <a:ext uri="{FF2B5EF4-FFF2-40B4-BE49-F238E27FC236}">
                <a16:creationId xmlns:a16="http://schemas.microsoft.com/office/drawing/2014/main" id="{E240EF14-3A99-4DC0-9A5B-6BA14156E3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800333" y="3071210"/>
            <a:ext cx="487363" cy="487363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1489B73-6A8B-416B-8102-D1E1C7E2C8D6}"/>
              </a:ext>
            </a:extLst>
          </p:cNvPr>
          <p:cNvSpPr/>
          <p:nvPr/>
        </p:nvSpPr>
        <p:spPr>
          <a:xfrm>
            <a:off x="523565" y="2850579"/>
            <a:ext cx="3764131" cy="70799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26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57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52FC22-D883-4801-95EA-0CF73FFE59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742" y="0"/>
            <a:ext cx="2023929" cy="7316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48FC32-FD1B-40DD-901C-BAED856B56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850" y="770508"/>
            <a:ext cx="2023929" cy="3718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2A91DE-15F9-426B-8C4E-A1E72E81AF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0091" y="381621"/>
            <a:ext cx="6753225" cy="19504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87E5C0-D638-4B90-962D-214DDF9CE5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0089" y="2452373"/>
            <a:ext cx="6753226" cy="19532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AD6444-A9A8-4307-8BB9-987DE23FB2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0089" y="4525960"/>
            <a:ext cx="6753227" cy="19780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69CE174-C3FD-46D4-A422-3D8CA57762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5344" y="1396715"/>
            <a:ext cx="4076653" cy="2076665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1489B73-6A8B-416B-8102-D1E1C7E2C8D6}"/>
              </a:ext>
            </a:extLst>
          </p:cNvPr>
          <p:cNvSpPr/>
          <p:nvPr/>
        </p:nvSpPr>
        <p:spPr>
          <a:xfrm>
            <a:off x="335963" y="2718779"/>
            <a:ext cx="4412201" cy="7546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X_[11-16]_kotoba2">
            <a:hlinkClick r:id="" action="ppaction://media"/>
            <a:extLst>
              <a:ext uri="{FF2B5EF4-FFF2-40B4-BE49-F238E27FC236}">
                <a16:creationId xmlns:a16="http://schemas.microsoft.com/office/drawing/2014/main" id="{55ADAC19-E2A1-4FAA-A525-7A70AD3CF3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884036" y="2141699"/>
            <a:ext cx="487363" cy="487363"/>
          </a:xfrm>
          <a:prstGeom prst="rect">
            <a:avLst/>
          </a:prstGeom>
        </p:spPr>
      </p:pic>
      <p:sp>
        <p:nvSpPr>
          <p:cNvPr id="12" name="TextBox 1">
            <a:extLst>
              <a:ext uri="{FF2B5EF4-FFF2-40B4-BE49-F238E27FC236}">
                <a16:creationId xmlns:a16="http://schemas.microsoft.com/office/drawing/2014/main" id="{52536293-9103-462E-A820-2C32E7C27B43}"/>
              </a:ext>
            </a:extLst>
          </p:cNvPr>
          <p:cNvSpPr txBox="1"/>
          <p:nvPr/>
        </p:nvSpPr>
        <p:spPr>
          <a:xfrm>
            <a:off x="838782" y="3727725"/>
            <a:ext cx="14729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)</a:t>
            </a:r>
          </a:p>
          <a:p>
            <a:endParaRPr lang="en-US" sz="2000" dirty="0"/>
          </a:p>
          <a:p>
            <a:r>
              <a:rPr lang="en-US" sz="2000" dirty="0"/>
              <a:t>2.(       )</a:t>
            </a:r>
          </a:p>
          <a:p>
            <a:endParaRPr lang="en-US" sz="2000" dirty="0"/>
          </a:p>
          <a:p>
            <a:r>
              <a:rPr lang="en-US" sz="2000" dirty="0"/>
              <a:t>3.(       )</a:t>
            </a:r>
          </a:p>
          <a:p>
            <a:endParaRPr lang="en-US" sz="2000" dirty="0"/>
          </a:p>
          <a:p>
            <a:r>
              <a:rPr lang="en-US" sz="2000" dirty="0"/>
              <a:t>4.(       )</a:t>
            </a:r>
          </a:p>
          <a:p>
            <a:endParaRPr lang="en-US" sz="2000" dirty="0"/>
          </a:p>
          <a:p>
            <a:r>
              <a:rPr lang="en-US" sz="2000" dirty="0"/>
              <a:t>5.(       )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C1D9D7E8-6515-41A4-A6A5-122BA1EE0069}"/>
              </a:ext>
            </a:extLst>
          </p:cNvPr>
          <p:cNvSpPr txBox="1"/>
          <p:nvPr/>
        </p:nvSpPr>
        <p:spPr>
          <a:xfrm>
            <a:off x="2531609" y="3727725"/>
            <a:ext cx="183762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6.  (       )</a:t>
            </a:r>
          </a:p>
          <a:p>
            <a:endParaRPr lang="en-US" sz="2000" dirty="0"/>
          </a:p>
          <a:p>
            <a:r>
              <a:rPr lang="en-US" sz="2000" dirty="0"/>
              <a:t>7.  (       )/ (       )</a:t>
            </a:r>
          </a:p>
          <a:p>
            <a:endParaRPr lang="en-US" sz="2000" dirty="0"/>
          </a:p>
          <a:p>
            <a:r>
              <a:rPr lang="en-US" sz="2000" dirty="0"/>
              <a:t>8.  (       )/ (       )</a:t>
            </a:r>
          </a:p>
          <a:p>
            <a:endParaRPr lang="en-US" sz="2000" dirty="0"/>
          </a:p>
          <a:p>
            <a:r>
              <a:rPr lang="en-US" sz="2000" dirty="0"/>
              <a:t>9.  (       )</a:t>
            </a:r>
          </a:p>
          <a:p>
            <a:endParaRPr lang="en-US" sz="2000" dirty="0"/>
          </a:p>
          <a:p>
            <a:r>
              <a:rPr lang="en-US" sz="2000" dirty="0"/>
              <a:t>10.(       )</a:t>
            </a:r>
          </a:p>
        </p:txBody>
      </p:sp>
    </p:spTree>
    <p:extLst>
      <p:ext uri="{BB962C8B-B14F-4D97-AF65-F5344CB8AC3E}">
        <p14:creationId xmlns:p14="http://schemas.microsoft.com/office/powerpoint/2010/main" val="126796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95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69C35C6-0662-47F4-8C93-5BBD9A7A2291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7BF01FD5-C74B-4C46-8AED-C3C72502B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916" y="448013"/>
            <a:ext cx="2023929" cy="731663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DCC96F30-1BE8-4CAD-A7D7-F4AF60E46C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463" y="1300501"/>
            <a:ext cx="2023929" cy="371862"/>
          </a:xfrm>
          <a:prstGeom prst="rect">
            <a:avLst/>
          </a:prstGeom>
        </p:spPr>
      </p:pic>
      <p:pic>
        <p:nvPicPr>
          <p:cNvPr id="27" name="Picture 6">
            <a:extLst>
              <a:ext uri="{FF2B5EF4-FFF2-40B4-BE49-F238E27FC236}">
                <a16:creationId xmlns:a16="http://schemas.microsoft.com/office/drawing/2014/main" id="{5C35E2F5-91A0-46AF-AEDD-93305FA27A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0091" y="381621"/>
            <a:ext cx="6753225" cy="1950418"/>
          </a:xfrm>
          <a:prstGeom prst="rect">
            <a:avLst/>
          </a:prstGeom>
        </p:spPr>
      </p:pic>
      <p:pic>
        <p:nvPicPr>
          <p:cNvPr id="28" name="Picture 8">
            <a:extLst>
              <a:ext uri="{FF2B5EF4-FFF2-40B4-BE49-F238E27FC236}">
                <a16:creationId xmlns:a16="http://schemas.microsoft.com/office/drawing/2014/main" id="{14C80872-35A0-4848-82EC-261E7C5A2D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0089" y="2452373"/>
            <a:ext cx="6753226" cy="1953253"/>
          </a:xfrm>
          <a:prstGeom prst="rect">
            <a:avLst/>
          </a:prstGeom>
        </p:spPr>
      </p:pic>
      <p:pic>
        <p:nvPicPr>
          <p:cNvPr id="29" name="Picture 10">
            <a:extLst>
              <a:ext uri="{FF2B5EF4-FFF2-40B4-BE49-F238E27FC236}">
                <a16:creationId xmlns:a16="http://schemas.microsoft.com/office/drawing/2014/main" id="{B8A9D6F5-4157-458D-8F4B-26B7AB73DC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0089" y="4525960"/>
            <a:ext cx="6753227" cy="1978062"/>
          </a:xfrm>
          <a:prstGeom prst="rect">
            <a:avLst/>
          </a:prstGeom>
        </p:spPr>
      </p:pic>
      <p:pic>
        <p:nvPicPr>
          <p:cNvPr id="30" name="Picture 3">
            <a:extLst>
              <a:ext uri="{FF2B5EF4-FFF2-40B4-BE49-F238E27FC236}">
                <a16:creationId xmlns:a16="http://schemas.microsoft.com/office/drawing/2014/main" id="{A29FB9D4-CCB7-4AC4-82AD-5307939C07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8684" y="1788468"/>
            <a:ext cx="3786309" cy="600049"/>
          </a:xfrm>
          <a:prstGeom prst="rect">
            <a:avLst/>
          </a:prstGeom>
        </p:spPr>
      </p:pic>
      <p:pic>
        <p:nvPicPr>
          <p:cNvPr id="31" name="X_[11-16]_kotoba2">
            <a:hlinkClick r:id="" action="ppaction://media"/>
            <a:extLst>
              <a:ext uri="{FF2B5EF4-FFF2-40B4-BE49-F238E27FC236}">
                <a16:creationId xmlns:a16="http://schemas.microsoft.com/office/drawing/2014/main" id="{CF759734-C84A-4931-81A5-81984DA1BE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768580" y="2268701"/>
            <a:ext cx="487363" cy="487363"/>
          </a:xfrm>
          <a:prstGeom prst="rect">
            <a:avLst/>
          </a:prstGeom>
        </p:spPr>
      </p:pic>
      <p:sp>
        <p:nvSpPr>
          <p:cNvPr id="32" name="TextBox 1">
            <a:extLst>
              <a:ext uri="{FF2B5EF4-FFF2-40B4-BE49-F238E27FC236}">
                <a16:creationId xmlns:a16="http://schemas.microsoft.com/office/drawing/2014/main" id="{225B8D3D-CB50-4BAB-B719-D851F437E3F5}"/>
              </a:ext>
            </a:extLst>
          </p:cNvPr>
          <p:cNvSpPr txBox="1"/>
          <p:nvPr/>
        </p:nvSpPr>
        <p:spPr>
          <a:xfrm>
            <a:off x="784540" y="2709290"/>
            <a:ext cx="14729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)</a:t>
            </a:r>
          </a:p>
          <a:p>
            <a:endParaRPr lang="en-US" sz="2000" dirty="0"/>
          </a:p>
          <a:p>
            <a:r>
              <a:rPr lang="en-US" sz="2000" dirty="0"/>
              <a:t>2.(       )</a:t>
            </a:r>
          </a:p>
          <a:p>
            <a:endParaRPr lang="en-US" sz="2000" dirty="0"/>
          </a:p>
          <a:p>
            <a:r>
              <a:rPr lang="en-US" sz="2000" dirty="0"/>
              <a:t>3.(       )</a:t>
            </a:r>
          </a:p>
          <a:p>
            <a:endParaRPr lang="en-US" sz="2000" dirty="0"/>
          </a:p>
          <a:p>
            <a:r>
              <a:rPr lang="en-US" sz="2000" dirty="0"/>
              <a:t>4.(       )</a:t>
            </a:r>
          </a:p>
          <a:p>
            <a:endParaRPr lang="en-US" sz="2000" dirty="0"/>
          </a:p>
          <a:p>
            <a:r>
              <a:rPr lang="en-US" sz="2000" dirty="0"/>
              <a:t>5.(       )</a:t>
            </a:r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C42D997F-C920-4439-B79B-0E41634B13E8}"/>
              </a:ext>
            </a:extLst>
          </p:cNvPr>
          <p:cNvSpPr txBox="1"/>
          <p:nvPr/>
        </p:nvSpPr>
        <p:spPr>
          <a:xfrm>
            <a:off x="2477367" y="2709290"/>
            <a:ext cx="183762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6.  (       )</a:t>
            </a:r>
          </a:p>
          <a:p>
            <a:endParaRPr lang="en-US" sz="2000" dirty="0"/>
          </a:p>
          <a:p>
            <a:r>
              <a:rPr lang="en-US" sz="2000" dirty="0"/>
              <a:t>7.  (       )/ (       )</a:t>
            </a:r>
          </a:p>
          <a:p>
            <a:endParaRPr lang="en-US" sz="2000" dirty="0"/>
          </a:p>
          <a:p>
            <a:r>
              <a:rPr lang="en-US" sz="2000" dirty="0"/>
              <a:t>8.  (       )/ (       )</a:t>
            </a:r>
          </a:p>
          <a:p>
            <a:endParaRPr lang="en-US" sz="2000" dirty="0"/>
          </a:p>
          <a:p>
            <a:r>
              <a:rPr lang="en-US" sz="2000" dirty="0"/>
              <a:t>9.  (       )</a:t>
            </a:r>
          </a:p>
          <a:p>
            <a:endParaRPr lang="en-US" sz="2000" dirty="0"/>
          </a:p>
          <a:p>
            <a:r>
              <a:rPr lang="en-US" sz="2000" dirty="0"/>
              <a:t>10.(       )</a:t>
            </a:r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9409245F-55D6-47C3-B069-04BB2201CCFC}"/>
              </a:ext>
            </a:extLst>
          </p:cNvPr>
          <p:cNvSpPr txBox="1"/>
          <p:nvPr/>
        </p:nvSpPr>
        <p:spPr>
          <a:xfrm>
            <a:off x="1009095" y="2563514"/>
            <a:ext cx="668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35" name="TextBox 13">
            <a:extLst>
              <a:ext uri="{FF2B5EF4-FFF2-40B4-BE49-F238E27FC236}">
                <a16:creationId xmlns:a16="http://schemas.microsoft.com/office/drawing/2014/main" id="{3D1E0404-864E-4AF1-9582-C6D5725C79EB}"/>
              </a:ext>
            </a:extLst>
          </p:cNvPr>
          <p:cNvSpPr txBox="1"/>
          <p:nvPr/>
        </p:nvSpPr>
        <p:spPr>
          <a:xfrm>
            <a:off x="1009095" y="3198307"/>
            <a:ext cx="668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36" name="TextBox 14">
            <a:extLst>
              <a:ext uri="{FF2B5EF4-FFF2-40B4-BE49-F238E27FC236}">
                <a16:creationId xmlns:a16="http://schemas.microsoft.com/office/drawing/2014/main" id="{E63E7F45-CC86-46E1-A6A9-9EBAC453E03D}"/>
              </a:ext>
            </a:extLst>
          </p:cNvPr>
          <p:cNvSpPr txBox="1"/>
          <p:nvPr/>
        </p:nvSpPr>
        <p:spPr>
          <a:xfrm>
            <a:off x="1009095" y="3785415"/>
            <a:ext cx="668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37" name="TextBox 15">
            <a:extLst>
              <a:ext uri="{FF2B5EF4-FFF2-40B4-BE49-F238E27FC236}">
                <a16:creationId xmlns:a16="http://schemas.microsoft.com/office/drawing/2014/main" id="{8ED8DD5C-B8B8-4423-A609-9C24A1D6F513}"/>
              </a:ext>
            </a:extLst>
          </p:cNvPr>
          <p:cNvSpPr txBox="1"/>
          <p:nvPr/>
        </p:nvSpPr>
        <p:spPr>
          <a:xfrm>
            <a:off x="1009095" y="4405626"/>
            <a:ext cx="668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38" name="TextBox 16">
            <a:extLst>
              <a:ext uri="{FF2B5EF4-FFF2-40B4-BE49-F238E27FC236}">
                <a16:creationId xmlns:a16="http://schemas.microsoft.com/office/drawing/2014/main" id="{0229F583-DF33-4CE5-A251-B98ECAD6EE7A}"/>
              </a:ext>
            </a:extLst>
          </p:cNvPr>
          <p:cNvSpPr txBox="1"/>
          <p:nvPr/>
        </p:nvSpPr>
        <p:spPr>
          <a:xfrm>
            <a:off x="1009096" y="5036855"/>
            <a:ext cx="668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39" name="TextBox 17">
            <a:extLst>
              <a:ext uri="{FF2B5EF4-FFF2-40B4-BE49-F238E27FC236}">
                <a16:creationId xmlns:a16="http://schemas.microsoft.com/office/drawing/2014/main" id="{339996E1-B42B-40EC-8318-236B205A58FC}"/>
              </a:ext>
            </a:extLst>
          </p:cNvPr>
          <p:cNvSpPr txBox="1"/>
          <p:nvPr/>
        </p:nvSpPr>
        <p:spPr>
          <a:xfrm>
            <a:off x="2819392" y="2563514"/>
            <a:ext cx="668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40" name="TextBox 18">
            <a:extLst>
              <a:ext uri="{FF2B5EF4-FFF2-40B4-BE49-F238E27FC236}">
                <a16:creationId xmlns:a16="http://schemas.microsoft.com/office/drawing/2014/main" id="{09C97E20-B669-483D-99F9-BC9587FC31D0}"/>
              </a:ext>
            </a:extLst>
          </p:cNvPr>
          <p:cNvSpPr txBox="1"/>
          <p:nvPr/>
        </p:nvSpPr>
        <p:spPr>
          <a:xfrm>
            <a:off x="2819392" y="3198306"/>
            <a:ext cx="668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41" name="TextBox 19">
            <a:extLst>
              <a:ext uri="{FF2B5EF4-FFF2-40B4-BE49-F238E27FC236}">
                <a16:creationId xmlns:a16="http://schemas.microsoft.com/office/drawing/2014/main" id="{F3E56D02-A4AA-4ADA-9BF0-551002B8846D}"/>
              </a:ext>
            </a:extLst>
          </p:cNvPr>
          <p:cNvSpPr txBox="1"/>
          <p:nvPr/>
        </p:nvSpPr>
        <p:spPr>
          <a:xfrm>
            <a:off x="3530348" y="3198305"/>
            <a:ext cx="668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42" name="TextBox 20">
            <a:extLst>
              <a:ext uri="{FF2B5EF4-FFF2-40B4-BE49-F238E27FC236}">
                <a16:creationId xmlns:a16="http://schemas.microsoft.com/office/drawing/2014/main" id="{12810CE0-9C11-45A8-ABFF-CB9616ADCAD4}"/>
              </a:ext>
            </a:extLst>
          </p:cNvPr>
          <p:cNvSpPr txBox="1"/>
          <p:nvPr/>
        </p:nvSpPr>
        <p:spPr>
          <a:xfrm>
            <a:off x="2819392" y="3783080"/>
            <a:ext cx="668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j</a:t>
            </a:r>
          </a:p>
        </p:txBody>
      </p:sp>
      <p:sp>
        <p:nvSpPr>
          <p:cNvPr id="43" name="TextBox 21">
            <a:extLst>
              <a:ext uri="{FF2B5EF4-FFF2-40B4-BE49-F238E27FC236}">
                <a16:creationId xmlns:a16="http://schemas.microsoft.com/office/drawing/2014/main" id="{E12E66BE-851D-4CA7-AD66-72AF209BB7C7}"/>
              </a:ext>
            </a:extLst>
          </p:cNvPr>
          <p:cNvSpPr txBox="1"/>
          <p:nvPr/>
        </p:nvSpPr>
        <p:spPr>
          <a:xfrm>
            <a:off x="3530348" y="3783079"/>
            <a:ext cx="668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44" name="TextBox 22">
            <a:extLst>
              <a:ext uri="{FF2B5EF4-FFF2-40B4-BE49-F238E27FC236}">
                <a16:creationId xmlns:a16="http://schemas.microsoft.com/office/drawing/2014/main" id="{22D6BBC8-1B21-406B-B001-253D533DDC97}"/>
              </a:ext>
            </a:extLst>
          </p:cNvPr>
          <p:cNvSpPr txBox="1"/>
          <p:nvPr/>
        </p:nvSpPr>
        <p:spPr>
          <a:xfrm>
            <a:off x="2819393" y="4405625"/>
            <a:ext cx="668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45" name="TextBox 23">
            <a:extLst>
              <a:ext uri="{FF2B5EF4-FFF2-40B4-BE49-F238E27FC236}">
                <a16:creationId xmlns:a16="http://schemas.microsoft.com/office/drawing/2014/main" id="{76E2E47B-4A90-48CF-B65E-F0844FCCA65C}"/>
              </a:ext>
            </a:extLst>
          </p:cNvPr>
          <p:cNvSpPr txBox="1"/>
          <p:nvPr/>
        </p:nvSpPr>
        <p:spPr>
          <a:xfrm>
            <a:off x="2819392" y="5036855"/>
            <a:ext cx="668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83343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6995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3488DC-151A-484E-A2BA-CFDAAF8CE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43" y="582692"/>
            <a:ext cx="9916357" cy="20493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107C38-1423-4CBA-BCB9-CEB7A685E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227" y="2804586"/>
            <a:ext cx="4980149" cy="347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460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138B03-DA2C-43EB-A621-E9C8B10B904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5083" y="429725"/>
            <a:ext cx="6391368" cy="7847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54A81C-25E0-4B7E-82C2-056B5B79145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083" y="1337060"/>
            <a:ext cx="4166668" cy="8422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B2EF53-956F-4AFF-B006-CD2F96E69E9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083" y="2454548"/>
            <a:ext cx="2701254" cy="18601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61FDB0-EF10-4400-81B1-40E84437907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22996" y="2415356"/>
            <a:ext cx="2728387" cy="18993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191822-2332-492A-AD70-ED95A400761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042" y="2344685"/>
            <a:ext cx="2713313" cy="18721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F2A16F-AA27-4720-AAEA-0342C6391BE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51355" y="2317552"/>
            <a:ext cx="2779638" cy="18993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38B8653-A676-4497-9156-3753D6AD8E4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08207" y="4932476"/>
            <a:ext cx="7459669" cy="1485590"/>
          </a:xfrm>
          <a:prstGeom prst="rect">
            <a:avLst/>
          </a:prstGeom>
        </p:spPr>
      </p:pic>
      <p:pic>
        <p:nvPicPr>
          <p:cNvPr id="16" name="X_[11-17]_kiku1">
            <a:hlinkClick r:id="" action="ppaction://media"/>
            <a:extLst>
              <a:ext uri="{FF2B5EF4-FFF2-40B4-BE49-F238E27FC236}">
                <a16:creationId xmlns:a16="http://schemas.microsoft.com/office/drawing/2014/main" id="{15DBBE88-42A8-41C1-9C35-DE9FC9044B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336337" y="4445112"/>
            <a:ext cx="487363" cy="487363"/>
          </a:xfrm>
          <a:prstGeom prst="rect">
            <a:avLst/>
          </a:prstGeom>
        </p:spPr>
      </p:pic>
      <p:pic>
        <p:nvPicPr>
          <p:cNvPr id="17" name="X_[11-18]_kiku2">
            <a:hlinkClick r:id="" action="ppaction://media"/>
            <a:extLst>
              <a:ext uri="{FF2B5EF4-FFF2-40B4-BE49-F238E27FC236}">
                <a16:creationId xmlns:a16="http://schemas.microsoft.com/office/drawing/2014/main" id="{4AC7A402-8145-4217-8F26-E45F3ACDDF5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907701" y="5347113"/>
            <a:ext cx="487363" cy="487363"/>
          </a:xfrm>
          <a:prstGeom prst="rect">
            <a:avLst/>
          </a:prstGeom>
        </p:spPr>
      </p:pic>
      <p:pic>
        <p:nvPicPr>
          <p:cNvPr id="18" name="X_[11-19]_kiku3">
            <a:hlinkClick r:id="" action="ppaction://media"/>
            <a:extLst>
              <a:ext uri="{FF2B5EF4-FFF2-40B4-BE49-F238E27FC236}">
                <a16:creationId xmlns:a16="http://schemas.microsoft.com/office/drawing/2014/main" id="{63BB0698-0568-4D2C-B204-CDD33F325A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107335" y="4445112"/>
            <a:ext cx="487363" cy="487363"/>
          </a:xfrm>
          <a:prstGeom prst="rect">
            <a:avLst/>
          </a:prstGeom>
        </p:spPr>
      </p:pic>
      <p:pic>
        <p:nvPicPr>
          <p:cNvPr id="19" name="X_[11-20]_kiku4">
            <a:hlinkClick r:id="" action="ppaction://media"/>
            <a:extLst>
              <a:ext uri="{FF2B5EF4-FFF2-40B4-BE49-F238E27FC236}">
                <a16:creationId xmlns:a16="http://schemas.microsoft.com/office/drawing/2014/main" id="{9FCBD70C-BF29-41E3-A6ED-CEF64239479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550876" y="534008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8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8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52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059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298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69C35C6-0662-47F4-8C93-5BBD9A7A2291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138B03-DA2C-43EB-A621-E9C8B10B904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5083" y="429725"/>
            <a:ext cx="6391368" cy="7847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54A81C-25E0-4B7E-82C2-056B5B79145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083" y="1337060"/>
            <a:ext cx="4166668" cy="8422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B2EF53-956F-4AFF-B006-CD2F96E69E9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083" y="2454548"/>
            <a:ext cx="2701254" cy="18601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61FDB0-EF10-4400-81B1-40E84437907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22996" y="2415356"/>
            <a:ext cx="2728387" cy="18993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191822-2332-492A-AD70-ED95A400761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042" y="2344685"/>
            <a:ext cx="2713313" cy="18721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F2A16F-AA27-4720-AAEA-0342C6391BE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51355" y="2317552"/>
            <a:ext cx="2779638" cy="18993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38B8653-A676-4497-9156-3753D6AD8E4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08207" y="4932476"/>
            <a:ext cx="7459669" cy="1485590"/>
          </a:xfrm>
          <a:prstGeom prst="rect">
            <a:avLst/>
          </a:prstGeom>
        </p:spPr>
      </p:pic>
      <p:pic>
        <p:nvPicPr>
          <p:cNvPr id="16" name="X_[11-17]_kiku1">
            <a:hlinkClick r:id="" action="ppaction://media"/>
            <a:extLst>
              <a:ext uri="{FF2B5EF4-FFF2-40B4-BE49-F238E27FC236}">
                <a16:creationId xmlns:a16="http://schemas.microsoft.com/office/drawing/2014/main" id="{15DBBE88-42A8-41C1-9C35-DE9FC9044B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336337" y="4445113"/>
            <a:ext cx="487363" cy="487363"/>
          </a:xfrm>
          <a:prstGeom prst="rect">
            <a:avLst/>
          </a:prstGeom>
        </p:spPr>
      </p:pic>
      <p:pic>
        <p:nvPicPr>
          <p:cNvPr id="17" name="X_[11-18]_kiku2">
            <a:hlinkClick r:id="" action="ppaction://media"/>
            <a:extLst>
              <a:ext uri="{FF2B5EF4-FFF2-40B4-BE49-F238E27FC236}">
                <a16:creationId xmlns:a16="http://schemas.microsoft.com/office/drawing/2014/main" id="{4AC7A402-8145-4217-8F26-E45F3ACDDF5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907701" y="5347113"/>
            <a:ext cx="487363" cy="487363"/>
          </a:xfrm>
          <a:prstGeom prst="rect">
            <a:avLst/>
          </a:prstGeom>
        </p:spPr>
      </p:pic>
      <p:pic>
        <p:nvPicPr>
          <p:cNvPr id="18" name="X_[11-19]_kiku3">
            <a:hlinkClick r:id="" action="ppaction://media"/>
            <a:extLst>
              <a:ext uri="{FF2B5EF4-FFF2-40B4-BE49-F238E27FC236}">
                <a16:creationId xmlns:a16="http://schemas.microsoft.com/office/drawing/2014/main" id="{63BB0698-0568-4D2C-B204-CDD33F325A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914730" y="4445113"/>
            <a:ext cx="487363" cy="487363"/>
          </a:xfrm>
          <a:prstGeom prst="rect">
            <a:avLst/>
          </a:prstGeom>
        </p:spPr>
      </p:pic>
      <p:pic>
        <p:nvPicPr>
          <p:cNvPr id="19" name="X_[11-20]_kiku4">
            <a:hlinkClick r:id="" action="ppaction://media"/>
            <a:extLst>
              <a:ext uri="{FF2B5EF4-FFF2-40B4-BE49-F238E27FC236}">
                <a16:creationId xmlns:a16="http://schemas.microsoft.com/office/drawing/2014/main" id="{9FCBD70C-BF29-41E3-A6ED-CEF64239479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541154" y="5338895"/>
            <a:ext cx="487363" cy="48736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200522B-E3A8-4B52-9B95-5DB518EB5601}"/>
              </a:ext>
            </a:extLst>
          </p:cNvPr>
          <p:cNvSpPr txBox="1"/>
          <p:nvPr/>
        </p:nvSpPr>
        <p:spPr>
          <a:xfrm>
            <a:off x="3161981" y="5833291"/>
            <a:ext cx="668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2A0068-FA98-4A24-A916-726892F99C19}"/>
              </a:ext>
            </a:extLst>
          </p:cNvPr>
          <p:cNvSpPr txBox="1"/>
          <p:nvPr/>
        </p:nvSpPr>
        <p:spPr>
          <a:xfrm>
            <a:off x="5041721" y="5833290"/>
            <a:ext cx="668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DC8D6A-F64C-4D02-941A-E2EBED06F09E}"/>
              </a:ext>
            </a:extLst>
          </p:cNvPr>
          <p:cNvSpPr txBox="1"/>
          <p:nvPr/>
        </p:nvSpPr>
        <p:spPr>
          <a:xfrm>
            <a:off x="6811185" y="5833289"/>
            <a:ext cx="668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71FE4B0-BBD5-4A0C-81D9-9C19E1556A62}"/>
              </a:ext>
            </a:extLst>
          </p:cNvPr>
          <p:cNvSpPr txBox="1"/>
          <p:nvPr/>
        </p:nvSpPr>
        <p:spPr>
          <a:xfrm>
            <a:off x="8690444" y="5833289"/>
            <a:ext cx="668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15026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268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952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059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298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AD5BBF-3BB2-4E86-A3F0-9F5B4BFA4B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19308" y="281063"/>
            <a:ext cx="8416031" cy="18478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9522DF-471E-4F5B-A535-1C8B03DAD8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19308" y="2739804"/>
            <a:ext cx="8578787" cy="3723316"/>
          </a:xfrm>
          <a:prstGeom prst="rect">
            <a:avLst/>
          </a:prstGeom>
        </p:spPr>
      </p:pic>
      <p:pic>
        <p:nvPicPr>
          <p:cNvPr id="6" name="X_[11-17]_kiku1">
            <a:hlinkClick r:id="" action="ppaction://media"/>
            <a:extLst>
              <a:ext uri="{FF2B5EF4-FFF2-40B4-BE49-F238E27FC236}">
                <a16:creationId xmlns:a16="http://schemas.microsoft.com/office/drawing/2014/main" id="{C0CB1880-0F70-4FA0-A0BC-AF86144935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635000" y="2252441"/>
            <a:ext cx="487363" cy="487363"/>
          </a:xfrm>
          <a:prstGeom prst="rect">
            <a:avLst/>
          </a:prstGeom>
        </p:spPr>
      </p:pic>
      <p:pic>
        <p:nvPicPr>
          <p:cNvPr id="7" name="X_[11-18]_kiku2">
            <a:hlinkClick r:id="" action="ppaction://media"/>
            <a:extLst>
              <a:ext uri="{FF2B5EF4-FFF2-40B4-BE49-F238E27FC236}">
                <a16:creationId xmlns:a16="http://schemas.microsoft.com/office/drawing/2014/main" id="{FB28B899-7FEE-4BC4-82DF-C7952422C12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39960" y="3071590"/>
            <a:ext cx="487363" cy="487363"/>
          </a:xfrm>
          <a:prstGeom prst="rect">
            <a:avLst/>
          </a:prstGeom>
        </p:spPr>
      </p:pic>
      <p:pic>
        <p:nvPicPr>
          <p:cNvPr id="8" name="X_[11-19]_kiku3">
            <a:hlinkClick r:id="" action="ppaction://media"/>
            <a:extLst>
              <a:ext uri="{FF2B5EF4-FFF2-40B4-BE49-F238E27FC236}">
                <a16:creationId xmlns:a16="http://schemas.microsoft.com/office/drawing/2014/main" id="{E7E0F019-47CA-497E-A9F2-0AAE224C5F5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19554" y="2252439"/>
            <a:ext cx="487363" cy="487363"/>
          </a:xfrm>
          <a:prstGeom prst="rect">
            <a:avLst/>
          </a:prstGeom>
        </p:spPr>
      </p:pic>
      <p:pic>
        <p:nvPicPr>
          <p:cNvPr id="9" name="X_[11-20]_kiku4">
            <a:hlinkClick r:id="" action="ppaction://media"/>
            <a:extLst>
              <a:ext uri="{FF2B5EF4-FFF2-40B4-BE49-F238E27FC236}">
                <a16:creationId xmlns:a16="http://schemas.microsoft.com/office/drawing/2014/main" id="{30E1321F-BFE9-4D08-89F8-E6B6E81E6BD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686021" y="307158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6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8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95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5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298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21CDD0-E0B0-4CEA-9C72-F29850B31A5A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AD5BBF-3BB2-4E86-A3F0-9F5B4BFA4B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19308" y="281063"/>
            <a:ext cx="8416031" cy="18478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9522DF-471E-4F5B-A535-1C8B03DAD8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19308" y="2739804"/>
            <a:ext cx="8578787" cy="3723316"/>
          </a:xfrm>
          <a:prstGeom prst="rect">
            <a:avLst/>
          </a:prstGeom>
        </p:spPr>
      </p:pic>
      <p:pic>
        <p:nvPicPr>
          <p:cNvPr id="6" name="X_[11-17]_kiku1">
            <a:hlinkClick r:id="" action="ppaction://media"/>
            <a:extLst>
              <a:ext uri="{FF2B5EF4-FFF2-40B4-BE49-F238E27FC236}">
                <a16:creationId xmlns:a16="http://schemas.microsoft.com/office/drawing/2014/main" id="{C0CB1880-0F70-4FA0-A0BC-AF86144935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635000" y="2252441"/>
            <a:ext cx="487363" cy="487363"/>
          </a:xfrm>
          <a:prstGeom prst="rect">
            <a:avLst/>
          </a:prstGeom>
        </p:spPr>
      </p:pic>
      <p:pic>
        <p:nvPicPr>
          <p:cNvPr id="7" name="X_[11-18]_kiku2">
            <a:hlinkClick r:id="" action="ppaction://media"/>
            <a:extLst>
              <a:ext uri="{FF2B5EF4-FFF2-40B4-BE49-F238E27FC236}">
                <a16:creationId xmlns:a16="http://schemas.microsoft.com/office/drawing/2014/main" id="{FB28B899-7FEE-4BC4-82DF-C7952422C12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521338" y="3081115"/>
            <a:ext cx="487363" cy="487363"/>
          </a:xfrm>
          <a:prstGeom prst="rect">
            <a:avLst/>
          </a:prstGeom>
        </p:spPr>
      </p:pic>
      <p:pic>
        <p:nvPicPr>
          <p:cNvPr id="8" name="X_[11-19]_kiku3">
            <a:hlinkClick r:id="" action="ppaction://media"/>
            <a:extLst>
              <a:ext uri="{FF2B5EF4-FFF2-40B4-BE49-F238E27FC236}">
                <a16:creationId xmlns:a16="http://schemas.microsoft.com/office/drawing/2014/main" id="{E7E0F019-47CA-497E-A9F2-0AAE224C5F5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19554" y="2252439"/>
            <a:ext cx="487363" cy="487363"/>
          </a:xfrm>
          <a:prstGeom prst="rect">
            <a:avLst/>
          </a:prstGeom>
        </p:spPr>
      </p:pic>
      <p:pic>
        <p:nvPicPr>
          <p:cNvPr id="9" name="X_[11-20]_kiku4">
            <a:hlinkClick r:id="" action="ppaction://media"/>
            <a:extLst>
              <a:ext uri="{FF2B5EF4-FFF2-40B4-BE49-F238E27FC236}">
                <a16:creationId xmlns:a16="http://schemas.microsoft.com/office/drawing/2014/main" id="{30E1321F-BFE9-4D08-89F8-E6B6E81E6BD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10732" y="3081115"/>
            <a:ext cx="487363" cy="4873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1922DB0-C60F-45DF-BA16-BBBFD0511D96}"/>
              </a:ext>
            </a:extLst>
          </p:cNvPr>
          <p:cNvSpPr txBox="1"/>
          <p:nvPr/>
        </p:nvSpPr>
        <p:spPr>
          <a:xfrm>
            <a:off x="2544288" y="3932341"/>
            <a:ext cx="668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ア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9F349E-2261-40F2-BCC6-A46EA9F30AE1}"/>
              </a:ext>
            </a:extLst>
          </p:cNvPr>
          <p:cNvSpPr txBox="1"/>
          <p:nvPr/>
        </p:nvSpPr>
        <p:spPr>
          <a:xfrm>
            <a:off x="2544288" y="4936120"/>
            <a:ext cx="668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ウ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CD9098-EE58-41DA-8024-1C41DC9D5D81}"/>
              </a:ext>
            </a:extLst>
          </p:cNvPr>
          <p:cNvSpPr txBox="1"/>
          <p:nvPr/>
        </p:nvSpPr>
        <p:spPr>
          <a:xfrm>
            <a:off x="4595854" y="3932341"/>
            <a:ext cx="668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イ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A55D23-7A48-472B-930D-072D9606D77A}"/>
              </a:ext>
            </a:extLst>
          </p:cNvPr>
          <p:cNvSpPr txBox="1"/>
          <p:nvPr/>
        </p:nvSpPr>
        <p:spPr>
          <a:xfrm>
            <a:off x="4595854" y="4936120"/>
            <a:ext cx="668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エ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A856BE-F85D-44A2-9A72-7E18CF38CEE2}"/>
              </a:ext>
            </a:extLst>
          </p:cNvPr>
          <p:cNvSpPr txBox="1"/>
          <p:nvPr/>
        </p:nvSpPr>
        <p:spPr>
          <a:xfrm>
            <a:off x="4595854" y="5939899"/>
            <a:ext cx="668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オ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E8A093-FBA2-49D1-83A1-B2E3272C1878}"/>
              </a:ext>
            </a:extLst>
          </p:cNvPr>
          <p:cNvSpPr txBox="1"/>
          <p:nvPr/>
        </p:nvSpPr>
        <p:spPr>
          <a:xfrm>
            <a:off x="6749074" y="3932341"/>
            <a:ext cx="668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イ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400135-778A-4F7F-843D-367782430EC2}"/>
              </a:ext>
            </a:extLst>
          </p:cNvPr>
          <p:cNvSpPr txBox="1"/>
          <p:nvPr/>
        </p:nvSpPr>
        <p:spPr>
          <a:xfrm>
            <a:off x="6749074" y="4936120"/>
            <a:ext cx="668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エ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B06096-9926-443D-8AE5-B3CBFCEF3120}"/>
              </a:ext>
            </a:extLst>
          </p:cNvPr>
          <p:cNvSpPr txBox="1"/>
          <p:nvPr/>
        </p:nvSpPr>
        <p:spPr>
          <a:xfrm>
            <a:off x="8866141" y="3932341"/>
            <a:ext cx="668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エ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3101C2-6998-4623-AF3D-7A012A4B28BB}"/>
              </a:ext>
            </a:extLst>
          </p:cNvPr>
          <p:cNvSpPr txBox="1"/>
          <p:nvPr/>
        </p:nvSpPr>
        <p:spPr>
          <a:xfrm>
            <a:off x="8866141" y="4936120"/>
            <a:ext cx="668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カ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42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3268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95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05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2298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063ABF-6BA7-4CEC-BAFE-FC643F15B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696" y="526223"/>
            <a:ext cx="10333608" cy="304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2128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38F820-C5BF-4550-AE76-5EE7F39E25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8444" y="644035"/>
            <a:ext cx="8224999" cy="21162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70A236-B737-4AB3-BF0A-A12DB0EF3B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8446" y="2760329"/>
            <a:ext cx="8224997" cy="3462918"/>
          </a:xfrm>
          <a:prstGeom prst="rect">
            <a:avLst/>
          </a:prstGeom>
        </p:spPr>
      </p:pic>
      <p:pic>
        <p:nvPicPr>
          <p:cNvPr id="10" name="X_[11-17]_kiku1">
            <a:hlinkClick r:id="" action="ppaction://media"/>
            <a:extLst>
              <a:ext uri="{FF2B5EF4-FFF2-40B4-BE49-F238E27FC236}">
                <a16:creationId xmlns:a16="http://schemas.microsoft.com/office/drawing/2014/main" id="{ACDA1A07-553E-4020-A212-4A88A8291B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23777" y="1214818"/>
            <a:ext cx="487363" cy="487363"/>
          </a:xfrm>
          <a:prstGeom prst="rect">
            <a:avLst/>
          </a:prstGeom>
        </p:spPr>
      </p:pic>
      <p:pic>
        <p:nvPicPr>
          <p:cNvPr id="11" name="X_[11-18]_kiku2">
            <a:hlinkClick r:id="" action="ppaction://media"/>
            <a:extLst>
              <a:ext uri="{FF2B5EF4-FFF2-40B4-BE49-F238E27FC236}">
                <a16:creationId xmlns:a16="http://schemas.microsoft.com/office/drawing/2014/main" id="{594D66DA-2A47-4D8B-A9E7-8745648089C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23777" y="34290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37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9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98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C913D1F-D39E-40BF-A7FA-2A1AC26CB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3501" y="681765"/>
            <a:ext cx="8224997" cy="3435013"/>
          </a:xfrm>
          <a:prstGeom prst="rect">
            <a:avLst/>
          </a:prstGeom>
        </p:spPr>
      </p:pic>
      <p:pic>
        <p:nvPicPr>
          <p:cNvPr id="9" name="X_[11-19]_kiku3">
            <a:hlinkClick r:id="" action="ppaction://media"/>
            <a:extLst>
              <a:ext uri="{FF2B5EF4-FFF2-40B4-BE49-F238E27FC236}">
                <a16:creationId xmlns:a16="http://schemas.microsoft.com/office/drawing/2014/main" id="{746D3047-5408-463B-9D71-754796DF94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67655" y="12581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44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844DED-A331-4ED8-A400-9AAAE93479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7953" y="848953"/>
            <a:ext cx="7196093" cy="4455244"/>
          </a:xfrm>
          <a:prstGeom prst="rect">
            <a:avLst/>
          </a:prstGeom>
        </p:spPr>
      </p:pic>
      <p:pic>
        <p:nvPicPr>
          <p:cNvPr id="3" name="X_[11-20]_kiku4">
            <a:hlinkClick r:id="" action="ppaction://media"/>
            <a:extLst>
              <a:ext uri="{FF2B5EF4-FFF2-40B4-BE49-F238E27FC236}">
                <a16:creationId xmlns:a16="http://schemas.microsoft.com/office/drawing/2014/main" id="{682F37D4-1B4A-4149-8CCD-0D30F2FF08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82246" y="15538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67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7D8FB3B-1FEA-40B0-9E2F-BC62DD52AB5C}"/>
              </a:ext>
            </a:extLst>
          </p:cNvPr>
          <p:cNvSpPr/>
          <p:nvPr/>
        </p:nvSpPr>
        <p:spPr>
          <a:xfrm>
            <a:off x="1313894" y="1091955"/>
            <a:ext cx="9596762" cy="526445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06EB77-E315-46A2-AF3C-563300622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5034" y="403935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1751DE-03B6-40A8-A581-C59ECCBEC8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2397" y="1588940"/>
            <a:ext cx="7398140" cy="8064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94312C-1AFB-4E27-9531-4342452E1D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4517" y="2395423"/>
            <a:ext cx="5142945" cy="3710927"/>
          </a:xfrm>
          <a:prstGeom prst="rect">
            <a:avLst/>
          </a:prstGeom>
        </p:spPr>
      </p:pic>
      <p:pic>
        <p:nvPicPr>
          <p:cNvPr id="9" name="X_[11-21]_katachi1">
            <a:hlinkClick r:id="" action="ppaction://media"/>
            <a:extLst>
              <a:ext uri="{FF2B5EF4-FFF2-40B4-BE49-F238E27FC236}">
                <a16:creationId xmlns:a16="http://schemas.microsoft.com/office/drawing/2014/main" id="{AB6587E6-187F-4EA8-868D-814F15CA05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89639" y="203309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338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74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C7337B-D600-4276-844C-070E4B805D48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D8FB3B-1FEA-40B0-9E2F-BC62DD52AB5C}"/>
              </a:ext>
            </a:extLst>
          </p:cNvPr>
          <p:cNvSpPr/>
          <p:nvPr/>
        </p:nvSpPr>
        <p:spPr>
          <a:xfrm>
            <a:off x="1313894" y="1091955"/>
            <a:ext cx="9596762" cy="526445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06EB77-E315-46A2-AF3C-563300622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5034" y="403935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1751DE-03B6-40A8-A581-C59ECCBEC8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2397" y="1588940"/>
            <a:ext cx="7398140" cy="8064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94312C-1AFB-4E27-9531-4342452E1D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4517" y="2395423"/>
            <a:ext cx="5142945" cy="3710927"/>
          </a:xfrm>
          <a:prstGeom prst="rect">
            <a:avLst/>
          </a:prstGeom>
        </p:spPr>
      </p:pic>
      <p:pic>
        <p:nvPicPr>
          <p:cNvPr id="9" name="X_[11-21]_katachi1">
            <a:hlinkClick r:id="" action="ppaction://media"/>
            <a:extLst>
              <a:ext uri="{FF2B5EF4-FFF2-40B4-BE49-F238E27FC236}">
                <a16:creationId xmlns:a16="http://schemas.microsoft.com/office/drawing/2014/main" id="{AB6587E6-187F-4EA8-868D-814F15CA05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33780" y="2145362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1D9D90A-A532-4C2B-A894-DA15AE921942}"/>
              </a:ext>
            </a:extLst>
          </p:cNvPr>
          <p:cNvSpPr txBox="1"/>
          <p:nvPr/>
        </p:nvSpPr>
        <p:spPr>
          <a:xfrm>
            <a:off x="3305968" y="3019124"/>
            <a:ext cx="1224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いつも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6452C8-80FD-4E94-97CD-8AF713CB2C1B}"/>
              </a:ext>
            </a:extLst>
          </p:cNvPr>
          <p:cNvSpPr txBox="1"/>
          <p:nvPr/>
        </p:nvSpPr>
        <p:spPr>
          <a:xfrm>
            <a:off x="3078622" y="3537020"/>
            <a:ext cx="1503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たいてい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402F69-40F9-4B4B-A289-5313DF0124B6}"/>
              </a:ext>
            </a:extLst>
          </p:cNvPr>
          <p:cNvSpPr txBox="1"/>
          <p:nvPr/>
        </p:nvSpPr>
        <p:spPr>
          <a:xfrm>
            <a:off x="3305968" y="4091302"/>
            <a:ext cx="1224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よく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A646E1-D7CC-447E-90EE-3D0C46DD6489}"/>
              </a:ext>
            </a:extLst>
          </p:cNvPr>
          <p:cNvSpPr txBox="1"/>
          <p:nvPr/>
        </p:nvSpPr>
        <p:spPr>
          <a:xfrm>
            <a:off x="3166626" y="4597357"/>
            <a:ext cx="1503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ときどき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C648D3-B7E9-413F-881B-21D1C9ED50A7}"/>
              </a:ext>
            </a:extLst>
          </p:cNvPr>
          <p:cNvSpPr txBox="1"/>
          <p:nvPr/>
        </p:nvSpPr>
        <p:spPr>
          <a:xfrm>
            <a:off x="4264240" y="5113423"/>
            <a:ext cx="1224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あまり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02741D-D7B7-4E2A-ADE5-ABB8954851E5}"/>
              </a:ext>
            </a:extLst>
          </p:cNvPr>
          <p:cNvSpPr txBox="1"/>
          <p:nvPr/>
        </p:nvSpPr>
        <p:spPr>
          <a:xfrm>
            <a:off x="4488628" y="5666485"/>
            <a:ext cx="1426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ぜんぜん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28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474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F09689-EC1A-448C-9D01-5F320FF1A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142" y="560112"/>
            <a:ext cx="10905066" cy="209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27908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72C084-673D-499A-A00E-3A72D1FABD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08" y="179578"/>
            <a:ext cx="11793184" cy="64988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33686D-94F5-4851-9228-6C1B1AD37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696" y="459994"/>
            <a:ext cx="6815986" cy="10802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0B61D9-DE4B-4C9D-A8EC-BD82D911B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9604" y="1660882"/>
            <a:ext cx="6459149" cy="24726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542D8E-6917-4A47-811B-BEF0769349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0643" y="4249069"/>
            <a:ext cx="6073194" cy="12008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CD7DB9-3772-404F-963F-042687B801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8102" y="4327587"/>
            <a:ext cx="2632340" cy="217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99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573B9E-D775-41DB-A738-D98B65BFA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08" y="179578"/>
            <a:ext cx="11793184" cy="64988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9FF7CF-BA08-4184-A755-80C528743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696" y="459994"/>
            <a:ext cx="6815986" cy="10802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6C684B-EE64-48A7-B1A5-AE059BE5A5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106" y="2129372"/>
            <a:ext cx="9471788" cy="296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2940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369C7AC-0486-43AD-90F3-78A4D2A2A46D}"/>
              </a:ext>
            </a:extLst>
          </p:cNvPr>
          <p:cNvSpPr/>
          <p:nvPr/>
        </p:nvSpPr>
        <p:spPr>
          <a:xfrm>
            <a:off x="1313894" y="1580227"/>
            <a:ext cx="9596762" cy="4092604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E5D8E2-6AB0-4ABC-B1B4-531DCEF61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5034" y="892207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D4A51D-D9AB-4FF4-88E2-B90D261B16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6767" y="3008405"/>
            <a:ext cx="3944583" cy="21672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5848C3-F0F0-4DF0-8A93-8D2474A59F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2397" y="2077212"/>
            <a:ext cx="7398140" cy="806483"/>
          </a:xfrm>
          <a:prstGeom prst="rect">
            <a:avLst/>
          </a:prstGeom>
        </p:spPr>
      </p:pic>
      <p:pic>
        <p:nvPicPr>
          <p:cNvPr id="8" name="X_[11-22]_katachi2">
            <a:hlinkClick r:id="" action="ppaction://media"/>
            <a:extLst>
              <a:ext uri="{FF2B5EF4-FFF2-40B4-BE49-F238E27FC236}">
                <a16:creationId xmlns:a16="http://schemas.microsoft.com/office/drawing/2014/main" id="{FCF61C9B-7B77-41DF-A1D9-C1A4D230DC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42375" y="26400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6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9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E1419E8-F3CB-4628-8525-8030E2C37FE2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69C7AC-0486-43AD-90F3-78A4D2A2A46D}"/>
              </a:ext>
            </a:extLst>
          </p:cNvPr>
          <p:cNvSpPr/>
          <p:nvPr/>
        </p:nvSpPr>
        <p:spPr>
          <a:xfrm>
            <a:off x="1313894" y="1580227"/>
            <a:ext cx="9596762" cy="4092604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E5D8E2-6AB0-4ABC-B1B4-531DCEF61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5034" y="892207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D4A51D-D9AB-4FF4-88E2-B90D261B16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6767" y="3008405"/>
            <a:ext cx="3944583" cy="21672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5848C3-F0F0-4DF0-8A93-8D2474A59F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2397" y="2077212"/>
            <a:ext cx="7398140" cy="806483"/>
          </a:xfrm>
          <a:prstGeom prst="rect">
            <a:avLst/>
          </a:prstGeom>
        </p:spPr>
      </p:pic>
      <p:pic>
        <p:nvPicPr>
          <p:cNvPr id="8" name="X_[11-22]_katachi2">
            <a:hlinkClick r:id="" action="ppaction://media"/>
            <a:extLst>
              <a:ext uri="{FF2B5EF4-FFF2-40B4-BE49-F238E27FC236}">
                <a16:creationId xmlns:a16="http://schemas.microsoft.com/office/drawing/2014/main" id="{FCF61C9B-7B77-41DF-A1D9-C1A4D230DC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04275" y="2640013"/>
            <a:ext cx="487363" cy="4873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230393-2883-4597-BBB0-94B80C1B9D92}"/>
              </a:ext>
            </a:extLst>
          </p:cNvPr>
          <p:cNvSpPr txBox="1"/>
          <p:nvPr/>
        </p:nvSpPr>
        <p:spPr>
          <a:xfrm>
            <a:off x="3403622" y="3110050"/>
            <a:ext cx="635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と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ADFBE8-EF7C-48FE-A895-2F06C403C2D9}"/>
              </a:ext>
            </a:extLst>
          </p:cNvPr>
          <p:cNvSpPr txBox="1"/>
          <p:nvPr/>
        </p:nvSpPr>
        <p:spPr>
          <a:xfrm>
            <a:off x="3147906" y="3639752"/>
            <a:ext cx="635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で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316EB2-C040-4B32-AB87-B0FA68A69E04}"/>
              </a:ext>
            </a:extLst>
          </p:cNvPr>
          <p:cNvSpPr txBox="1"/>
          <p:nvPr/>
        </p:nvSpPr>
        <p:spPr>
          <a:xfrm>
            <a:off x="2927444" y="4203062"/>
            <a:ext cx="635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で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01AC2-D357-46F9-9ED9-474C8842F3E3}"/>
              </a:ext>
            </a:extLst>
          </p:cNvPr>
          <p:cNvSpPr txBox="1"/>
          <p:nvPr/>
        </p:nvSpPr>
        <p:spPr>
          <a:xfrm>
            <a:off x="2927444" y="4731759"/>
            <a:ext cx="635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と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5CB65D-7ECC-43C7-961D-A144E4CCBDE2}"/>
              </a:ext>
            </a:extLst>
          </p:cNvPr>
          <p:cNvSpPr txBox="1"/>
          <p:nvPr/>
        </p:nvSpPr>
        <p:spPr>
          <a:xfrm>
            <a:off x="4098171" y="4731759"/>
            <a:ext cx="635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で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09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449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39691C-6311-430C-A6C1-28A5849B4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667" y="525314"/>
            <a:ext cx="10905066" cy="144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06494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6A14C9-E6A9-4246-85BC-FBF5194CB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08" y="179578"/>
            <a:ext cx="11793184" cy="64988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01DF50-8632-4528-A1DC-8F44B34F2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55" y="415125"/>
            <a:ext cx="3408570" cy="10726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E6CE0B-3660-497A-A041-36C5FB6E8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7934" y="1642625"/>
            <a:ext cx="8336132" cy="24357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3576A3-896E-4090-A891-A60B3C10F7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7934" y="4220345"/>
            <a:ext cx="5495925" cy="230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06782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21DA79-F05D-443B-A776-B4AF70C04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002" y="420209"/>
            <a:ext cx="9047295" cy="110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47158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38F820-C5BF-4550-AE76-5EE7F39E25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8444" y="644035"/>
            <a:ext cx="8224999" cy="21162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70A236-B737-4AB3-BF0A-A12DB0EF3B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8446" y="2760329"/>
            <a:ext cx="8224997" cy="3462918"/>
          </a:xfrm>
          <a:prstGeom prst="rect">
            <a:avLst/>
          </a:prstGeom>
        </p:spPr>
      </p:pic>
      <p:pic>
        <p:nvPicPr>
          <p:cNvPr id="10" name="X_[11-17]_kiku1">
            <a:hlinkClick r:id="" action="ppaction://media"/>
            <a:extLst>
              <a:ext uri="{FF2B5EF4-FFF2-40B4-BE49-F238E27FC236}">
                <a16:creationId xmlns:a16="http://schemas.microsoft.com/office/drawing/2014/main" id="{ACDA1A07-553E-4020-A212-4A88A8291B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23777" y="1214818"/>
            <a:ext cx="487363" cy="487363"/>
          </a:xfrm>
          <a:prstGeom prst="rect">
            <a:avLst/>
          </a:prstGeom>
        </p:spPr>
      </p:pic>
      <p:pic>
        <p:nvPicPr>
          <p:cNvPr id="11" name="X_[11-18]_kiku2">
            <a:hlinkClick r:id="" action="ppaction://media"/>
            <a:extLst>
              <a:ext uri="{FF2B5EF4-FFF2-40B4-BE49-F238E27FC236}">
                <a16:creationId xmlns:a16="http://schemas.microsoft.com/office/drawing/2014/main" id="{594D66DA-2A47-4D8B-A9E7-8745648089C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23777" y="34290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46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9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98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C913D1F-D39E-40BF-A7FA-2A1AC26CB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3501" y="681765"/>
            <a:ext cx="8224997" cy="3435013"/>
          </a:xfrm>
          <a:prstGeom prst="rect">
            <a:avLst/>
          </a:prstGeom>
        </p:spPr>
      </p:pic>
      <p:pic>
        <p:nvPicPr>
          <p:cNvPr id="9" name="X_[11-19]_kiku3">
            <a:hlinkClick r:id="" action="ppaction://media"/>
            <a:extLst>
              <a:ext uri="{FF2B5EF4-FFF2-40B4-BE49-F238E27FC236}">
                <a16:creationId xmlns:a16="http://schemas.microsoft.com/office/drawing/2014/main" id="{746D3047-5408-463B-9D71-754796DF94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24855" y="122956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844DED-A331-4ED8-A400-9AAAE93479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278" y="791803"/>
            <a:ext cx="7196093" cy="4455244"/>
          </a:xfrm>
          <a:prstGeom prst="rect">
            <a:avLst/>
          </a:prstGeom>
        </p:spPr>
      </p:pic>
      <p:pic>
        <p:nvPicPr>
          <p:cNvPr id="3" name="X_[11-20]_kiku4">
            <a:hlinkClick r:id="" action="ppaction://media"/>
            <a:extLst>
              <a:ext uri="{FF2B5EF4-FFF2-40B4-BE49-F238E27FC236}">
                <a16:creationId xmlns:a16="http://schemas.microsoft.com/office/drawing/2014/main" id="{682F37D4-1B4A-4149-8CCD-0D30F2FF08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01296" y="136727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8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69C806-0BBF-4B84-B11D-2F49358D46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447" y="1208480"/>
            <a:ext cx="4027662" cy="7620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9D4A35-4D6A-4CB5-BCD2-325F3004EF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4483" y="1757467"/>
            <a:ext cx="6386517" cy="3061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AB10D5-E51D-4C74-945A-37B77B64A9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447" y="1970558"/>
            <a:ext cx="4427020" cy="2848184"/>
          </a:xfrm>
          <a:prstGeom prst="rect">
            <a:avLst/>
          </a:prstGeom>
        </p:spPr>
      </p:pic>
      <p:pic>
        <p:nvPicPr>
          <p:cNvPr id="8" name="X_[11-23]_hanasu1">
            <a:hlinkClick r:id="" action="ppaction://media"/>
            <a:extLst>
              <a:ext uri="{FF2B5EF4-FFF2-40B4-BE49-F238E27FC236}">
                <a16:creationId xmlns:a16="http://schemas.microsoft.com/office/drawing/2014/main" id="{A5730E67-73A5-4D4B-A229-558E5B5808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14694" y="2355356"/>
            <a:ext cx="487363" cy="487363"/>
          </a:xfrm>
          <a:prstGeom prst="rect">
            <a:avLst/>
          </a:prstGeom>
        </p:spPr>
      </p:pic>
      <p:pic>
        <p:nvPicPr>
          <p:cNvPr id="9" name="X_[11-24]_hanasu2">
            <a:hlinkClick r:id="" action="ppaction://media"/>
            <a:extLst>
              <a:ext uri="{FF2B5EF4-FFF2-40B4-BE49-F238E27FC236}">
                <a16:creationId xmlns:a16="http://schemas.microsoft.com/office/drawing/2014/main" id="{D2662F5C-D920-4BFE-84FF-AE204E060FB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773112" y="2056633"/>
            <a:ext cx="487363" cy="487363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DCEE1F7-2C42-4E8F-8D8E-040F864DAA43}"/>
              </a:ext>
            </a:extLst>
          </p:cNvPr>
          <p:cNvSpPr/>
          <p:nvPr/>
        </p:nvSpPr>
        <p:spPr>
          <a:xfrm>
            <a:off x="381000" y="1978077"/>
            <a:ext cx="4715467" cy="7545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541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8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69C806-0BBF-4B84-B11D-2F49358D46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447" y="169066"/>
            <a:ext cx="4027662" cy="7620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9D4A35-4D6A-4CB5-BCD2-325F3004EF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4483" y="1757467"/>
            <a:ext cx="6386517" cy="3061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AB10D5-E51D-4C74-945A-37B77B64A9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447" y="931144"/>
            <a:ext cx="4427020" cy="2848184"/>
          </a:xfrm>
          <a:prstGeom prst="rect">
            <a:avLst/>
          </a:prstGeom>
        </p:spPr>
      </p:pic>
      <p:pic>
        <p:nvPicPr>
          <p:cNvPr id="8" name="X_[11-23]_hanasu1">
            <a:hlinkClick r:id="" action="ppaction://media"/>
            <a:extLst>
              <a:ext uri="{FF2B5EF4-FFF2-40B4-BE49-F238E27FC236}">
                <a16:creationId xmlns:a16="http://schemas.microsoft.com/office/drawing/2014/main" id="{A5730E67-73A5-4D4B-A229-558E5B5808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615650" y="1339694"/>
            <a:ext cx="487363" cy="487363"/>
          </a:xfrm>
          <a:prstGeom prst="rect">
            <a:avLst/>
          </a:prstGeom>
        </p:spPr>
      </p:pic>
      <p:pic>
        <p:nvPicPr>
          <p:cNvPr id="9" name="X_[11-24]_hanasu2">
            <a:hlinkClick r:id="" action="ppaction://media"/>
            <a:extLst>
              <a:ext uri="{FF2B5EF4-FFF2-40B4-BE49-F238E27FC236}">
                <a16:creationId xmlns:a16="http://schemas.microsoft.com/office/drawing/2014/main" id="{D2662F5C-D920-4BFE-84FF-AE204E060FB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180801" y="1693221"/>
            <a:ext cx="487363" cy="487363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DCEE1F7-2C42-4E8F-8D8E-040F864DAA43}"/>
              </a:ext>
            </a:extLst>
          </p:cNvPr>
          <p:cNvSpPr/>
          <p:nvPr/>
        </p:nvSpPr>
        <p:spPr>
          <a:xfrm>
            <a:off x="381000" y="1693221"/>
            <a:ext cx="5043483" cy="67711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31E280-0588-4094-AAB1-66E9CC443091}"/>
              </a:ext>
            </a:extLst>
          </p:cNvPr>
          <p:cNvSpPr/>
          <p:nvPr/>
        </p:nvSpPr>
        <p:spPr>
          <a:xfrm>
            <a:off x="952987" y="4384055"/>
            <a:ext cx="3744122" cy="2136542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013FF88-9550-4E26-97A6-190A2292185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2255" y="4642078"/>
            <a:ext cx="3430271" cy="169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50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8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9D4A35-4D6A-4CB5-BCD2-325F3004E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94789"/>
            <a:ext cx="5823676" cy="27914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D6958A1-CD3D-4732-A9AF-6CD5E700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447" y="169066"/>
            <a:ext cx="4027662" cy="7620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1896B7-15DC-4724-9FE6-27392E3F8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447" y="931144"/>
            <a:ext cx="4027662" cy="7636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F4976C-D604-4CCD-A4C3-A36984B56F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553" y="1693222"/>
            <a:ext cx="5486398" cy="15845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A0EE27-48A8-49D6-9B07-71F4196D34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552" y="3277764"/>
            <a:ext cx="5486399" cy="15868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F268DE9-F87D-4112-BFD9-3A3C130DCC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552" y="4862306"/>
            <a:ext cx="5486400" cy="160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3750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69C806-0BBF-4B84-B11D-2F49358D4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447" y="1208480"/>
            <a:ext cx="4027662" cy="7620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9D4A35-4D6A-4CB5-BCD2-325F3004E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483" y="1757467"/>
            <a:ext cx="6386517" cy="3061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AB10D5-E51D-4C74-945A-37B77B64A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447" y="1970558"/>
            <a:ext cx="4427020" cy="2848184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DCEE1F7-2C42-4E8F-8D8E-040F864DAA43}"/>
              </a:ext>
            </a:extLst>
          </p:cNvPr>
          <p:cNvSpPr/>
          <p:nvPr/>
        </p:nvSpPr>
        <p:spPr>
          <a:xfrm>
            <a:off x="381001" y="4039339"/>
            <a:ext cx="4910090" cy="7794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4918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877056B-64AC-4193-85F5-DBF735FCE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22" y="643466"/>
            <a:ext cx="10037955" cy="557106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0E2B872-44E2-472A-ACB2-AF9EEE295A62}"/>
              </a:ext>
            </a:extLst>
          </p:cNvPr>
          <p:cNvSpPr/>
          <p:nvPr/>
        </p:nvSpPr>
        <p:spPr>
          <a:xfrm>
            <a:off x="1077022" y="3098307"/>
            <a:ext cx="10037955" cy="8966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7925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8C1D9D-800F-45D6-B55F-25A33E189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995380"/>
            <a:ext cx="10905066" cy="19901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FB1FCD-8DA6-47C0-8C28-0EF478DD0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4103267"/>
            <a:ext cx="10905066" cy="153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7600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86D483-2A5A-4E43-AAE2-9D3D984FA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236" y="565409"/>
            <a:ext cx="9667782" cy="185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0616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509624-CDB6-47E2-B0F3-9E16B42CD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762" y="283326"/>
            <a:ext cx="8710474" cy="8142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C4490C-7000-49BC-97B9-50D2512B1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692" y="1158528"/>
            <a:ext cx="3032037" cy="52989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0FD02C-E2E2-4767-8B60-B5C837B9C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7571" y="1196691"/>
            <a:ext cx="3024953" cy="53131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B64064-34C6-4C90-9178-1BE3A3DB61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5160" y="3312758"/>
            <a:ext cx="2705100" cy="2705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AC2596-1701-47F9-832C-11CC6BD7DE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9501" y="2322987"/>
            <a:ext cx="1009646" cy="9897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3182A5-C2E0-4B58-8AFE-3C455379E9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8161" y="3379433"/>
            <a:ext cx="2683772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814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6B04D68-229F-48D6-8522-A23640099E5F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509624-CDB6-47E2-B0F3-9E16B42CD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762" y="283326"/>
            <a:ext cx="8710474" cy="8142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C4490C-7000-49BC-97B9-50D2512B1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692" y="1158528"/>
            <a:ext cx="3032037" cy="52989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0FD02C-E2E2-4767-8B60-B5C837B9C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7571" y="1196691"/>
            <a:ext cx="3024953" cy="53131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B64064-34C6-4C90-9178-1BE3A3DB61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5160" y="3312758"/>
            <a:ext cx="2705100" cy="2705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AC2596-1701-47F9-832C-11CC6BD7DE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9501" y="2322987"/>
            <a:ext cx="1009646" cy="9897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3182A5-C2E0-4B58-8AFE-3C455379E9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8161" y="3379433"/>
            <a:ext cx="2683772" cy="270510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A94CB31D-FC1D-4015-B2FF-4258A1EA2CB7}"/>
              </a:ext>
            </a:extLst>
          </p:cNvPr>
          <p:cNvSpPr/>
          <p:nvPr/>
        </p:nvSpPr>
        <p:spPr>
          <a:xfrm>
            <a:off x="3122871" y="3693111"/>
            <a:ext cx="466600" cy="2308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2B78581-FB33-41A7-BB14-197C828A2535}"/>
              </a:ext>
            </a:extLst>
          </p:cNvPr>
          <p:cNvSpPr/>
          <p:nvPr/>
        </p:nvSpPr>
        <p:spPr>
          <a:xfrm>
            <a:off x="7312034" y="3775068"/>
            <a:ext cx="466600" cy="2308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3CBA530-312B-4CAB-B118-9C2D4FB23C0B}"/>
              </a:ext>
            </a:extLst>
          </p:cNvPr>
          <p:cNvSpPr/>
          <p:nvPr/>
        </p:nvSpPr>
        <p:spPr>
          <a:xfrm>
            <a:off x="8140047" y="3775069"/>
            <a:ext cx="1083852" cy="2482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339007E-7655-405B-9C89-EA5F9E1A3532}"/>
              </a:ext>
            </a:extLst>
          </p:cNvPr>
          <p:cNvSpPr/>
          <p:nvPr/>
        </p:nvSpPr>
        <p:spPr>
          <a:xfrm>
            <a:off x="6769204" y="3988489"/>
            <a:ext cx="1009430" cy="2482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EC26B83-5191-4C94-AA05-F2CF5CB67F82}"/>
              </a:ext>
            </a:extLst>
          </p:cNvPr>
          <p:cNvSpPr/>
          <p:nvPr/>
        </p:nvSpPr>
        <p:spPr>
          <a:xfrm>
            <a:off x="7920266" y="3988489"/>
            <a:ext cx="744339" cy="2482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26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877056B-64AC-4193-85F5-DBF735FCE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22" y="643466"/>
            <a:ext cx="10037955" cy="557106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0E2B872-44E2-472A-ACB2-AF9EEE295A62}"/>
              </a:ext>
            </a:extLst>
          </p:cNvPr>
          <p:cNvSpPr/>
          <p:nvPr/>
        </p:nvSpPr>
        <p:spPr>
          <a:xfrm>
            <a:off x="1077022" y="3968318"/>
            <a:ext cx="10037955" cy="8788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2143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180</Words>
  <Application>Microsoft Office PowerPoint</Application>
  <PresentationFormat>ワイド画面</PresentationFormat>
  <Paragraphs>110</Paragraphs>
  <Slides>78</Slides>
  <Notes>1</Notes>
  <HiddenSlides>0</HiddenSlides>
  <MMClips>79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78</vt:i4>
      </vt:variant>
    </vt:vector>
  </HeadingPairs>
  <TitlesOfParts>
    <vt:vector size="84" baseType="lpstr">
      <vt:lpstr>游ゴシック</vt:lpstr>
      <vt:lpstr>Arial</vt:lpstr>
      <vt:lpstr>Calibri</vt:lpstr>
      <vt:lpstr>Calibri Light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Kazuyo Takehara</cp:lastModifiedBy>
  <cp:revision>15</cp:revision>
  <dcterms:created xsi:type="dcterms:W3CDTF">2021-08-31T07:58:35Z</dcterms:created>
  <dcterms:modified xsi:type="dcterms:W3CDTF">2023-04-21T02:54:02Z</dcterms:modified>
</cp:coreProperties>
</file>