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7"/>
  </p:notesMasterIdLst>
  <p:sldIdLst>
    <p:sldId id="256" r:id="rId2"/>
    <p:sldId id="260" r:id="rId3"/>
    <p:sldId id="261" r:id="rId4"/>
    <p:sldId id="262" r:id="rId5"/>
    <p:sldId id="263" r:id="rId6"/>
    <p:sldId id="264" r:id="rId7"/>
    <p:sldId id="354" r:id="rId8"/>
    <p:sldId id="266" r:id="rId9"/>
    <p:sldId id="268" r:id="rId10"/>
    <p:sldId id="267" r:id="rId11"/>
    <p:sldId id="269" r:id="rId12"/>
    <p:sldId id="270" r:id="rId13"/>
    <p:sldId id="271" r:id="rId14"/>
    <p:sldId id="273" r:id="rId15"/>
    <p:sldId id="272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3" r:id="rId25"/>
    <p:sldId id="284" r:id="rId26"/>
    <p:sldId id="259" r:id="rId27"/>
    <p:sldId id="257" r:id="rId28"/>
    <p:sldId id="285" r:id="rId29"/>
    <p:sldId id="287" r:id="rId30"/>
    <p:sldId id="286" r:id="rId31"/>
    <p:sldId id="289" r:id="rId32"/>
    <p:sldId id="288" r:id="rId33"/>
    <p:sldId id="291" r:id="rId34"/>
    <p:sldId id="290" r:id="rId35"/>
    <p:sldId id="292" r:id="rId36"/>
    <p:sldId id="294" r:id="rId37"/>
    <p:sldId id="293" r:id="rId38"/>
    <p:sldId id="295" r:id="rId39"/>
    <p:sldId id="296" r:id="rId40"/>
    <p:sldId id="297" r:id="rId41"/>
    <p:sldId id="299" r:id="rId42"/>
    <p:sldId id="298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9" r:id="rId62"/>
    <p:sldId id="355" r:id="rId63"/>
    <p:sldId id="320" r:id="rId64"/>
    <p:sldId id="328" r:id="rId65"/>
    <p:sldId id="329" r:id="rId66"/>
    <p:sldId id="330" r:id="rId67"/>
    <p:sldId id="331" r:id="rId68"/>
    <p:sldId id="332" r:id="rId69"/>
    <p:sldId id="321" r:id="rId70"/>
    <p:sldId id="323" r:id="rId71"/>
    <p:sldId id="324" r:id="rId72"/>
    <p:sldId id="325" r:id="rId73"/>
    <p:sldId id="326" r:id="rId74"/>
    <p:sldId id="327" r:id="rId75"/>
    <p:sldId id="333" r:id="rId76"/>
    <p:sldId id="335" r:id="rId77"/>
    <p:sldId id="334" r:id="rId78"/>
    <p:sldId id="336" r:id="rId79"/>
    <p:sldId id="258" r:id="rId80"/>
    <p:sldId id="337" r:id="rId81"/>
    <p:sldId id="352" r:id="rId82"/>
    <p:sldId id="338" r:id="rId83"/>
    <p:sldId id="339" r:id="rId84"/>
    <p:sldId id="341" r:id="rId85"/>
    <p:sldId id="342" r:id="rId86"/>
    <p:sldId id="343" r:id="rId87"/>
    <p:sldId id="344" r:id="rId88"/>
    <p:sldId id="345" r:id="rId89"/>
    <p:sldId id="347" r:id="rId90"/>
    <p:sldId id="346" r:id="rId91"/>
    <p:sldId id="349" r:id="rId92"/>
    <p:sldId id="348" r:id="rId93"/>
    <p:sldId id="356" r:id="rId94"/>
    <p:sldId id="350" r:id="rId95"/>
    <p:sldId id="353" r:id="rId9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0BCC966-1406-4BC5-B97D-555B3D76D643}" v="20" dt="2023-04-19T04:18:09.2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152" autoAdjust="0"/>
    <p:restoredTop sz="94660"/>
  </p:normalViewPr>
  <p:slideViewPr>
    <p:cSldViewPr snapToGrid="0">
      <p:cViewPr varScale="1">
        <p:scale>
          <a:sx n="64" d="100"/>
          <a:sy n="64" d="100"/>
        </p:scale>
        <p:origin x="56" y="1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microsoft.com/office/2016/11/relationships/changesInfo" Target="changesInfos/changesInfo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viewProps" Target="viewProps.xml"/><Relationship Id="rId10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presProps" Target="presProps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FD92D798-5A0D-4427-BE1B-70A4F74AF058}"/>
    <pc:docChg chg="delSld modSld">
      <pc:chgData name="Takehara Kazuyo" userId="6c1305eccc517997" providerId="LiveId" clId="{FD92D798-5A0D-4427-BE1B-70A4F74AF058}" dt="2022-04-01T03:02:24.355" v="16" actId="2696"/>
      <pc:docMkLst>
        <pc:docMk/>
      </pc:docMkLst>
      <pc:sldChg chg="modSp mod">
        <pc:chgData name="Takehara Kazuyo" userId="6c1305eccc517997" providerId="LiveId" clId="{FD92D798-5A0D-4427-BE1B-70A4F74AF058}" dt="2022-03-09T08:21:05.730" v="1" actId="207"/>
        <pc:sldMkLst>
          <pc:docMk/>
          <pc:sldMk cId="1349374214" sldId="261"/>
        </pc:sldMkLst>
        <pc:spChg chg="mod">
          <ac:chgData name="Takehara Kazuyo" userId="6c1305eccc517997" providerId="LiveId" clId="{FD92D798-5A0D-4427-BE1B-70A4F74AF058}" dt="2022-03-09T08:21:05.730" v="1" actId="207"/>
          <ac:spMkLst>
            <pc:docMk/>
            <pc:sldMk cId="1349374214" sldId="261"/>
            <ac:spMk id="6" creationId="{16F3DA8D-C9BD-4198-BD4C-BA2B9518E2FA}"/>
          </ac:spMkLst>
        </pc:spChg>
        <pc:spChg chg="mod">
          <ac:chgData name="Takehara Kazuyo" userId="6c1305eccc517997" providerId="LiveId" clId="{FD92D798-5A0D-4427-BE1B-70A4F74AF058}" dt="2022-03-09T08:21:05.730" v="1" actId="207"/>
          <ac:spMkLst>
            <pc:docMk/>
            <pc:sldMk cId="1349374214" sldId="261"/>
            <ac:spMk id="8" creationId="{C8C0DA5D-D00D-4B85-BE5E-F7818D676BB2}"/>
          </ac:spMkLst>
        </pc:spChg>
        <pc:spChg chg="mod">
          <ac:chgData name="Takehara Kazuyo" userId="6c1305eccc517997" providerId="LiveId" clId="{FD92D798-5A0D-4427-BE1B-70A4F74AF058}" dt="2022-03-09T08:21:05.730" v="1" actId="207"/>
          <ac:spMkLst>
            <pc:docMk/>
            <pc:sldMk cId="1349374214" sldId="261"/>
            <ac:spMk id="10" creationId="{F9C8F54E-94B7-4BFE-8319-A9F5FA5AB486}"/>
          </ac:spMkLst>
        </pc:spChg>
        <pc:spChg chg="mod">
          <ac:chgData name="Takehara Kazuyo" userId="6c1305eccc517997" providerId="LiveId" clId="{FD92D798-5A0D-4427-BE1B-70A4F74AF058}" dt="2022-03-09T08:21:05.730" v="1" actId="207"/>
          <ac:spMkLst>
            <pc:docMk/>
            <pc:sldMk cId="1349374214" sldId="261"/>
            <ac:spMk id="12" creationId="{84E29E7A-810B-4855-9738-B5EBBA8BD2AB}"/>
          </ac:spMkLst>
        </pc:spChg>
      </pc:sldChg>
      <pc:sldChg chg="modSp mod">
        <pc:chgData name="Takehara Kazuyo" userId="6c1305eccc517997" providerId="LiveId" clId="{FD92D798-5A0D-4427-BE1B-70A4F74AF058}" dt="2022-03-09T08:21:10.302" v="3" actId="207"/>
        <pc:sldMkLst>
          <pc:docMk/>
          <pc:sldMk cId="170207240" sldId="262"/>
        </pc:sldMkLst>
        <pc:spChg chg="mod">
          <ac:chgData name="Takehara Kazuyo" userId="6c1305eccc517997" providerId="LiveId" clId="{FD92D798-5A0D-4427-BE1B-70A4F74AF058}" dt="2022-03-09T08:21:10.302" v="3" actId="207"/>
          <ac:spMkLst>
            <pc:docMk/>
            <pc:sldMk cId="170207240" sldId="262"/>
            <ac:spMk id="6" creationId="{D2D6150F-F2F6-4C5A-867F-62313C4A2D86}"/>
          </ac:spMkLst>
        </pc:spChg>
        <pc:spChg chg="mod">
          <ac:chgData name="Takehara Kazuyo" userId="6c1305eccc517997" providerId="LiveId" clId="{FD92D798-5A0D-4427-BE1B-70A4F74AF058}" dt="2022-03-09T08:21:10.302" v="3" actId="207"/>
          <ac:spMkLst>
            <pc:docMk/>
            <pc:sldMk cId="170207240" sldId="262"/>
            <ac:spMk id="8" creationId="{F43664A7-20B5-45C7-B2D4-68E7B4521997}"/>
          </ac:spMkLst>
        </pc:spChg>
        <pc:spChg chg="mod">
          <ac:chgData name="Takehara Kazuyo" userId="6c1305eccc517997" providerId="LiveId" clId="{FD92D798-5A0D-4427-BE1B-70A4F74AF058}" dt="2022-03-09T08:21:10.302" v="3" actId="207"/>
          <ac:spMkLst>
            <pc:docMk/>
            <pc:sldMk cId="170207240" sldId="262"/>
            <ac:spMk id="10" creationId="{543234BF-272B-44F4-852C-E7D58897727A}"/>
          </ac:spMkLst>
        </pc:spChg>
      </pc:sldChg>
      <pc:sldChg chg="modSp mod">
        <pc:chgData name="Takehara Kazuyo" userId="6c1305eccc517997" providerId="LiveId" clId="{FD92D798-5A0D-4427-BE1B-70A4F74AF058}" dt="2022-03-09T08:22:10.015" v="11" actId="207"/>
        <pc:sldMkLst>
          <pc:docMk/>
          <pc:sldMk cId="1636598464" sldId="314"/>
        </pc:sldMkLst>
        <pc:spChg chg="mod">
          <ac:chgData name="Takehara Kazuyo" userId="6c1305eccc517997" providerId="LiveId" clId="{FD92D798-5A0D-4427-BE1B-70A4F74AF058}" dt="2022-03-09T08:22:10.015" v="11" actId="207"/>
          <ac:spMkLst>
            <pc:docMk/>
            <pc:sldMk cId="1636598464" sldId="314"/>
            <ac:spMk id="6" creationId="{0AA1250D-BEC4-4C2F-B2D5-88764BC750B7}"/>
          </ac:spMkLst>
        </pc:spChg>
        <pc:spChg chg="mod">
          <ac:chgData name="Takehara Kazuyo" userId="6c1305eccc517997" providerId="LiveId" clId="{FD92D798-5A0D-4427-BE1B-70A4F74AF058}" dt="2022-03-09T08:22:10.015" v="11" actId="207"/>
          <ac:spMkLst>
            <pc:docMk/>
            <pc:sldMk cId="1636598464" sldId="314"/>
            <ac:spMk id="8" creationId="{26216400-D68E-4014-9A5F-8D4B17AE5AFE}"/>
          </ac:spMkLst>
        </pc:spChg>
        <pc:spChg chg="mod">
          <ac:chgData name="Takehara Kazuyo" userId="6c1305eccc517997" providerId="LiveId" clId="{FD92D798-5A0D-4427-BE1B-70A4F74AF058}" dt="2022-03-09T08:22:10.015" v="11" actId="207"/>
          <ac:spMkLst>
            <pc:docMk/>
            <pc:sldMk cId="1636598464" sldId="314"/>
            <ac:spMk id="10" creationId="{521BB66C-34BD-4DA0-9B97-DDD15D30657F}"/>
          </ac:spMkLst>
        </pc:spChg>
        <pc:spChg chg="mod">
          <ac:chgData name="Takehara Kazuyo" userId="6c1305eccc517997" providerId="LiveId" clId="{FD92D798-5A0D-4427-BE1B-70A4F74AF058}" dt="2022-03-09T08:21:24.455" v="5" actId="207"/>
          <ac:spMkLst>
            <pc:docMk/>
            <pc:sldMk cId="1636598464" sldId="314"/>
            <ac:spMk id="12" creationId="{5D5A0049-6DCE-4AA6-9FDD-FA80A5CAAC1F}"/>
          </ac:spMkLst>
        </pc:spChg>
        <pc:spChg chg="mod">
          <ac:chgData name="Takehara Kazuyo" userId="6c1305eccc517997" providerId="LiveId" clId="{FD92D798-5A0D-4427-BE1B-70A4F74AF058}" dt="2022-03-09T08:21:24.455" v="5" actId="207"/>
          <ac:spMkLst>
            <pc:docMk/>
            <pc:sldMk cId="1636598464" sldId="314"/>
            <ac:spMk id="14" creationId="{69B66C70-2378-4637-B7DF-555DA336045D}"/>
          </ac:spMkLst>
        </pc:spChg>
        <pc:spChg chg="mod">
          <ac:chgData name="Takehara Kazuyo" userId="6c1305eccc517997" providerId="LiveId" clId="{FD92D798-5A0D-4427-BE1B-70A4F74AF058}" dt="2022-03-09T08:21:24.455" v="5" actId="207"/>
          <ac:spMkLst>
            <pc:docMk/>
            <pc:sldMk cId="1636598464" sldId="314"/>
            <ac:spMk id="16" creationId="{0D27CCD7-905F-49E4-982C-FA4A21EB0D66}"/>
          </ac:spMkLst>
        </pc:spChg>
      </pc:sldChg>
      <pc:sldChg chg="modSp mod">
        <pc:chgData name="Takehara Kazuyo" userId="6c1305eccc517997" providerId="LiveId" clId="{FD92D798-5A0D-4427-BE1B-70A4F74AF058}" dt="2022-03-09T08:22:16.012" v="13" actId="207"/>
        <pc:sldMkLst>
          <pc:docMk/>
          <pc:sldMk cId="1037399205" sldId="315"/>
        </pc:sldMkLst>
        <pc:spChg chg="mod">
          <ac:chgData name="Takehara Kazuyo" userId="6c1305eccc517997" providerId="LiveId" clId="{FD92D798-5A0D-4427-BE1B-70A4F74AF058}" dt="2022-03-09T08:22:16.012" v="13" actId="207"/>
          <ac:spMkLst>
            <pc:docMk/>
            <pc:sldMk cId="1037399205" sldId="315"/>
            <ac:spMk id="6" creationId="{4CC79250-6BDB-4AC7-9412-6B9EDA825EB3}"/>
          </ac:spMkLst>
        </pc:spChg>
        <pc:spChg chg="mod">
          <ac:chgData name="Takehara Kazuyo" userId="6c1305eccc517997" providerId="LiveId" clId="{FD92D798-5A0D-4427-BE1B-70A4F74AF058}" dt="2022-03-09T08:22:16.012" v="13" actId="207"/>
          <ac:spMkLst>
            <pc:docMk/>
            <pc:sldMk cId="1037399205" sldId="315"/>
            <ac:spMk id="8" creationId="{17A3378B-9CFE-45B4-96D1-33BBA9114B31}"/>
          </ac:spMkLst>
        </pc:spChg>
        <pc:spChg chg="mod">
          <ac:chgData name="Takehara Kazuyo" userId="6c1305eccc517997" providerId="LiveId" clId="{FD92D798-5A0D-4427-BE1B-70A4F74AF058}" dt="2022-03-09T08:22:16.012" v="13" actId="207"/>
          <ac:spMkLst>
            <pc:docMk/>
            <pc:sldMk cId="1037399205" sldId="315"/>
            <ac:spMk id="10" creationId="{89F90142-0196-4F59-8F25-3FABE73EB4DC}"/>
          </ac:spMkLst>
        </pc:spChg>
        <pc:spChg chg="mod">
          <ac:chgData name="Takehara Kazuyo" userId="6c1305eccc517997" providerId="LiveId" clId="{FD92D798-5A0D-4427-BE1B-70A4F74AF058}" dt="2022-03-09T08:21:29.814" v="7" actId="207"/>
          <ac:spMkLst>
            <pc:docMk/>
            <pc:sldMk cId="1037399205" sldId="315"/>
            <ac:spMk id="12" creationId="{93022695-8EAE-49D9-93CE-33FA854C00F8}"/>
          </ac:spMkLst>
        </pc:spChg>
        <pc:spChg chg="mod">
          <ac:chgData name="Takehara Kazuyo" userId="6c1305eccc517997" providerId="LiveId" clId="{FD92D798-5A0D-4427-BE1B-70A4F74AF058}" dt="2022-03-09T08:21:29.814" v="7" actId="207"/>
          <ac:spMkLst>
            <pc:docMk/>
            <pc:sldMk cId="1037399205" sldId="315"/>
            <ac:spMk id="14" creationId="{6778B7A1-E39F-4CDF-9CF4-370A4FF651B4}"/>
          </ac:spMkLst>
        </pc:spChg>
        <pc:spChg chg="mod">
          <ac:chgData name="Takehara Kazuyo" userId="6c1305eccc517997" providerId="LiveId" clId="{FD92D798-5A0D-4427-BE1B-70A4F74AF058}" dt="2022-03-09T08:21:29.814" v="7" actId="207"/>
          <ac:spMkLst>
            <pc:docMk/>
            <pc:sldMk cId="1037399205" sldId="315"/>
            <ac:spMk id="16" creationId="{AEC03D11-D222-44B2-B05E-21DD713F20EC}"/>
          </ac:spMkLst>
        </pc:spChg>
      </pc:sldChg>
      <pc:sldChg chg="modSp mod">
        <pc:chgData name="Takehara Kazuyo" userId="6c1305eccc517997" providerId="LiveId" clId="{FD92D798-5A0D-4427-BE1B-70A4F74AF058}" dt="2022-03-09T08:22:21.486" v="15" actId="207"/>
        <pc:sldMkLst>
          <pc:docMk/>
          <pc:sldMk cId="810765415" sldId="316"/>
        </pc:sldMkLst>
        <pc:spChg chg="mod">
          <ac:chgData name="Takehara Kazuyo" userId="6c1305eccc517997" providerId="LiveId" clId="{FD92D798-5A0D-4427-BE1B-70A4F74AF058}" dt="2022-03-09T08:22:21.486" v="15" actId="207"/>
          <ac:spMkLst>
            <pc:docMk/>
            <pc:sldMk cId="810765415" sldId="316"/>
            <ac:spMk id="6" creationId="{36E404E6-2F5E-4BA0-916E-E46C2DA910AA}"/>
          </ac:spMkLst>
        </pc:spChg>
        <pc:spChg chg="mod">
          <ac:chgData name="Takehara Kazuyo" userId="6c1305eccc517997" providerId="LiveId" clId="{FD92D798-5A0D-4427-BE1B-70A4F74AF058}" dt="2022-03-09T08:22:21.486" v="15" actId="207"/>
          <ac:spMkLst>
            <pc:docMk/>
            <pc:sldMk cId="810765415" sldId="316"/>
            <ac:spMk id="8" creationId="{8DC7BA72-F8A7-4B2F-963B-D868DF5003F7}"/>
          </ac:spMkLst>
        </pc:spChg>
        <pc:spChg chg="mod">
          <ac:chgData name="Takehara Kazuyo" userId="6c1305eccc517997" providerId="LiveId" clId="{FD92D798-5A0D-4427-BE1B-70A4F74AF058}" dt="2022-03-09T08:22:21.486" v="15" actId="207"/>
          <ac:spMkLst>
            <pc:docMk/>
            <pc:sldMk cId="810765415" sldId="316"/>
            <ac:spMk id="10" creationId="{630B0972-5EC6-46DF-B597-6E8E6177E1FA}"/>
          </ac:spMkLst>
        </pc:spChg>
        <pc:spChg chg="mod">
          <ac:chgData name="Takehara Kazuyo" userId="6c1305eccc517997" providerId="LiveId" clId="{FD92D798-5A0D-4427-BE1B-70A4F74AF058}" dt="2022-03-09T08:21:35.036" v="9" actId="207"/>
          <ac:spMkLst>
            <pc:docMk/>
            <pc:sldMk cId="810765415" sldId="316"/>
            <ac:spMk id="12" creationId="{11CFC6B2-2365-4E3B-898A-1BFD8B106524}"/>
          </ac:spMkLst>
        </pc:spChg>
        <pc:spChg chg="mod">
          <ac:chgData name="Takehara Kazuyo" userId="6c1305eccc517997" providerId="LiveId" clId="{FD92D798-5A0D-4427-BE1B-70A4F74AF058}" dt="2022-03-09T08:21:35.036" v="9" actId="207"/>
          <ac:spMkLst>
            <pc:docMk/>
            <pc:sldMk cId="810765415" sldId="316"/>
            <ac:spMk id="14" creationId="{1C29945B-EA8C-46D8-A8AB-E935BD586612}"/>
          </ac:spMkLst>
        </pc:spChg>
        <pc:spChg chg="mod">
          <ac:chgData name="Takehara Kazuyo" userId="6c1305eccc517997" providerId="LiveId" clId="{FD92D798-5A0D-4427-BE1B-70A4F74AF058}" dt="2022-03-09T08:21:35.036" v="9" actId="207"/>
          <ac:spMkLst>
            <pc:docMk/>
            <pc:sldMk cId="810765415" sldId="316"/>
            <ac:spMk id="16" creationId="{CCFBDEB8-59E9-48BE-A45F-C0D7F695CDBC}"/>
          </ac:spMkLst>
        </pc:spChg>
      </pc:sldChg>
      <pc:sldChg chg="del">
        <pc:chgData name="Takehara Kazuyo" userId="6c1305eccc517997" providerId="LiveId" clId="{FD92D798-5A0D-4427-BE1B-70A4F74AF058}" dt="2022-04-01T03:02:24.355" v="16" actId="2696"/>
        <pc:sldMkLst>
          <pc:docMk/>
          <pc:sldMk cId="3414516915" sldId="351"/>
        </pc:sldMkLst>
      </pc:sldChg>
    </pc:docChg>
  </pc:docChgLst>
  <pc:docChgLst>
    <pc:chgData name="Kazuyo Takehara" userId="fa7eaadb-9681-4610-86a8-8be5debccd15" providerId="ADAL" clId="{F0BCC966-1406-4BC5-B97D-555B3D76D643}"/>
    <pc:docChg chg="undo custSel addSld delSld modSld">
      <pc:chgData name="Kazuyo Takehara" userId="fa7eaadb-9681-4610-86a8-8be5debccd15" providerId="ADAL" clId="{F0BCC966-1406-4BC5-B97D-555B3D76D643}" dt="2023-04-19T04:18:09.286" v="259"/>
      <pc:docMkLst>
        <pc:docMk/>
      </pc:docMkLst>
      <pc:sldChg chg="modSp mod">
        <pc:chgData name="Kazuyo Takehara" userId="fa7eaadb-9681-4610-86a8-8be5debccd15" providerId="ADAL" clId="{F0BCC966-1406-4BC5-B97D-555B3D76D643}" dt="2023-04-19T04:11:46.873" v="210" actId="1076"/>
        <pc:sldMkLst>
          <pc:docMk/>
          <pc:sldMk cId="2401220244" sldId="263"/>
        </pc:sldMkLst>
        <pc:picChg chg="mod">
          <ac:chgData name="Kazuyo Takehara" userId="fa7eaadb-9681-4610-86a8-8be5debccd15" providerId="ADAL" clId="{F0BCC966-1406-4BC5-B97D-555B3D76D643}" dt="2023-04-19T04:11:46.873" v="210" actId="1076"/>
          <ac:picMkLst>
            <pc:docMk/>
            <pc:sldMk cId="2401220244" sldId="263"/>
            <ac:picMk id="17" creationId="{EC8D07D7-44D5-4EE4-8E96-AB7DACA5A64B}"/>
          </ac:picMkLst>
        </pc:picChg>
      </pc:sldChg>
      <pc:sldChg chg="addSp modSp mod">
        <pc:chgData name="Kazuyo Takehara" userId="fa7eaadb-9681-4610-86a8-8be5debccd15" providerId="ADAL" clId="{F0BCC966-1406-4BC5-B97D-555B3D76D643}" dt="2023-04-18T09:51:14.409" v="5" actId="1076"/>
        <pc:sldMkLst>
          <pc:docMk/>
          <pc:sldMk cId="1737934216" sldId="264"/>
        </pc:sldMkLst>
        <pc:spChg chg="add mod">
          <ac:chgData name="Kazuyo Takehara" userId="fa7eaadb-9681-4610-86a8-8be5debccd15" providerId="ADAL" clId="{F0BCC966-1406-4BC5-B97D-555B3D76D643}" dt="2023-04-18T09:51:14.409" v="5" actId="1076"/>
          <ac:spMkLst>
            <pc:docMk/>
            <pc:sldMk cId="1737934216" sldId="264"/>
            <ac:spMk id="12" creationId="{09750BD7-2075-4014-B822-D5031D300023}"/>
          </ac:spMkLst>
        </pc:spChg>
        <pc:spChg chg="add mod">
          <ac:chgData name="Kazuyo Takehara" userId="fa7eaadb-9681-4610-86a8-8be5debccd15" providerId="ADAL" clId="{F0BCC966-1406-4BC5-B97D-555B3D76D643}" dt="2023-04-18T09:51:14.409" v="5" actId="1076"/>
          <ac:spMkLst>
            <pc:docMk/>
            <pc:sldMk cId="1737934216" sldId="264"/>
            <ac:spMk id="14" creationId="{55D3CA55-6807-453D-965C-A86963E44470}"/>
          </ac:spMkLst>
        </pc:spChg>
        <pc:spChg chg="mod">
          <ac:chgData name="Kazuyo Takehara" userId="fa7eaadb-9681-4610-86a8-8be5debccd15" providerId="ADAL" clId="{F0BCC966-1406-4BC5-B97D-555B3D76D643}" dt="2023-04-18T09:51:09.855" v="3" actId="1076"/>
          <ac:spMkLst>
            <pc:docMk/>
            <pc:sldMk cId="1737934216" sldId="264"/>
            <ac:spMk id="16" creationId="{B0F132E4-4201-4795-8DEA-4100430E600F}"/>
          </ac:spMkLst>
        </pc:spChg>
        <pc:picChg chg="mod">
          <ac:chgData name="Kazuyo Takehara" userId="fa7eaadb-9681-4610-86a8-8be5debccd15" providerId="ADAL" clId="{F0BCC966-1406-4BC5-B97D-555B3D76D643}" dt="2023-04-18T09:51:09.855" v="3" actId="1076"/>
          <ac:picMkLst>
            <pc:docMk/>
            <pc:sldMk cId="1737934216" sldId="264"/>
            <ac:picMk id="3" creationId="{E655AD64-C4D8-447D-BBD3-BC5CA9E3CDF7}"/>
          </ac:picMkLst>
        </pc:picChg>
        <pc:picChg chg="mod">
          <ac:chgData name="Kazuyo Takehara" userId="fa7eaadb-9681-4610-86a8-8be5debccd15" providerId="ADAL" clId="{F0BCC966-1406-4BC5-B97D-555B3D76D643}" dt="2023-04-18T09:51:09.855" v="3" actId="1076"/>
          <ac:picMkLst>
            <pc:docMk/>
            <pc:sldMk cId="1737934216" sldId="264"/>
            <ac:picMk id="5" creationId="{D5B9525F-77FB-44DA-9338-A78C86FC9D4E}"/>
          </ac:picMkLst>
        </pc:picChg>
        <pc:picChg chg="mod">
          <ac:chgData name="Kazuyo Takehara" userId="fa7eaadb-9681-4610-86a8-8be5debccd15" providerId="ADAL" clId="{F0BCC966-1406-4BC5-B97D-555B3D76D643}" dt="2023-04-18T09:50:56.890" v="1" actId="1076"/>
          <ac:picMkLst>
            <pc:docMk/>
            <pc:sldMk cId="1737934216" sldId="264"/>
            <ac:picMk id="9" creationId="{1DA9742B-8E1B-40F2-BA55-E375BBE0189B}"/>
          </ac:picMkLst>
        </pc:picChg>
        <pc:picChg chg="mod">
          <ac:chgData name="Kazuyo Takehara" userId="fa7eaadb-9681-4610-86a8-8be5debccd15" providerId="ADAL" clId="{F0BCC966-1406-4BC5-B97D-555B3D76D643}" dt="2023-04-18T09:51:09.855" v="3" actId="1076"/>
          <ac:picMkLst>
            <pc:docMk/>
            <pc:sldMk cId="1737934216" sldId="264"/>
            <ac:picMk id="10" creationId="{3476BCE0-BDF2-4638-9403-A689540164FC}"/>
          </ac:picMkLst>
        </pc:picChg>
        <pc:picChg chg="mod">
          <ac:chgData name="Kazuyo Takehara" userId="fa7eaadb-9681-4610-86a8-8be5debccd15" providerId="ADAL" clId="{F0BCC966-1406-4BC5-B97D-555B3D76D643}" dt="2023-04-18T09:51:09.855" v="3" actId="1076"/>
          <ac:picMkLst>
            <pc:docMk/>
            <pc:sldMk cId="1737934216" sldId="264"/>
            <ac:picMk id="15" creationId="{715A3671-FEA4-4D8B-B78E-58D3B008BA12}"/>
          </ac:picMkLst>
        </pc:picChg>
      </pc:sldChg>
      <pc:sldChg chg="del">
        <pc:chgData name="Kazuyo Takehara" userId="fa7eaadb-9681-4610-86a8-8be5debccd15" providerId="ADAL" clId="{F0BCC966-1406-4BC5-B97D-555B3D76D643}" dt="2023-04-18T09:51:43.183" v="8" actId="2696"/>
        <pc:sldMkLst>
          <pc:docMk/>
          <pc:sldMk cId="3438314786" sldId="265"/>
        </pc:sldMkLst>
      </pc:sldChg>
      <pc:sldChg chg="modSp mod">
        <pc:chgData name="Kazuyo Takehara" userId="fa7eaadb-9681-4610-86a8-8be5debccd15" providerId="ADAL" clId="{F0BCC966-1406-4BC5-B97D-555B3D76D643}" dt="2023-04-19T04:12:16.511" v="218" actId="1076"/>
        <pc:sldMkLst>
          <pc:docMk/>
          <pc:sldMk cId="4096345585" sldId="267"/>
        </pc:sldMkLst>
        <pc:picChg chg="mod">
          <ac:chgData name="Kazuyo Takehara" userId="fa7eaadb-9681-4610-86a8-8be5debccd15" providerId="ADAL" clId="{F0BCC966-1406-4BC5-B97D-555B3D76D643}" dt="2023-04-19T04:12:09.962" v="215" actId="1076"/>
          <ac:picMkLst>
            <pc:docMk/>
            <pc:sldMk cId="4096345585" sldId="267"/>
            <ac:picMk id="2" creationId="{77AA8A71-D15B-4CB9-A19D-67FA631A147E}"/>
          </ac:picMkLst>
        </pc:picChg>
        <pc:picChg chg="mod">
          <ac:chgData name="Kazuyo Takehara" userId="fa7eaadb-9681-4610-86a8-8be5debccd15" providerId="ADAL" clId="{F0BCC966-1406-4BC5-B97D-555B3D76D643}" dt="2023-04-19T04:12:12.127" v="216" actId="1076"/>
          <ac:picMkLst>
            <pc:docMk/>
            <pc:sldMk cId="4096345585" sldId="267"/>
            <ac:picMk id="4" creationId="{66DACA1D-528B-41F9-AEB5-DC945E13AD1D}"/>
          </ac:picMkLst>
        </pc:picChg>
        <pc:picChg chg="mod">
          <ac:chgData name="Kazuyo Takehara" userId="fa7eaadb-9681-4610-86a8-8be5debccd15" providerId="ADAL" clId="{F0BCC966-1406-4BC5-B97D-555B3D76D643}" dt="2023-04-19T04:12:14.987" v="217" actId="1076"/>
          <ac:picMkLst>
            <pc:docMk/>
            <pc:sldMk cId="4096345585" sldId="267"/>
            <ac:picMk id="9" creationId="{179BB593-C105-488C-8B40-B133A06ADD55}"/>
          </ac:picMkLst>
        </pc:picChg>
        <pc:picChg chg="mod">
          <ac:chgData name="Kazuyo Takehara" userId="fa7eaadb-9681-4610-86a8-8be5debccd15" providerId="ADAL" clId="{F0BCC966-1406-4BC5-B97D-555B3D76D643}" dt="2023-04-19T04:12:16.511" v="218" actId="1076"/>
          <ac:picMkLst>
            <pc:docMk/>
            <pc:sldMk cId="4096345585" sldId="267"/>
            <ac:picMk id="10" creationId="{EC90C1B0-4FA3-4F79-9767-9D2DF2BEA637}"/>
          </ac:picMkLst>
        </pc:picChg>
      </pc:sldChg>
      <pc:sldChg chg="modSp mod">
        <pc:chgData name="Kazuyo Takehara" userId="fa7eaadb-9681-4610-86a8-8be5debccd15" providerId="ADAL" clId="{F0BCC966-1406-4BC5-B97D-555B3D76D643}" dt="2023-04-19T04:12:05.801" v="214" actId="1076"/>
        <pc:sldMkLst>
          <pc:docMk/>
          <pc:sldMk cId="718584068" sldId="268"/>
        </pc:sldMkLst>
        <pc:picChg chg="mod">
          <ac:chgData name="Kazuyo Takehara" userId="fa7eaadb-9681-4610-86a8-8be5debccd15" providerId="ADAL" clId="{F0BCC966-1406-4BC5-B97D-555B3D76D643}" dt="2023-04-19T04:11:57.566" v="211" actId="1076"/>
          <ac:picMkLst>
            <pc:docMk/>
            <pc:sldMk cId="718584068" sldId="268"/>
            <ac:picMk id="2" creationId="{77AA8A71-D15B-4CB9-A19D-67FA631A147E}"/>
          </ac:picMkLst>
        </pc:picChg>
        <pc:picChg chg="mod">
          <ac:chgData name="Kazuyo Takehara" userId="fa7eaadb-9681-4610-86a8-8be5debccd15" providerId="ADAL" clId="{F0BCC966-1406-4BC5-B97D-555B3D76D643}" dt="2023-04-19T04:11:59.935" v="212" actId="1076"/>
          <ac:picMkLst>
            <pc:docMk/>
            <pc:sldMk cId="718584068" sldId="268"/>
            <ac:picMk id="4" creationId="{66DACA1D-528B-41F9-AEB5-DC945E13AD1D}"/>
          </ac:picMkLst>
        </pc:picChg>
        <pc:picChg chg="mod">
          <ac:chgData name="Kazuyo Takehara" userId="fa7eaadb-9681-4610-86a8-8be5debccd15" providerId="ADAL" clId="{F0BCC966-1406-4BC5-B97D-555B3D76D643}" dt="2023-04-19T04:12:03.459" v="213" actId="1076"/>
          <ac:picMkLst>
            <pc:docMk/>
            <pc:sldMk cId="718584068" sldId="268"/>
            <ac:picMk id="9" creationId="{179BB593-C105-488C-8B40-B133A06ADD55}"/>
          </ac:picMkLst>
        </pc:picChg>
        <pc:picChg chg="mod">
          <ac:chgData name="Kazuyo Takehara" userId="fa7eaadb-9681-4610-86a8-8be5debccd15" providerId="ADAL" clId="{F0BCC966-1406-4BC5-B97D-555B3D76D643}" dt="2023-04-19T04:12:05.801" v="214" actId="1076"/>
          <ac:picMkLst>
            <pc:docMk/>
            <pc:sldMk cId="718584068" sldId="268"/>
            <ac:picMk id="10" creationId="{EC90C1B0-4FA3-4F79-9767-9D2DF2BEA637}"/>
          </ac:picMkLst>
        </pc:picChg>
      </pc:sldChg>
      <pc:sldChg chg="modSp mod">
        <pc:chgData name="Kazuyo Takehara" userId="fa7eaadb-9681-4610-86a8-8be5debccd15" providerId="ADAL" clId="{F0BCC966-1406-4BC5-B97D-555B3D76D643}" dt="2023-04-19T04:13:21.018" v="220" actId="1076"/>
        <pc:sldMkLst>
          <pc:docMk/>
          <pc:sldMk cId="3811490580" sldId="280"/>
        </pc:sldMkLst>
        <pc:picChg chg="mod">
          <ac:chgData name="Kazuyo Takehara" userId="fa7eaadb-9681-4610-86a8-8be5debccd15" providerId="ADAL" clId="{F0BCC966-1406-4BC5-B97D-555B3D76D643}" dt="2023-04-19T04:13:18.888" v="219" actId="1076"/>
          <ac:picMkLst>
            <pc:docMk/>
            <pc:sldMk cId="3811490580" sldId="280"/>
            <ac:picMk id="17" creationId="{2D8E7C0E-CD01-462E-B49D-A5DCE0EDB6D1}"/>
          </ac:picMkLst>
        </pc:picChg>
        <pc:picChg chg="mod">
          <ac:chgData name="Kazuyo Takehara" userId="fa7eaadb-9681-4610-86a8-8be5debccd15" providerId="ADAL" clId="{F0BCC966-1406-4BC5-B97D-555B3D76D643}" dt="2023-04-19T04:13:21.018" v="220" actId="1076"/>
          <ac:picMkLst>
            <pc:docMk/>
            <pc:sldMk cId="3811490580" sldId="280"/>
            <ac:picMk id="18" creationId="{FE10B9BD-6EDD-4466-9830-DA324926A1B4}"/>
          </ac:picMkLst>
        </pc:picChg>
      </pc:sldChg>
      <pc:sldChg chg="modSp mod">
        <pc:chgData name="Kazuyo Takehara" userId="fa7eaadb-9681-4610-86a8-8be5debccd15" providerId="ADAL" clId="{F0BCC966-1406-4BC5-B97D-555B3D76D643}" dt="2023-04-19T04:13:28.472" v="222" actId="1076"/>
        <pc:sldMkLst>
          <pc:docMk/>
          <pc:sldMk cId="3282987305" sldId="281"/>
        </pc:sldMkLst>
        <pc:picChg chg="mod">
          <ac:chgData name="Kazuyo Takehara" userId="fa7eaadb-9681-4610-86a8-8be5debccd15" providerId="ADAL" clId="{F0BCC966-1406-4BC5-B97D-555B3D76D643}" dt="2023-04-19T04:13:25.413" v="221" actId="1076"/>
          <ac:picMkLst>
            <pc:docMk/>
            <pc:sldMk cId="3282987305" sldId="281"/>
            <ac:picMk id="17" creationId="{2D8E7C0E-CD01-462E-B49D-A5DCE0EDB6D1}"/>
          </ac:picMkLst>
        </pc:picChg>
        <pc:picChg chg="mod">
          <ac:chgData name="Kazuyo Takehara" userId="fa7eaadb-9681-4610-86a8-8be5debccd15" providerId="ADAL" clId="{F0BCC966-1406-4BC5-B97D-555B3D76D643}" dt="2023-04-19T04:13:28.472" v="222" actId="1076"/>
          <ac:picMkLst>
            <pc:docMk/>
            <pc:sldMk cId="3282987305" sldId="281"/>
            <ac:picMk id="18" creationId="{FE10B9BD-6EDD-4466-9830-DA324926A1B4}"/>
          </ac:picMkLst>
        </pc:picChg>
      </pc:sldChg>
      <pc:sldChg chg="modSp mod">
        <pc:chgData name="Kazuyo Takehara" userId="fa7eaadb-9681-4610-86a8-8be5debccd15" providerId="ADAL" clId="{F0BCC966-1406-4BC5-B97D-555B3D76D643}" dt="2023-04-19T04:14:06.254" v="226" actId="1076"/>
        <pc:sldMkLst>
          <pc:docMk/>
          <pc:sldMk cId="206239763" sldId="293"/>
        </pc:sldMkLst>
        <pc:picChg chg="mod">
          <ac:chgData name="Kazuyo Takehara" userId="fa7eaadb-9681-4610-86a8-8be5debccd15" providerId="ADAL" clId="{F0BCC966-1406-4BC5-B97D-555B3D76D643}" dt="2023-04-19T04:14:04.366" v="225" actId="1076"/>
          <ac:picMkLst>
            <pc:docMk/>
            <pc:sldMk cId="206239763" sldId="293"/>
            <ac:picMk id="10" creationId="{99BFE4A0-58C8-49F5-9C9C-4DD6C9B35284}"/>
          </ac:picMkLst>
        </pc:picChg>
        <pc:picChg chg="mod">
          <ac:chgData name="Kazuyo Takehara" userId="fa7eaadb-9681-4610-86a8-8be5debccd15" providerId="ADAL" clId="{F0BCC966-1406-4BC5-B97D-555B3D76D643}" dt="2023-04-19T04:14:06.254" v="226" actId="1076"/>
          <ac:picMkLst>
            <pc:docMk/>
            <pc:sldMk cId="206239763" sldId="293"/>
            <ac:picMk id="12" creationId="{75E874A2-7633-4625-8AB8-C06FE012692F}"/>
          </ac:picMkLst>
        </pc:picChg>
      </pc:sldChg>
      <pc:sldChg chg="modSp mod">
        <pc:chgData name="Kazuyo Takehara" userId="fa7eaadb-9681-4610-86a8-8be5debccd15" providerId="ADAL" clId="{F0BCC966-1406-4BC5-B97D-555B3D76D643}" dt="2023-04-19T04:13:59.727" v="224" actId="1076"/>
        <pc:sldMkLst>
          <pc:docMk/>
          <pc:sldMk cId="4084488583" sldId="294"/>
        </pc:sldMkLst>
        <pc:picChg chg="mod">
          <ac:chgData name="Kazuyo Takehara" userId="fa7eaadb-9681-4610-86a8-8be5debccd15" providerId="ADAL" clId="{F0BCC966-1406-4BC5-B97D-555B3D76D643}" dt="2023-04-19T04:13:57.507" v="223" actId="1076"/>
          <ac:picMkLst>
            <pc:docMk/>
            <pc:sldMk cId="4084488583" sldId="294"/>
            <ac:picMk id="10" creationId="{99BFE4A0-58C8-49F5-9C9C-4DD6C9B35284}"/>
          </ac:picMkLst>
        </pc:picChg>
        <pc:picChg chg="mod">
          <ac:chgData name="Kazuyo Takehara" userId="fa7eaadb-9681-4610-86a8-8be5debccd15" providerId="ADAL" clId="{F0BCC966-1406-4BC5-B97D-555B3D76D643}" dt="2023-04-19T04:13:59.727" v="224" actId="1076"/>
          <ac:picMkLst>
            <pc:docMk/>
            <pc:sldMk cId="4084488583" sldId="294"/>
            <ac:picMk id="12" creationId="{75E874A2-7633-4625-8AB8-C06FE012692F}"/>
          </ac:picMkLst>
        </pc:picChg>
      </pc:sldChg>
      <pc:sldChg chg="modSp mod">
        <pc:chgData name="Kazuyo Takehara" userId="fa7eaadb-9681-4610-86a8-8be5debccd15" providerId="ADAL" clId="{F0BCC966-1406-4BC5-B97D-555B3D76D643}" dt="2023-04-19T04:14:48.874" v="231" actId="1076"/>
        <pc:sldMkLst>
          <pc:docMk/>
          <pc:sldMk cId="270506390" sldId="307"/>
        </pc:sldMkLst>
        <pc:picChg chg="mod">
          <ac:chgData name="Kazuyo Takehara" userId="fa7eaadb-9681-4610-86a8-8be5debccd15" providerId="ADAL" clId="{F0BCC966-1406-4BC5-B97D-555B3D76D643}" dt="2023-04-19T04:14:40.242" v="229" actId="1076"/>
          <ac:picMkLst>
            <pc:docMk/>
            <pc:sldMk cId="270506390" sldId="307"/>
            <ac:picMk id="8" creationId="{F6E767F2-D84D-43F9-B8DC-CAE1B6876426}"/>
          </ac:picMkLst>
        </pc:picChg>
        <pc:picChg chg="mod">
          <ac:chgData name="Kazuyo Takehara" userId="fa7eaadb-9681-4610-86a8-8be5debccd15" providerId="ADAL" clId="{F0BCC966-1406-4BC5-B97D-555B3D76D643}" dt="2023-04-19T04:14:35.339" v="227" actId="1076"/>
          <ac:picMkLst>
            <pc:docMk/>
            <pc:sldMk cId="270506390" sldId="307"/>
            <ac:picMk id="9" creationId="{9AD2A270-EB21-447E-8980-3D55E8F3DF64}"/>
          </ac:picMkLst>
        </pc:picChg>
        <pc:picChg chg="mod">
          <ac:chgData name="Kazuyo Takehara" userId="fa7eaadb-9681-4610-86a8-8be5debccd15" providerId="ADAL" clId="{F0BCC966-1406-4BC5-B97D-555B3D76D643}" dt="2023-04-19T04:14:44.581" v="230" actId="1076"/>
          <ac:picMkLst>
            <pc:docMk/>
            <pc:sldMk cId="270506390" sldId="307"/>
            <ac:picMk id="10" creationId="{ADC2D219-47C6-4D3C-9B13-7E3AF908DD7F}"/>
          </ac:picMkLst>
        </pc:picChg>
        <pc:picChg chg="mod">
          <ac:chgData name="Kazuyo Takehara" userId="fa7eaadb-9681-4610-86a8-8be5debccd15" providerId="ADAL" clId="{F0BCC966-1406-4BC5-B97D-555B3D76D643}" dt="2023-04-19T04:14:48.874" v="231" actId="1076"/>
          <ac:picMkLst>
            <pc:docMk/>
            <pc:sldMk cId="270506390" sldId="307"/>
            <ac:picMk id="11" creationId="{8D820235-CCE1-4F7B-A944-6774254D430D}"/>
          </ac:picMkLst>
        </pc:picChg>
      </pc:sldChg>
      <pc:sldChg chg="modSp mod">
        <pc:chgData name="Kazuyo Takehara" userId="fa7eaadb-9681-4610-86a8-8be5debccd15" providerId="ADAL" clId="{F0BCC966-1406-4BC5-B97D-555B3D76D643}" dt="2023-04-19T04:15:01.955" v="235" actId="1076"/>
        <pc:sldMkLst>
          <pc:docMk/>
          <pc:sldMk cId="1940155420" sldId="308"/>
        </pc:sldMkLst>
        <pc:picChg chg="mod">
          <ac:chgData name="Kazuyo Takehara" userId="fa7eaadb-9681-4610-86a8-8be5debccd15" providerId="ADAL" clId="{F0BCC966-1406-4BC5-B97D-555B3D76D643}" dt="2023-04-19T04:14:54.090" v="232" actId="1076"/>
          <ac:picMkLst>
            <pc:docMk/>
            <pc:sldMk cId="1940155420" sldId="308"/>
            <ac:picMk id="8" creationId="{F6E767F2-D84D-43F9-B8DC-CAE1B6876426}"/>
          </ac:picMkLst>
        </pc:picChg>
        <pc:picChg chg="mod">
          <ac:chgData name="Kazuyo Takehara" userId="fa7eaadb-9681-4610-86a8-8be5debccd15" providerId="ADAL" clId="{F0BCC966-1406-4BC5-B97D-555B3D76D643}" dt="2023-04-19T04:14:56.509" v="233" actId="1076"/>
          <ac:picMkLst>
            <pc:docMk/>
            <pc:sldMk cId="1940155420" sldId="308"/>
            <ac:picMk id="9" creationId="{9AD2A270-EB21-447E-8980-3D55E8F3DF64}"/>
          </ac:picMkLst>
        </pc:picChg>
        <pc:picChg chg="mod">
          <ac:chgData name="Kazuyo Takehara" userId="fa7eaadb-9681-4610-86a8-8be5debccd15" providerId="ADAL" clId="{F0BCC966-1406-4BC5-B97D-555B3D76D643}" dt="2023-04-19T04:15:01.955" v="235" actId="1076"/>
          <ac:picMkLst>
            <pc:docMk/>
            <pc:sldMk cId="1940155420" sldId="308"/>
            <ac:picMk id="10" creationId="{ADC2D219-47C6-4D3C-9B13-7E3AF908DD7F}"/>
          </ac:picMkLst>
        </pc:picChg>
        <pc:picChg chg="mod">
          <ac:chgData name="Kazuyo Takehara" userId="fa7eaadb-9681-4610-86a8-8be5debccd15" providerId="ADAL" clId="{F0BCC966-1406-4BC5-B97D-555B3D76D643}" dt="2023-04-19T04:14:58.764" v="234" actId="1076"/>
          <ac:picMkLst>
            <pc:docMk/>
            <pc:sldMk cId="1940155420" sldId="308"/>
            <ac:picMk id="11" creationId="{8D820235-CCE1-4F7B-A944-6774254D430D}"/>
          </ac:picMkLst>
        </pc:picChg>
      </pc:sldChg>
      <pc:sldChg chg="modSp mod">
        <pc:chgData name="Kazuyo Takehara" userId="fa7eaadb-9681-4610-86a8-8be5debccd15" providerId="ADAL" clId="{F0BCC966-1406-4BC5-B97D-555B3D76D643}" dt="2023-04-19T01:08:12.887" v="28" actId="403"/>
        <pc:sldMkLst>
          <pc:docMk/>
          <pc:sldMk cId="1636598464" sldId="314"/>
        </pc:sldMkLst>
        <pc:spChg chg="mod">
          <ac:chgData name="Kazuyo Takehara" userId="fa7eaadb-9681-4610-86a8-8be5debccd15" providerId="ADAL" clId="{F0BCC966-1406-4BC5-B97D-555B3D76D643}" dt="2023-04-19T01:08:12.887" v="28" actId="403"/>
          <ac:spMkLst>
            <pc:docMk/>
            <pc:sldMk cId="1636598464" sldId="314"/>
            <ac:spMk id="6" creationId="{0AA1250D-BEC4-4C2F-B2D5-88764BC750B7}"/>
          </ac:spMkLst>
        </pc:spChg>
        <pc:spChg chg="mod">
          <ac:chgData name="Kazuyo Takehara" userId="fa7eaadb-9681-4610-86a8-8be5debccd15" providerId="ADAL" clId="{F0BCC966-1406-4BC5-B97D-555B3D76D643}" dt="2023-04-19T01:08:12.887" v="28" actId="403"/>
          <ac:spMkLst>
            <pc:docMk/>
            <pc:sldMk cId="1636598464" sldId="314"/>
            <ac:spMk id="8" creationId="{26216400-D68E-4014-9A5F-8D4B17AE5AFE}"/>
          </ac:spMkLst>
        </pc:spChg>
        <pc:spChg chg="mod">
          <ac:chgData name="Kazuyo Takehara" userId="fa7eaadb-9681-4610-86a8-8be5debccd15" providerId="ADAL" clId="{F0BCC966-1406-4BC5-B97D-555B3D76D643}" dt="2023-04-19T01:08:12.887" v="28" actId="403"/>
          <ac:spMkLst>
            <pc:docMk/>
            <pc:sldMk cId="1636598464" sldId="314"/>
            <ac:spMk id="10" creationId="{521BB66C-34BD-4DA0-9B97-DDD15D30657F}"/>
          </ac:spMkLst>
        </pc:spChg>
        <pc:spChg chg="mod">
          <ac:chgData name="Kazuyo Takehara" userId="fa7eaadb-9681-4610-86a8-8be5debccd15" providerId="ADAL" clId="{F0BCC966-1406-4BC5-B97D-555B3D76D643}" dt="2023-04-19T01:08:08.748" v="27" actId="403"/>
          <ac:spMkLst>
            <pc:docMk/>
            <pc:sldMk cId="1636598464" sldId="314"/>
            <ac:spMk id="12" creationId="{5D5A0049-6DCE-4AA6-9FDD-FA80A5CAAC1F}"/>
          </ac:spMkLst>
        </pc:spChg>
        <pc:spChg chg="mod">
          <ac:chgData name="Kazuyo Takehara" userId="fa7eaadb-9681-4610-86a8-8be5debccd15" providerId="ADAL" clId="{F0BCC966-1406-4BC5-B97D-555B3D76D643}" dt="2023-04-19T01:08:08.748" v="27" actId="403"/>
          <ac:spMkLst>
            <pc:docMk/>
            <pc:sldMk cId="1636598464" sldId="314"/>
            <ac:spMk id="14" creationId="{69B66C70-2378-4637-B7DF-555DA336045D}"/>
          </ac:spMkLst>
        </pc:spChg>
        <pc:spChg chg="mod">
          <ac:chgData name="Kazuyo Takehara" userId="fa7eaadb-9681-4610-86a8-8be5debccd15" providerId="ADAL" clId="{F0BCC966-1406-4BC5-B97D-555B3D76D643}" dt="2023-04-19T01:08:08.748" v="27" actId="403"/>
          <ac:spMkLst>
            <pc:docMk/>
            <pc:sldMk cId="1636598464" sldId="314"/>
            <ac:spMk id="16" creationId="{0D27CCD7-905F-49E4-982C-FA4A21EB0D66}"/>
          </ac:spMkLst>
        </pc:spChg>
      </pc:sldChg>
      <pc:sldChg chg="modSp mod">
        <pc:chgData name="Kazuyo Takehara" userId="fa7eaadb-9681-4610-86a8-8be5debccd15" providerId="ADAL" clId="{F0BCC966-1406-4BC5-B97D-555B3D76D643}" dt="2023-04-19T01:08:32.665" v="32" actId="1076"/>
        <pc:sldMkLst>
          <pc:docMk/>
          <pc:sldMk cId="1037399205" sldId="315"/>
        </pc:sldMkLst>
        <pc:spChg chg="mod">
          <ac:chgData name="Kazuyo Takehara" userId="fa7eaadb-9681-4610-86a8-8be5debccd15" providerId="ADAL" clId="{F0BCC966-1406-4BC5-B97D-555B3D76D643}" dt="2023-04-19T01:08:20.195" v="29" actId="403"/>
          <ac:spMkLst>
            <pc:docMk/>
            <pc:sldMk cId="1037399205" sldId="315"/>
            <ac:spMk id="6" creationId="{4CC79250-6BDB-4AC7-9412-6B9EDA825EB3}"/>
          </ac:spMkLst>
        </pc:spChg>
        <pc:spChg chg="mod">
          <ac:chgData name="Kazuyo Takehara" userId="fa7eaadb-9681-4610-86a8-8be5debccd15" providerId="ADAL" clId="{F0BCC966-1406-4BC5-B97D-555B3D76D643}" dt="2023-04-19T01:08:32.665" v="32" actId="1076"/>
          <ac:spMkLst>
            <pc:docMk/>
            <pc:sldMk cId="1037399205" sldId="315"/>
            <ac:spMk id="8" creationId="{17A3378B-9CFE-45B4-96D1-33BBA9114B31}"/>
          </ac:spMkLst>
        </pc:spChg>
        <pc:spChg chg="mod">
          <ac:chgData name="Kazuyo Takehara" userId="fa7eaadb-9681-4610-86a8-8be5debccd15" providerId="ADAL" clId="{F0BCC966-1406-4BC5-B97D-555B3D76D643}" dt="2023-04-19T01:08:20.195" v="29" actId="403"/>
          <ac:spMkLst>
            <pc:docMk/>
            <pc:sldMk cId="1037399205" sldId="315"/>
            <ac:spMk id="10" creationId="{89F90142-0196-4F59-8F25-3FABE73EB4DC}"/>
          </ac:spMkLst>
        </pc:spChg>
        <pc:spChg chg="mod">
          <ac:chgData name="Kazuyo Takehara" userId="fa7eaadb-9681-4610-86a8-8be5debccd15" providerId="ADAL" clId="{F0BCC966-1406-4BC5-B97D-555B3D76D643}" dt="2023-04-19T01:08:20.195" v="29" actId="403"/>
          <ac:spMkLst>
            <pc:docMk/>
            <pc:sldMk cId="1037399205" sldId="315"/>
            <ac:spMk id="12" creationId="{93022695-8EAE-49D9-93CE-33FA854C00F8}"/>
          </ac:spMkLst>
        </pc:spChg>
        <pc:spChg chg="mod">
          <ac:chgData name="Kazuyo Takehara" userId="fa7eaadb-9681-4610-86a8-8be5debccd15" providerId="ADAL" clId="{F0BCC966-1406-4BC5-B97D-555B3D76D643}" dt="2023-04-19T01:08:20.195" v="29" actId="403"/>
          <ac:spMkLst>
            <pc:docMk/>
            <pc:sldMk cId="1037399205" sldId="315"/>
            <ac:spMk id="14" creationId="{6778B7A1-E39F-4CDF-9CF4-370A4FF651B4}"/>
          </ac:spMkLst>
        </pc:spChg>
        <pc:spChg chg="mod">
          <ac:chgData name="Kazuyo Takehara" userId="fa7eaadb-9681-4610-86a8-8be5debccd15" providerId="ADAL" clId="{F0BCC966-1406-4BC5-B97D-555B3D76D643}" dt="2023-04-19T01:08:20.195" v="29" actId="403"/>
          <ac:spMkLst>
            <pc:docMk/>
            <pc:sldMk cId="1037399205" sldId="315"/>
            <ac:spMk id="16" creationId="{AEC03D11-D222-44B2-B05E-21DD713F20EC}"/>
          </ac:spMkLst>
        </pc:spChg>
      </pc:sldChg>
      <pc:sldChg chg="modSp mod">
        <pc:chgData name="Kazuyo Takehara" userId="fa7eaadb-9681-4610-86a8-8be5debccd15" providerId="ADAL" clId="{F0BCC966-1406-4BC5-B97D-555B3D76D643}" dt="2023-04-19T01:08:38.407" v="33" actId="403"/>
        <pc:sldMkLst>
          <pc:docMk/>
          <pc:sldMk cId="810765415" sldId="316"/>
        </pc:sldMkLst>
        <pc:spChg chg="mod">
          <ac:chgData name="Kazuyo Takehara" userId="fa7eaadb-9681-4610-86a8-8be5debccd15" providerId="ADAL" clId="{F0BCC966-1406-4BC5-B97D-555B3D76D643}" dt="2023-04-19T01:08:38.407" v="33" actId="403"/>
          <ac:spMkLst>
            <pc:docMk/>
            <pc:sldMk cId="810765415" sldId="316"/>
            <ac:spMk id="6" creationId="{36E404E6-2F5E-4BA0-916E-E46C2DA910AA}"/>
          </ac:spMkLst>
        </pc:spChg>
        <pc:spChg chg="mod">
          <ac:chgData name="Kazuyo Takehara" userId="fa7eaadb-9681-4610-86a8-8be5debccd15" providerId="ADAL" clId="{F0BCC966-1406-4BC5-B97D-555B3D76D643}" dt="2023-04-19T01:08:38.407" v="33" actId="403"/>
          <ac:spMkLst>
            <pc:docMk/>
            <pc:sldMk cId="810765415" sldId="316"/>
            <ac:spMk id="8" creationId="{8DC7BA72-F8A7-4B2F-963B-D868DF5003F7}"/>
          </ac:spMkLst>
        </pc:spChg>
        <pc:spChg chg="mod">
          <ac:chgData name="Kazuyo Takehara" userId="fa7eaadb-9681-4610-86a8-8be5debccd15" providerId="ADAL" clId="{F0BCC966-1406-4BC5-B97D-555B3D76D643}" dt="2023-04-19T01:08:38.407" v="33" actId="403"/>
          <ac:spMkLst>
            <pc:docMk/>
            <pc:sldMk cId="810765415" sldId="316"/>
            <ac:spMk id="10" creationId="{630B0972-5EC6-46DF-B597-6E8E6177E1FA}"/>
          </ac:spMkLst>
        </pc:spChg>
        <pc:spChg chg="mod">
          <ac:chgData name="Kazuyo Takehara" userId="fa7eaadb-9681-4610-86a8-8be5debccd15" providerId="ADAL" clId="{F0BCC966-1406-4BC5-B97D-555B3D76D643}" dt="2023-04-19T01:08:38.407" v="33" actId="403"/>
          <ac:spMkLst>
            <pc:docMk/>
            <pc:sldMk cId="810765415" sldId="316"/>
            <ac:spMk id="12" creationId="{11CFC6B2-2365-4E3B-898A-1BFD8B106524}"/>
          </ac:spMkLst>
        </pc:spChg>
        <pc:spChg chg="mod">
          <ac:chgData name="Kazuyo Takehara" userId="fa7eaadb-9681-4610-86a8-8be5debccd15" providerId="ADAL" clId="{F0BCC966-1406-4BC5-B97D-555B3D76D643}" dt="2023-04-19T01:08:38.407" v="33" actId="403"/>
          <ac:spMkLst>
            <pc:docMk/>
            <pc:sldMk cId="810765415" sldId="316"/>
            <ac:spMk id="14" creationId="{1C29945B-EA8C-46D8-A8AB-E935BD586612}"/>
          </ac:spMkLst>
        </pc:spChg>
        <pc:spChg chg="mod">
          <ac:chgData name="Kazuyo Takehara" userId="fa7eaadb-9681-4610-86a8-8be5debccd15" providerId="ADAL" clId="{F0BCC966-1406-4BC5-B97D-555B3D76D643}" dt="2023-04-19T01:08:38.407" v="33" actId="403"/>
          <ac:spMkLst>
            <pc:docMk/>
            <pc:sldMk cId="810765415" sldId="316"/>
            <ac:spMk id="16" creationId="{CCFBDEB8-59E9-48BE-A45F-C0D7F695CDBC}"/>
          </ac:spMkLst>
        </pc:spChg>
      </pc:sldChg>
      <pc:sldChg chg="del">
        <pc:chgData name="Kazuyo Takehara" userId="fa7eaadb-9681-4610-86a8-8be5debccd15" providerId="ADAL" clId="{F0BCC966-1406-4BC5-B97D-555B3D76D643}" dt="2023-04-18T10:00:29.928" v="23" actId="2696"/>
        <pc:sldMkLst>
          <pc:docMk/>
          <pc:sldMk cId="4113034026" sldId="318"/>
        </pc:sldMkLst>
      </pc:sldChg>
      <pc:sldChg chg="addSp delSp modSp mod delAnim">
        <pc:chgData name="Kazuyo Takehara" userId="fa7eaadb-9681-4610-86a8-8be5debccd15" providerId="ADAL" clId="{F0BCC966-1406-4BC5-B97D-555B3D76D643}" dt="2023-04-18T10:00:24.816" v="22" actId="1076"/>
        <pc:sldMkLst>
          <pc:docMk/>
          <pc:sldMk cId="2003618979" sldId="319"/>
        </pc:sldMkLst>
        <pc:spChg chg="del">
          <ac:chgData name="Kazuyo Takehara" userId="fa7eaadb-9681-4610-86a8-8be5debccd15" providerId="ADAL" clId="{F0BCC966-1406-4BC5-B97D-555B3D76D643}" dt="2023-04-18T10:00:04.331" v="11" actId="478"/>
          <ac:spMkLst>
            <pc:docMk/>
            <pc:sldMk cId="2003618979" sldId="319"/>
            <ac:spMk id="14" creationId="{FC7FC396-93E2-4C33-B614-3DF5357DFF04}"/>
          </ac:spMkLst>
        </pc:spChg>
        <pc:spChg chg="del">
          <ac:chgData name="Kazuyo Takehara" userId="fa7eaadb-9681-4610-86a8-8be5debccd15" providerId="ADAL" clId="{F0BCC966-1406-4BC5-B97D-555B3D76D643}" dt="2023-04-18T10:00:04.331" v="11" actId="478"/>
          <ac:spMkLst>
            <pc:docMk/>
            <pc:sldMk cId="2003618979" sldId="319"/>
            <ac:spMk id="15" creationId="{4DE93A23-2BEB-493C-BCD6-50B5F5504881}"/>
          </ac:spMkLst>
        </pc:spChg>
        <pc:spChg chg="del">
          <ac:chgData name="Kazuyo Takehara" userId="fa7eaadb-9681-4610-86a8-8be5debccd15" providerId="ADAL" clId="{F0BCC966-1406-4BC5-B97D-555B3D76D643}" dt="2023-04-18T10:00:04.331" v="11" actId="478"/>
          <ac:spMkLst>
            <pc:docMk/>
            <pc:sldMk cId="2003618979" sldId="319"/>
            <ac:spMk id="16" creationId="{B26B74D2-B43C-4405-AFD9-BADF0C0DBDA8}"/>
          </ac:spMkLst>
        </pc:spChg>
        <pc:spChg chg="del">
          <ac:chgData name="Kazuyo Takehara" userId="fa7eaadb-9681-4610-86a8-8be5debccd15" providerId="ADAL" clId="{F0BCC966-1406-4BC5-B97D-555B3D76D643}" dt="2023-04-18T10:00:04.331" v="11" actId="478"/>
          <ac:spMkLst>
            <pc:docMk/>
            <pc:sldMk cId="2003618979" sldId="319"/>
            <ac:spMk id="17" creationId="{E3C3FE62-611D-45A7-AB13-F37DB8B80D5B}"/>
          </ac:spMkLst>
        </pc:spChg>
        <pc:spChg chg="del">
          <ac:chgData name="Kazuyo Takehara" userId="fa7eaadb-9681-4610-86a8-8be5debccd15" providerId="ADAL" clId="{F0BCC966-1406-4BC5-B97D-555B3D76D643}" dt="2023-04-18T10:00:04.331" v="11" actId="478"/>
          <ac:spMkLst>
            <pc:docMk/>
            <pc:sldMk cId="2003618979" sldId="319"/>
            <ac:spMk id="18" creationId="{1569AC28-A387-4F75-9CB5-4F8A0BA4A4DF}"/>
          </ac:spMkLst>
        </pc:spChg>
        <pc:spChg chg="del">
          <ac:chgData name="Kazuyo Takehara" userId="fa7eaadb-9681-4610-86a8-8be5debccd15" providerId="ADAL" clId="{F0BCC966-1406-4BC5-B97D-555B3D76D643}" dt="2023-04-18T10:00:04.331" v="11" actId="478"/>
          <ac:spMkLst>
            <pc:docMk/>
            <pc:sldMk cId="2003618979" sldId="319"/>
            <ac:spMk id="19" creationId="{822BBD20-A6ED-4982-B6A5-5DF2BAE29B22}"/>
          </ac:spMkLst>
        </pc:spChg>
        <pc:spChg chg="add mod">
          <ac:chgData name="Kazuyo Takehara" userId="fa7eaadb-9681-4610-86a8-8be5debccd15" providerId="ADAL" clId="{F0BCC966-1406-4BC5-B97D-555B3D76D643}" dt="2023-04-18T10:00:20.388" v="21" actId="1036"/>
          <ac:spMkLst>
            <pc:docMk/>
            <pc:sldMk cId="2003618979" sldId="319"/>
            <ac:spMk id="20" creationId="{25D4767C-B19B-4B58-9C6F-EA11CBC0BDAB}"/>
          </ac:spMkLst>
        </pc:spChg>
        <pc:spChg chg="del">
          <ac:chgData name="Kazuyo Takehara" userId="fa7eaadb-9681-4610-86a8-8be5debccd15" providerId="ADAL" clId="{F0BCC966-1406-4BC5-B97D-555B3D76D643}" dt="2023-04-18T10:00:04.331" v="11" actId="478"/>
          <ac:spMkLst>
            <pc:docMk/>
            <pc:sldMk cId="2003618979" sldId="319"/>
            <ac:spMk id="21" creationId="{75789631-C77B-45E7-B014-7BEC0D99B354}"/>
          </ac:spMkLst>
        </pc:spChg>
        <pc:spChg chg="del">
          <ac:chgData name="Kazuyo Takehara" userId="fa7eaadb-9681-4610-86a8-8be5debccd15" providerId="ADAL" clId="{F0BCC966-1406-4BC5-B97D-555B3D76D643}" dt="2023-04-18T10:00:04.331" v="11" actId="478"/>
          <ac:spMkLst>
            <pc:docMk/>
            <pc:sldMk cId="2003618979" sldId="319"/>
            <ac:spMk id="22" creationId="{107E9EDC-67C1-4E01-B2C5-CC14411CBC5C}"/>
          </ac:spMkLst>
        </pc:spChg>
        <pc:picChg chg="mod">
          <ac:chgData name="Kazuyo Takehara" userId="fa7eaadb-9681-4610-86a8-8be5debccd15" providerId="ADAL" clId="{F0BCC966-1406-4BC5-B97D-555B3D76D643}" dt="2023-04-18T10:00:24.816" v="22" actId="1076"/>
          <ac:picMkLst>
            <pc:docMk/>
            <pc:sldMk cId="2003618979" sldId="319"/>
            <ac:picMk id="6" creationId="{6E852778-758C-449E-BA2A-B7215405C579}"/>
          </ac:picMkLst>
        </pc:picChg>
      </pc:sldChg>
      <pc:sldChg chg="modSp mod">
        <pc:chgData name="Kazuyo Takehara" userId="fa7eaadb-9681-4610-86a8-8be5debccd15" providerId="ADAL" clId="{F0BCC966-1406-4BC5-B97D-555B3D76D643}" dt="2023-04-19T04:15:54.106" v="237" actId="1076"/>
        <pc:sldMkLst>
          <pc:docMk/>
          <pc:sldMk cId="2587739876" sldId="338"/>
        </pc:sldMkLst>
        <pc:picChg chg="mod">
          <ac:chgData name="Kazuyo Takehara" userId="fa7eaadb-9681-4610-86a8-8be5debccd15" providerId="ADAL" clId="{F0BCC966-1406-4BC5-B97D-555B3D76D643}" dt="2023-04-19T04:15:52.053" v="236" actId="1076"/>
          <ac:picMkLst>
            <pc:docMk/>
            <pc:sldMk cId="2587739876" sldId="338"/>
            <ac:picMk id="15" creationId="{A3AFFE47-CB11-49BA-8889-43E6FC5DF63C}"/>
          </ac:picMkLst>
        </pc:picChg>
        <pc:picChg chg="mod">
          <ac:chgData name="Kazuyo Takehara" userId="fa7eaadb-9681-4610-86a8-8be5debccd15" providerId="ADAL" clId="{F0BCC966-1406-4BC5-B97D-555B3D76D643}" dt="2023-04-19T04:15:54.106" v="237" actId="1076"/>
          <ac:picMkLst>
            <pc:docMk/>
            <pc:sldMk cId="2587739876" sldId="338"/>
            <ac:picMk id="16" creationId="{2E111AC2-4612-44E8-82CA-B6D806A9A115}"/>
          </ac:picMkLst>
        </pc:picChg>
      </pc:sldChg>
      <pc:sldChg chg="modSp mod">
        <pc:chgData name="Kazuyo Takehara" userId="fa7eaadb-9681-4610-86a8-8be5debccd15" providerId="ADAL" clId="{F0BCC966-1406-4BC5-B97D-555B3D76D643}" dt="2023-04-19T04:16:00.294" v="239" actId="1076"/>
        <pc:sldMkLst>
          <pc:docMk/>
          <pc:sldMk cId="2068625241" sldId="339"/>
        </pc:sldMkLst>
        <pc:picChg chg="mod">
          <ac:chgData name="Kazuyo Takehara" userId="fa7eaadb-9681-4610-86a8-8be5debccd15" providerId="ADAL" clId="{F0BCC966-1406-4BC5-B97D-555B3D76D643}" dt="2023-04-19T04:15:58.438" v="238" actId="1076"/>
          <ac:picMkLst>
            <pc:docMk/>
            <pc:sldMk cId="2068625241" sldId="339"/>
            <ac:picMk id="15" creationId="{A3AFFE47-CB11-49BA-8889-43E6FC5DF63C}"/>
          </ac:picMkLst>
        </pc:picChg>
        <pc:picChg chg="mod">
          <ac:chgData name="Kazuyo Takehara" userId="fa7eaadb-9681-4610-86a8-8be5debccd15" providerId="ADAL" clId="{F0BCC966-1406-4BC5-B97D-555B3D76D643}" dt="2023-04-19T04:16:00.294" v="239" actId="1076"/>
          <ac:picMkLst>
            <pc:docMk/>
            <pc:sldMk cId="2068625241" sldId="339"/>
            <ac:picMk id="16" creationId="{2E111AC2-4612-44E8-82CA-B6D806A9A115}"/>
          </ac:picMkLst>
        </pc:picChg>
      </pc:sldChg>
      <pc:sldChg chg="modSp mod">
        <pc:chgData name="Kazuyo Takehara" userId="fa7eaadb-9681-4610-86a8-8be5debccd15" providerId="ADAL" clId="{F0BCC966-1406-4BC5-B97D-555B3D76D643}" dt="2023-04-19T04:16:41.366" v="245" actId="120"/>
        <pc:sldMkLst>
          <pc:docMk/>
          <pc:sldMk cId="4071479177" sldId="346"/>
        </pc:sldMkLst>
        <pc:spChg chg="mod">
          <ac:chgData name="Kazuyo Takehara" userId="fa7eaadb-9681-4610-86a8-8be5debccd15" providerId="ADAL" clId="{F0BCC966-1406-4BC5-B97D-555B3D76D643}" dt="2023-04-19T04:16:41.366" v="245" actId="120"/>
          <ac:spMkLst>
            <pc:docMk/>
            <pc:sldMk cId="4071479177" sldId="346"/>
            <ac:spMk id="12" creationId="{879861E8-D0D3-4C23-B724-6518035D2B7C}"/>
          </ac:spMkLst>
        </pc:spChg>
        <pc:spChg chg="mod">
          <ac:chgData name="Kazuyo Takehara" userId="fa7eaadb-9681-4610-86a8-8be5debccd15" providerId="ADAL" clId="{F0BCC966-1406-4BC5-B97D-555B3D76D643}" dt="2023-04-19T04:16:34.925" v="243" actId="14100"/>
          <ac:spMkLst>
            <pc:docMk/>
            <pc:sldMk cId="4071479177" sldId="346"/>
            <ac:spMk id="14" creationId="{294214B2-E814-40FB-B045-48EEC164384F}"/>
          </ac:spMkLst>
        </pc:spChg>
      </pc:sldChg>
      <pc:sldChg chg="addSp delSp modSp mod delAnim modAnim">
        <pc:chgData name="Kazuyo Takehara" userId="fa7eaadb-9681-4610-86a8-8be5debccd15" providerId="ADAL" clId="{F0BCC966-1406-4BC5-B97D-555B3D76D643}" dt="2023-04-19T04:18:09.286" v="259"/>
        <pc:sldMkLst>
          <pc:docMk/>
          <pc:sldMk cId="3578035283" sldId="348"/>
        </pc:sldMkLst>
        <pc:spChg chg="del">
          <ac:chgData name="Kazuyo Takehara" userId="fa7eaadb-9681-4610-86a8-8be5debccd15" providerId="ADAL" clId="{F0BCC966-1406-4BC5-B97D-555B3D76D643}" dt="2023-04-19T01:10:10.057" v="38" actId="478"/>
          <ac:spMkLst>
            <pc:docMk/>
            <pc:sldMk cId="3578035283" sldId="348"/>
            <ac:spMk id="12" creationId="{06D1F005-5DE5-46D4-96DF-47FAF0775B93}"/>
          </ac:spMkLst>
        </pc:spChg>
        <pc:spChg chg="del">
          <ac:chgData name="Kazuyo Takehara" userId="fa7eaadb-9681-4610-86a8-8be5debccd15" providerId="ADAL" clId="{F0BCC966-1406-4BC5-B97D-555B3D76D643}" dt="2023-04-19T01:10:11.423" v="39" actId="478"/>
          <ac:spMkLst>
            <pc:docMk/>
            <pc:sldMk cId="3578035283" sldId="348"/>
            <ac:spMk id="13" creationId="{89FB8513-3137-447C-892C-B5FD808D37D9}"/>
          </ac:spMkLst>
        </pc:spChg>
        <pc:spChg chg="del">
          <ac:chgData name="Kazuyo Takehara" userId="fa7eaadb-9681-4610-86a8-8be5debccd15" providerId="ADAL" clId="{F0BCC966-1406-4BC5-B97D-555B3D76D643}" dt="2023-04-19T01:10:14.480" v="41" actId="478"/>
          <ac:spMkLst>
            <pc:docMk/>
            <pc:sldMk cId="3578035283" sldId="348"/>
            <ac:spMk id="16" creationId="{95B0599C-DD19-4541-9D30-0C8A0DB18379}"/>
          </ac:spMkLst>
        </pc:spChg>
        <pc:spChg chg="del">
          <ac:chgData name="Kazuyo Takehara" userId="fa7eaadb-9681-4610-86a8-8be5debccd15" providerId="ADAL" clId="{F0BCC966-1406-4BC5-B97D-555B3D76D643}" dt="2023-04-19T01:10:16.495" v="43" actId="478"/>
          <ac:spMkLst>
            <pc:docMk/>
            <pc:sldMk cId="3578035283" sldId="348"/>
            <ac:spMk id="17" creationId="{9500D773-AAD0-40E1-9C54-E2D683875DE4}"/>
          </ac:spMkLst>
        </pc:spChg>
        <pc:spChg chg="del">
          <ac:chgData name="Kazuyo Takehara" userId="fa7eaadb-9681-4610-86a8-8be5debccd15" providerId="ADAL" clId="{F0BCC966-1406-4BC5-B97D-555B3D76D643}" dt="2023-04-19T01:10:30.641" v="47" actId="478"/>
          <ac:spMkLst>
            <pc:docMk/>
            <pc:sldMk cId="3578035283" sldId="348"/>
            <ac:spMk id="21" creationId="{CD70C819-6EBE-4BE2-B927-C301745ACFC4}"/>
          </ac:spMkLst>
        </pc:spChg>
        <pc:spChg chg="del">
          <ac:chgData name="Kazuyo Takehara" userId="fa7eaadb-9681-4610-86a8-8be5debccd15" providerId="ADAL" clId="{F0BCC966-1406-4BC5-B97D-555B3D76D643}" dt="2023-04-19T01:10:30.641" v="47" actId="478"/>
          <ac:spMkLst>
            <pc:docMk/>
            <pc:sldMk cId="3578035283" sldId="348"/>
            <ac:spMk id="22" creationId="{5F792C76-301F-4D42-ACEC-99B781BBA859}"/>
          </ac:spMkLst>
        </pc:spChg>
        <pc:spChg chg="add mod">
          <ac:chgData name="Kazuyo Takehara" userId="fa7eaadb-9681-4610-86a8-8be5debccd15" providerId="ADAL" clId="{F0BCC966-1406-4BC5-B97D-555B3D76D643}" dt="2023-04-19T01:15:36.793" v="126" actId="14100"/>
          <ac:spMkLst>
            <pc:docMk/>
            <pc:sldMk cId="3578035283" sldId="348"/>
            <ac:spMk id="24" creationId="{116A5E0D-230F-4AC3-B4D9-4B1B022E4A09}"/>
          </ac:spMkLst>
        </pc:spChg>
        <pc:spChg chg="add del mod">
          <ac:chgData name="Kazuyo Takehara" userId="fa7eaadb-9681-4610-86a8-8be5debccd15" providerId="ADAL" clId="{F0BCC966-1406-4BC5-B97D-555B3D76D643}" dt="2023-04-19T01:14:17.693" v="91" actId="478"/>
          <ac:spMkLst>
            <pc:docMk/>
            <pc:sldMk cId="3578035283" sldId="348"/>
            <ac:spMk id="25" creationId="{735AD177-93B4-48A3-8C09-23DDF3609E68}"/>
          </ac:spMkLst>
        </pc:spChg>
        <pc:spChg chg="del">
          <ac:chgData name="Kazuyo Takehara" userId="fa7eaadb-9681-4610-86a8-8be5debccd15" providerId="ADAL" clId="{F0BCC966-1406-4BC5-B97D-555B3D76D643}" dt="2023-04-19T01:10:30.641" v="47" actId="478"/>
          <ac:spMkLst>
            <pc:docMk/>
            <pc:sldMk cId="3578035283" sldId="348"/>
            <ac:spMk id="26" creationId="{AC9A95D7-314B-49CA-8175-CBE97D4DDC98}"/>
          </ac:spMkLst>
        </pc:spChg>
        <pc:spChg chg="del">
          <ac:chgData name="Kazuyo Takehara" userId="fa7eaadb-9681-4610-86a8-8be5debccd15" providerId="ADAL" clId="{F0BCC966-1406-4BC5-B97D-555B3D76D643}" dt="2023-04-19T01:10:30.641" v="47" actId="478"/>
          <ac:spMkLst>
            <pc:docMk/>
            <pc:sldMk cId="3578035283" sldId="348"/>
            <ac:spMk id="27" creationId="{79BFBF66-6EEB-491D-8022-A74822A75904}"/>
          </ac:spMkLst>
        </pc:spChg>
        <pc:spChg chg="del">
          <ac:chgData name="Kazuyo Takehara" userId="fa7eaadb-9681-4610-86a8-8be5debccd15" providerId="ADAL" clId="{F0BCC966-1406-4BC5-B97D-555B3D76D643}" dt="2023-04-19T01:10:23.363" v="45" actId="478"/>
          <ac:spMkLst>
            <pc:docMk/>
            <pc:sldMk cId="3578035283" sldId="348"/>
            <ac:spMk id="29" creationId="{0CDF03FE-FEB8-4B52-BFC1-B7005196052C}"/>
          </ac:spMkLst>
        </pc:spChg>
        <pc:spChg chg="del">
          <ac:chgData name="Kazuyo Takehara" userId="fa7eaadb-9681-4610-86a8-8be5debccd15" providerId="ADAL" clId="{F0BCC966-1406-4BC5-B97D-555B3D76D643}" dt="2023-04-19T01:10:24.975" v="46" actId="478"/>
          <ac:spMkLst>
            <pc:docMk/>
            <pc:sldMk cId="3578035283" sldId="348"/>
            <ac:spMk id="30" creationId="{6D692AE3-3483-4556-872B-B35ABF048632}"/>
          </ac:spMkLst>
        </pc:spChg>
        <pc:spChg chg="add mod">
          <ac:chgData name="Kazuyo Takehara" userId="fa7eaadb-9681-4610-86a8-8be5debccd15" providerId="ADAL" clId="{F0BCC966-1406-4BC5-B97D-555B3D76D643}" dt="2023-04-19T04:17:24.365" v="251" actId="1076"/>
          <ac:spMkLst>
            <pc:docMk/>
            <pc:sldMk cId="3578035283" sldId="348"/>
            <ac:spMk id="32" creationId="{7FE1D1DC-A749-4BC8-857B-9778B81B6359}"/>
          </ac:spMkLst>
        </pc:spChg>
        <pc:spChg chg="add mod">
          <ac:chgData name="Kazuyo Takehara" userId="fa7eaadb-9681-4610-86a8-8be5debccd15" providerId="ADAL" clId="{F0BCC966-1406-4BC5-B97D-555B3D76D643}" dt="2023-04-19T04:17:27.858" v="252" actId="1076"/>
          <ac:spMkLst>
            <pc:docMk/>
            <pc:sldMk cId="3578035283" sldId="348"/>
            <ac:spMk id="33" creationId="{0477BB3B-7753-45DD-9369-68F86C5F726F}"/>
          </ac:spMkLst>
        </pc:spChg>
        <pc:spChg chg="add mod">
          <ac:chgData name="Kazuyo Takehara" userId="fa7eaadb-9681-4610-86a8-8be5debccd15" providerId="ADAL" clId="{F0BCC966-1406-4BC5-B97D-555B3D76D643}" dt="2023-04-19T04:17:09.593" v="248" actId="14100"/>
          <ac:spMkLst>
            <pc:docMk/>
            <pc:sldMk cId="3578035283" sldId="348"/>
            <ac:spMk id="34" creationId="{1C55E087-DB38-46D4-A2F7-C0516847920D}"/>
          </ac:spMkLst>
        </pc:spChg>
        <pc:spChg chg="add mod">
          <ac:chgData name="Kazuyo Takehara" userId="fa7eaadb-9681-4610-86a8-8be5debccd15" providerId="ADAL" clId="{F0BCC966-1406-4BC5-B97D-555B3D76D643}" dt="2023-04-19T04:17:06.762" v="247" actId="14100"/>
          <ac:spMkLst>
            <pc:docMk/>
            <pc:sldMk cId="3578035283" sldId="348"/>
            <ac:spMk id="35" creationId="{E355814F-E235-4462-BC12-EADB84BBB04F}"/>
          </ac:spMkLst>
        </pc:spChg>
        <pc:spChg chg="add mod">
          <ac:chgData name="Kazuyo Takehara" userId="fa7eaadb-9681-4610-86a8-8be5debccd15" providerId="ADAL" clId="{F0BCC966-1406-4BC5-B97D-555B3D76D643}" dt="2023-04-19T01:15:52.842" v="164" actId="14100"/>
          <ac:spMkLst>
            <pc:docMk/>
            <pc:sldMk cId="3578035283" sldId="348"/>
            <ac:spMk id="36" creationId="{1182A574-BE03-425A-AF3F-F09BEA7D3F53}"/>
          </ac:spMkLst>
        </pc:spChg>
        <pc:picChg chg="mod">
          <ac:chgData name="Kazuyo Takehara" userId="fa7eaadb-9681-4610-86a8-8be5debccd15" providerId="ADAL" clId="{F0BCC966-1406-4BC5-B97D-555B3D76D643}" dt="2023-04-19T04:17:36.682" v="253" actId="1076"/>
          <ac:picMkLst>
            <pc:docMk/>
            <pc:sldMk cId="3578035283" sldId="348"/>
            <ac:picMk id="3" creationId="{E5D8FB3D-4F72-4FC1-B761-8E5547E7A45C}"/>
          </ac:picMkLst>
        </pc:picChg>
        <pc:picChg chg="mod">
          <ac:chgData name="Kazuyo Takehara" userId="fa7eaadb-9681-4610-86a8-8be5debccd15" providerId="ADAL" clId="{F0BCC966-1406-4BC5-B97D-555B3D76D643}" dt="2023-04-19T01:14:45.128" v="114" actId="1038"/>
          <ac:picMkLst>
            <pc:docMk/>
            <pc:sldMk cId="3578035283" sldId="348"/>
            <ac:picMk id="7" creationId="{A4682E59-58ED-4F89-8F52-5613B06077CD}"/>
          </ac:picMkLst>
        </pc:picChg>
        <pc:cxnChg chg="del mod">
          <ac:chgData name="Kazuyo Takehara" userId="fa7eaadb-9681-4610-86a8-8be5debccd15" providerId="ADAL" clId="{F0BCC966-1406-4BC5-B97D-555B3D76D643}" dt="2023-04-19T01:10:12.608" v="40" actId="478"/>
          <ac:cxnSpMkLst>
            <pc:docMk/>
            <pc:sldMk cId="3578035283" sldId="348"/>
            <ac:cxnSpMk id="15" creationId="{35C7C5AA-1302-41B3-B40E-CE5B267CF35C}"/>
          </ac:cxnSpMkLst>
        </pc:cxnChg>
        <pc:cxnChg chg="del mod">
          <ac:chgData name="Kazuyo Takehara" userId="fa7eaadb-9681-4610-86a8-8be5debccd15" providerId="ADAL" clId="{F0BCC966-1406-4BC5-B97D-555B3D76D643}" dt="2023-04-19T01:10:15.623" v="42" actId="478"/>
          <ac:cxnSpMkLst>
            <pc:docMk/>
            <pc:sldMk cId="3578035283" sldId="348"/>
            <ac:cxnSpMk id="18" creationId="{131B8774-15C9-445B-911A-932FFAF3623D}"/>
          </ac:cxnSpMkLst>
        </pc:cxnChg>
        <pc:cxnChg chg="del mod">
          <ac:chgData name="Kazuyo Takehara" userId="fa7eaadb-9681-4610-86a8-8be5debccd15" providerId="ADAL" clId="{F0BCC966-1406-4BC5-B97D-555B3D76D643}" dt="2023-04-19T01:10:30.641" v="47" actId="478"/>
          <ac:cxnSpMkLst>
            <pc:docMk/>
            <pc:sldMk cId="3578035283" sldId="348"/>
            <ac:cxnSpMk id="23" creationId="{F0615FF4-766C-4503-BA48-0560D6CC6B9F}"/>
          </ac:cxnSpMkLst>
        </pc:cxnChg>
        <pc:cxnChg chg="del mod">
          <ac:chgData name="Kazuyo Takehara" userId="fa7eaadb-9681-4610-86a8-8be5debccd15" providerId="ADAL" clId="{F0BCC966-1406-4BC5-B97D-555B3D76D643}" dt="2023-04-19T01:10:30.641" v="47" actId="478"/>
          <ac:cxnSpMkLst>
            <pc:docMk/>
            <pc:sldMk cId="3578035283" sldId="348"/>
            <ac:cxnSpMk id="28" creationId="{31646B51-F263-46D3-AF78-B0E4DB1C9B89}"/>
          </ac:cxnSpMkLst>
        </pc:cxnChg>
        <pc:cxnChg chg="del mod">
          <ac:chgData name="Kazuyo Takehara" userId="fa7eaadb-9681-4610-86a8-8be5debccd15" providerId="ADAL" clId="{F0BCC966-1406-4BC5-B97D-555B3D76D643}" dt="2023-04-19T01:10:22.123" v="44" actId="478"/>
          <ac:cxnSpMkLst>
            <pc:docMk/>
            <pc:sldMk cId="3578035283" sldId="348"/>
            <ac:cxnSpMk id="31" creationId="{8EC4E6ED-A449-4FCF-8A8D-879CE9E3E987}"/>
          </ac:cxnSpMkLst>
        </pc:cxnChg>
      </pc:sldChg>
      <pc:sldChg chg="addSp delSp modSp mod">
        <pc:chgData name="Kazuyo Takehara" userId="fa7eaadb-9681-4610-86a8-8be5debccd15" providerId="ADAL" clId="{F0BCC966-1406-4BC5-B97D-555B3D76D643}" dt="2023-04-19T01:18:01.939" v="182" actId="14100"/>
        <pc:sldMkLst>
          <pc:docMk/>
          <pc:sldMk cId="4016385263" sldId="349"/>
        </pc:sldMkLst>
        <pc:spChg chg="add del mod">
          <ac:chgData name="Kazuyo Takehara" userId="fa7eaadb-9681-4610-86a8-8be5debccd15" providerId="ADAL" clId="{F0BCC966-1406-4BC5-B97D-555B3D76D643}" dt="2023-04-19T01:16:14.473" v="168" actId="478"/>
          <ac:spMkLst>
            <pc:docMk/>
            <pc:sldMk cId="4016385263" sldId="349"/>
            <ac:spMk id="8" creationId="{B3A272CB-11CC-41A4-8D27-E8A7A32D7B3F}"/>
          </ac:spMkLst>
        </pc:spChg>
        <pc:cxnChg chg="add mod">
          <ac:chgData name="Kazuyo Takehara" userId="fa7eaadb-9681-4610-86a8-8be5debccd15" providerId="ADAL" clId="{F0BCC966-1406-4BC5-B97D-555B3D76D643}" dt="2023-04-19T01:16:54.540" v="172" actId="208"/>
          <ac:cxnSpMkLst>
            <pc:docMk/>
            <pc:sldMk cId="4016385263" sldId="349"/>
            <ac:cxnSpMk id="4" creationId="{D0222750-5CE3-4F93-A65C-FFBDB1839EE5}"/>
          </ac:cxnSpMkLst>
        </pc:cxnChg>
        <pc:cxnChg chg="add mod">
          <ac:chgData name="Kazuyo Takehara" userId="fa7eaadb-9681-4610-86a8-8be5debccd15" providerId="ADAL" clId="{F0BCC966-1406-4BC5-B97D-555B3D76D643}" dt="2023-04-19T01:17:32.736" v="175" actId="14100"/>
          <ac:cxnSpMkLst>
            <pc:docMk/>
            <pc:sldMk cId="4016385263" sldId="349"/>
            <ac:cxnSpMk id="10" creationId="{3833D9A0-ED4E-418B-AAAE-4C38063485A1}"/>
          </ac:cxnSpMkLst>
        </pc:cxnChg>
        <pc:cxnChg chg="add mod">
          <ac:chgData name="Kazuyo Takehara" userId="fa7eaadb-9681-4610-86a8-8be5debccd15" providerId="ADAL" clId="{F0BCC966-1406-4BC5-B97D-555B3D76D643}" dt="2023-04-19T01:17:50.507" v="179" actId="208"/>
          <ac:cxnSpMkLst>
            <pc:docMk/>
            <pc:sldMk cId="4016385263" sldId="349"/>
            <ac:cxnSpMk id="12" creationId="{2B74AF78-8793-4630-BCB9-1DBF2E110D79}"/>
          </ac:cxnSpMkLst>
        </pc:cxnChg>
        <pc:cxnChg chg="add mod">
          <ac:chgData name="Kazuyo Takehara" userId="fa7eaadb-9681-4610-86a8-8be5debccd15" providerId="ADAL" clId="{F0BCC966-1406-4BC5-B97D-555B3D76D643}" dt="2023-04-19T01:18:01.939" v="182" actId="14100"/>
          <ac:cxnSpMkLst>
            <pc:docMk/>
            <pc:sldMk cId="4016385263" sldId="349"/>
            <ac:cxnSpMk id="14" creationId="{936F24FB-F5DC-4519-9253-E642C4DBA0EC}"/>
          </ac:cxnSpMkLst>
        </pc:cxnChg>
      </pc:sldChg>
      <pc:sldChg chg="addSp delSp modSp mod delAnim modAnim">
        <pc:chgData name="Kazuyo Takehara" userId="fa7eaadb-9681-4610-86a8-8be5debccd15" providerId="ADAL" clId="{F0BCC966-1406-4BC5-B97D-555B3D76D643}" dt="2023-04-18T09:51:36.520" v="7"/>
        <pc:sldMkLst>
          <pc:docMk/>
          <pc:sldMk cId="3543093434" sldId="354"/>
        </pc:sldMkLst>
        <pc:spChg chg="del">
          <ac:chgData name="Kazuyo Takehara" userId="fa7eaadb-9681-4610-86a8-8be5debccd15" providerId="ADAL" clId="{F0BCC966-1406-4BC5-B97D-555B3D76D643}" dt="2023-04-18T09:51:30.781" v="6" actId="478"/>
          <ac:spMkLst>
            <pc:docMk/>
            <pc:sldMk cId="3543093434" sldId="354"/>
            <ac:spMk id="20" creationId="{0517836B-F80A-4691-A676-CACCABADE9CB}"/>
          </ac:spMkLst>
        </pc:spChg>
        <pc:spChg chg="del">
          <ac:chgData name="Kazuyo Takehara" userId="fa7eaadb-9681-4610-86a8-8be5debccd15" providerId="ADAL" clId="{F0BCC966-1406-4BC5-B97D-555B3D76D643}" dt="2023-04-18T09:51:30.781" v="6" actId="478"/>
          <ac:spMkLst>
            <pc:docMk/>
            <pc:sldMk cId="3543093434" sldId="354"/>
            <ac:spMk id="22" creationId="{2F4CFD93-AFE9-43E9-8F9C-51D30942CD15}"/>
          </ac:spMkLst>
        </pc:spChg>
        <pc:spChg chg="del">
          <ac:chgData name="Kazuyo Takehara" userId="fa7eaadb-9681-4610-86a8-8be5debccd15" providerId="ADAL" clId="{F0BCC966-1406-4BC5-B97D-555B3D76D643}" dt="2023-04-18T09:51:30.781" v="6" actId="478"/>
          <ac:spMkLst>
            <pc:docMk/>
            <pc:sldMk cId="3543093434" sldId="354"/>
            <ac:spMk id="26" creationId="{B18422B7-145C-4D45-99CD-46EFEFA3A9CD}"/>
          </ac:spMkLst>
        </pc:spChg>
        <pc:spChg chg="del">
          <ac:chgData name="Kazuyo Takehara" userId="fa7eaadb-9681-4610-86a8-8be5debccd15" providerId="ADAL" clId="{F0BCC966-1406-4BC5-B97D-555B3D76D643}" dt="2023-04-18T09:51:30.781" v="6" actId="478"/>
          <ac:spMkLst>
            <pc:docMk/>
            <pc:sldMk cId="3543093434" sldId="354"/>
            <ac:spMk id="27" creationId="{74602CD5-C8CC-4874-93AE-79D3F7F07CF8}"/>
          </ac:spMkLst>
        </pc:spChg>
        <pc:spChg chg="del">
          <ac:chgData name="Kazuyo Takehara" userId="fa7eaadb-9681-4610-86a8-8be5debccd15" providerId="ADAL" clId="{F0BCC966-1406-4BC5-B97D-555B3D76D643}" dt="2023-04-18T09:51:30.781" v="6" actId="478"/>
          <ac:spMkLst>
            <pc:docMk/>
            <pc:sldMk cId="3543093434" sldId="354"/>
            <ac:spMk id="28" creationId="{7B0EC570-87DB-4E5B-BBE9-60F9686F41E3}"/>
          </ac:spMkLst>
        </pc:spChg>
        <pc:spChg chg="del">
          <ac:chgData name="Kazuyo Takehara" userId="fa7eaadb-9681-4610-86a8-8be5debccd15" providerId="ADAL" clId="{F0BCC966-1406-4BC5-B97D-555B3D76D643}" dt="2023-04-18T09:51:30.781" v="6" actId="478"/>
          <ac:spMkLst>
            <pc:docMk/>
            <pc:sldMk cId="3543093434" sldId="354"/>
            <ac:spMk id="29" creationId="{5085F57A-3DF8-4834-9C9B-D387774F18F9}"/>
          </ac:spMkLst>
        </pc:spChg>
        <pc:spChg chg="add mod">
          <ac:chgData name="Kazuyo Takehara" userId="fa7eaadb-9681-4610-86a8-8be5debccd15" providerId="ADAL" clId="{F0BCC966-1406-4BC5-B97D-555B3D76D643}" dt="2023-04-18T09:51:36.520" v="7"/>
          <ac:spMkLst>
            <pc:docMk/>
            <pc:sldMk cId="3543093434" sldId="354"/>
            <ac:spMk id="38" creationId="{BA44596D-5769-4C13-82FF-AC29FA3101F3}"/>
          </ac:spMkLst>
        </pc:spChg>
        <pc:spChg chg="add mod">
          <ac:chgData name="Kazuyo Takehara" userId="fa7eaadb-9681-4610-86a8-8be5debccd15" providerId="ADAL" clId="{F0BCC966-1406-4BC5-B97D-555B3D76D643}" dt="2023-04-18T09:51:36.520" v="7"/>
          <ac:spMkLst>
            <pc:docMk/>
            <pc:sldMk cId="3543093434" sldId="354"/>
            <ac:spMk id="39" creationId="{509645F1-0FB9-4FE8-B196-3FF08582DDA0}"/>
          </ac:spMkLst>
        </pc:spChg>
        <pc:spChg chg="add mod">
          <ac:chgData name="Kazuyo Takehara" userId="fa7eaadb-9681-4610-86a8-8be5debccd15" providerId="ADAL" clId="{F0BCC966-1406-4BC5-B97D-555B3D76D643}" dt="2023-04-18T09:51:36.520" v="7"/>
          <ac:spMkLst>
            <pc:docMk/>
            <pc:sldMk cId="3543093434" sldId="354"/>
            <ac:spMk id="40" creationId="{507B0942-8645-43C0-8D6F-B7CF2143AE80}"/>
          </ac:spMkLst>
        </pc:spChg>
        <pc:spChg chg="add mod">
          <ac:chgData name="Kazuyo Takehara" userId="fa7eaadb-9681-4610-86a8-8be5debccd15" providerId="ADAL" clId="{F0BCC966-1406-4BC5-B97D-555B3D76D643}" dt="2023-04-18T09:51:36.520" v="7"/>
          <ac:spMkLst>
            <pc:docMk/>
            <pc:sldMk cId="3543093434" sldId="354"/>
            <ac:spMk id="41" creationId="{403F218F-7D70-4123-BE63-01FB299A136B}"/>
          </ac:spMkLst>
        </pc:spChg>
        <pc:spChg chg="add mod">
          <ac:chgData name="Kazuyo Takehara" userId="fa7eaadb-9681-4610-86a8-8be5debccd15" providerId="ADAL" clId="{F0BCC966-1406-4BC5-B97D-555B3D76D643}" dt="2023-04-18T09:51:36.520" v="7"/>
          <ac:spMkLst>
            <pc:docMk/>
            <pc:sldMk cId="3543093434" sldId="354"/>
            <ac:spMk id="42" creationId="{C8B18983-3622-44A9-8D26-FEF78EB29BEB}"/>
          </ac:spMkLst>
        </pc:spChg>
        <pc:spChg chg="add mod">
          <ac:chgData name="Kazuyo Takehara" userId="fa7eaadb-9681-4610-86a8-8be5debccd15" providerId="ADAL" clId="{F0BCC966-1406-4BC5-B97D-555B3D76D643}" dt="2023-04-18T09:51:36.520" v="7"/>
          <ac:spMkLst>
            <pc:docMk/>
            <pc:sldMk cId="3543093434" sldId="354"/>
            <ac:spMk id="43" creationId="{21FF4C79-B7B3-4A34-92B2-08D61E94859A}"/>
          </ac:spMkLst>
        </pc:spChg>
        <pc:spChg chg="add mod">
          <ac:chgData name="Kazuyo Takehara" userId="fa7eaadb-9681-4610-86a8-8be5debccd15" providerId="ADAL" clId="{F0BCC966-1406-4BC5-B97D-555B3D76D643}" dt="2023-04-18T09:51:36.520" v="7"/>
          <ac:spMkLst>
            <pc:docMk/>
            <pc:sldMk cId="3543093434" sldId="354"/>
            <ac:spMk id="44" creationId="{6400D074-644B-41B8-9EA5-C398275643A7}"/>
          </ac:spMkLst>
        </pc:spChg>
        <pc:spChg chg="add mod">
          <ac:chgData name="Kazuyo Takehara" userId="fa7eaadb-9681-4610-86a8-8be5debccd15" providerId="ADAL" clId="{F0BCC966-1406-4BC5-B97D-555B3D76D643}" dt="2023-04-18T09:51:36.520" v="7"/>
          <ac:spMkLst>
            <pc:docMk/>
            <pc:sldMk cId="3543093434" sldId="354"/>
            <ac:spMk id="45" creationId="{D77F7918-9D56-4C27-9C00-1D8E1E4B2EED}"/>
          </ac:spMkLst>
        </pc:spChg>
        <pc:spChg chg="add mod">
          <ac:chgData name="Kazuyo Takehara" userId="fa7eaadb-9681-4610-86a8-8be5debccd15" providerId="ADAL" clId="{F0BCC966-1406-4BC5-B97D-555B3D76D643}" dt="2023-04-18T09:51:36.520" v="7"/>
          <ac:spMkLst>
            <pc:docMk/>
            <pc:sldMk cId="3543093434" sldId="354"/>
            <ac:spMk id="46" creationId="{A5EB5DC5-4042-4F78-AC42-37125DD7A9FF}"/>
          </ac:spMkLst>
        </pc:spChg>
        <pc:spChg chg="add mod">
          <ac:chgData name="Kazuyo Takehara" userId="fa7eaadb-9681-4610-86a8-8be5debccd15" providerId="ADAL" clId="{F0BCC966-1406-4BC5-B97D-555B3D76D643}" dt="2023-04-18T09:51:36.520" v="7"/>
          <ac:spMkLst>
            <pc:docMk/>
            <pc:sldMk cId="3543093434" sldId="354"/>
            <ac:spMk id="47" creationId="{677E92A6-B8C8-4BC0-A221-EEC1D5335C7A}"/>
          </ac:spMkLst>
        </pc:spChg>
        <pc:picChg chg="del">
          <ac:chgData name="Kazuyo Takehara" userId="fa7eaadb-9681-4610-86a8-8be5debccd15" providerId="ADAL" clId="{F0BCC966-1406-4BC5-B97D-555B3D76D643}" dt="2023-04-18T09:51:30.781" v="6" actId="478"/>
          <ac:picMkLst>
            <pc:docMk/>
            <pc:sldMk cId="3543093434" sldId="354"/>
            <ac:picMk id="2" creationId="{77AA8A71-D15B-4CB9-A19D-67FA631A147E}"/>
          </ac:picMkLst>
        </pc:picChg>
        <pc:picChg chg="del">
          <ac:chgData name="Kazuyo Takehara" userId="fa7eaadb-9681-4610-86a8-8be5debccd15" providerId="ADAL" clId="{F0BCC966-1406-4BC5-B97D-555B3D76D643}" dt="2023-04-18T09:51:30.781" v="6" actId="478"/>
          <ac:picMkLst>
            <pc:docMk/>
            <pc:sldMk cId="3543093434" sldId="354"/>
            <ac:picMk id="3" creationId="{C299DD2C-6285-4053-AF5D-A1137F200862}"/>
          </ac:picMkLst>
        </pc:picChg>
        <pc:picChg chg="del">
          <ac:chgData name="Kazuyo Takehara" userId="fa7eaadb-9681-4610-86a8-8be5debccd15" providerId="ADAL" clId="{F0BCC966-1406-4BC5-B97D-555B3D76D643}" dt="2023-04-18T09:51:30.781" v="6" actId="478"/>
          <ac:picMkLst>
            <pc:docMk/>
            <pc:sldMk cId="3543093434" sldId="354"/>
            <ac:picMk id="4" creationId="{66DACA1D-528B-41F9-AEB5-DC945E13AD1D}"/>
          </ac:picMkLst>
        </pc:picChg>
        <pc:picChg chg="del">
          <ac:chgData name="Kazuyo Takehara" userId="fa7eaadb-9681-4610-86a8-8be5debccd15" providerId="ADAL" clId="{F0BCC966-1406-4BC5-B97D-555B3D76D643}" dt="2023-04-18T09:51:30.781" v="6" actId="478"/>
          <ac:picMkLst>
            <pc:docMk/>
            <pc:sldMk cId="3543093434" sldId="354"/>
            <ac:picMk id="5" creationId="{B039E44A-85FB-4127-A943-0073AB1AAF5C}"/>
          </ac:picMkLst>
        </pc:picChg>
        <pc:picChg chg="del">
          <ac:chgData name="Kazuyo Takehara" userId="fa7eaadb-9681-4610-86a8-8be5debccd15" providerId="ADAL" clId="{F0BCC966-1406-4BC5-B97D-555B3D76D643}" dt="2023-04-18T09:51:30.781" v="6" actId="478"/>
          <ac:picMkLst>
            <pc:docMk/>
            <pc:sldMk cId="3543093434" sldId="354"/>
            <ac:picMk id="6" creationId="{9904DA60-A42C-47E5-B468-E8FD470FE3AC}"/>
          </ac:picMkLst>
        </pc:picChg>
        <pc:picChg chg="del">
          <ac:chgData name="Kazuyo Takehara" userId="fa7eaadb-9681-4610-86a8-8be5debccd15" providerId="ADAL" clId="{F0BCC966-1406-4BC5-B97D-555B3D76D643}" dt="2023-04-18T09:51:30.781" v="6" actId="478"/>
          <ac:picMkLst>
            <pc:docMk/>
            <pc:sldMk cId="3543093434" sldId="354"/>
            <ac:picMk id="7" creationId="{F9FBBA90-DB32-4383-9544-ABB2AFAEFD7B}"/>
          </ac:picMkLst>
        </pc:picChg>
        <pc:picChg chg="del">
          <ac:chgData name="Kazuyo Takehara" userId="fa7eaadb-9681-4610-86a8-8be5debccd15" providerId="ADAL" clId="{F0BCC966-1406-4BC5-B97D-555B3D76D643}" dt="2023-04-18T09:51:30.781" v="6" actId="478"/>
          <ac:picMkLst>
            <pc:docMk/>
            <pc:sldMk cId="3543093434" sldId="354"/>
            <ac:picMk id="8" creationId="{6ED39374-1CC4-4581-8714-569F02F7619B}"/>
          </ac:picMkLst>
        </pc:picChg>
        <pc:picChg chg="del">
          <ac:chgData name="Kazuyo Takehara" userId="fa7eaadb-9681-4610-86a8-8be5debccd15" providerId="ADAL" clId="{F0BCC966-1406-4BC5-B97D-555B3D76D643}" dt="2023-04-18T09:51:30.781" v="6" actId="478"/>
          <ac:picMkLst>
            <pc:docMk/>
            <pc:sldMk cId="3543093434" sldId="354"/>
            <ac:picMk id="9" creationId="{179BB593-C105-488C-8B40-B133A06ADD55}"/>
          </ac:picMkLst>
        </pc:picChg>
        <pc:picChg chg="del">
          <ac:chgData name="Kazuyo Takehara" userId="fa7eaadb-9681-4610-86a8-8be5debccd15" providerId="ADAL" clId="{F0BCC966-1406-4BC5-B97D-555B3D76D643}" dt="2023-04-18T09:51:30.781" v="6" actId="478"/>
          <ac:picMkLst>
            <pc:docMk/>
            <pc:sldMk cId="3543093434" sldId="354"/>
            <ac:picMk id="10" creationId="{EC90C1B0-4FA3-4F79-9767-9D2DF2BEA637}"/>
          </ac:picMkLst>
        </pc:picChg>
        <pc:picChg chg="del">
          <ac:chgData name="Kazuyo Takehara" userId="fa7eaadb-9681-4610-86a8-8be5debccd15" providerId="ADAL" clId="{F0BCC966-1406-4BC5-B97D-555B3D76D643}" dt="2023-04-18T09:51:30.781" v="6" actId="478"/>
          <ac:picMkLst>
            <pc:docMk/>
            <pc:sldMk cId="3543093434" sldId="354"/>
            <ac:picMk id="11" creationId="{CE75864F-0544-44EB-999E-2CA56F1003C7}"/>
          </ac:picMkLst>
        </pc:picChg>
        <pc:picChg chg="del">
          <ac:chgData name="Kazuyo Takehara" userId="fa7eaadb-9681-4610-86a8-8be5debccd15" providerId="ADAL" clId="{F0BCC966-1406-4BC5-B97D-555B3D76D643}" dt="2023-04-18T09:51:30.781" v="6" actId="478"/>
          <ac:picMkLst>
            <pc:docMk/>
            <pc:sldMk cId="3543093434" sldId="354"/>
            <ac:picMk id="13" creationId="{BE21ECAA-1ACB-47E7-A176-3C5B286C94E8}"/>
          </ac:picMkLst>
        </pc:picChg>
        <pc:picChg chg="del">
          <ac:chgData name="Kazuyo Takehara" userId="fa7eaadb-9681-4610-86a8-8be5debccd15" providerId="ADAL" clId="{F0BCC966-1406-4BC5-B97D-555B3D76D643}" dt="2023-04-18T09:51:30.781" v="6" actId="478"/>
          <ac:picMkLst>
            <pc:docMk/>
            <pc:sldMk cId="3543093434" sldId="354"/>
            <ac:picMk id="15" creationId="{60514F9E-A742-4D52-B821-A5793B98C46C}"/>
          </ac:picMkLst>
        </pc:picChg>
        <pc:picChg chg="del">
          <ac:chgData name="Kazuyo Takehara" userId="fa7eaadb-9681-4610-86a8-8be5debccd15" providerId="ADAL" clId="{F0BCC966-1406-4BC5-B97D-555B3D76D643}" dt="2023-04-18T09:51:30.781" v="6" actId="478"/>
          <ac:picMkLst>
            <pc:docMk/>
            <pc:sldMk cId="3543093434" sldId="354"/>
            <ac:picMk id="17" creationId="{84AA11A3-A861-478A-94D9-1A0CE1F2888E}"/>
          </ac:picMkLst>
        </pc:picChg>
        <pc:picChg chg="del">
          <ac:chgData name="Kazuyo Takehara" userId="fa7eaadb-9681-4610-86a8-8be5debccd15" providerId="ADAL" clId="{F0BCC966-1406-4BC5-B97D-555B3D76D643}" dt="2023-04-18T09:51:30.781" v="6" actId="478"/>
          <ac:picMkLst>
            <pc:docMk/>
            <pc:sldMk cId="3543093434" sldId="354"/>
            <ac:picMk id="19" creationId="{95A358C5-E4CC-4AE4-BB0C-619EB8374324}"/>
          </ac:picMkLst>
        </pc:picChg>
        <pc:picChg chg="del">
          <ac:chgData name="Kazuyo Takehara" userId="fa7eaadb-9681-4610-86a8-8be5debccd15" providerId="ADAL" clId="{F0BCC966-1406-4BC5-B97D-555B3D76D643}" dt="2023-04-18T09:51:30.781" v="6" actId="478"/>
          <ac:picMkLst>
            <pc:docMk/>
            <pc:sldMk cId="3543093434" sldId="354"/>
            <ac:picMk id="21" creationId="{5EC0AF46-8F12-4479-94EE-5F8DD2B4748C}"/>
          </ac:picMkLst>
        </pc:picChg>
        <pc:picChg chg="del">
          <ac:chgData name="Kazuyo Takehara" userId="fa7eaadb-9681-4610-86a8-8be5debccd15" providerId="ADAL" clId="{F0BCC966-1406-4BC5-B97D-555B3D76D643}" dt="2023-04-18T09:51:30.781" v="6" actId="478"/>
          <ac:picMkLst>
            <pc:docMk/>
            <pc:sldMk cId="3543093434" sldId="354"/>
            <ac:picMk id="23" creationId="{EDAEF47A-9F87-4365-B2CF-E43564D94E71}"/>
          </ac:picMkLst>
        </pc:picChg>
        <pc:picChg chg="del">
          <ac:chgData name="Kazuyo Takehara" userId="fa7eaadb-9681-4610-86a8-8be5debccd15" providerId="ADAL" clId="{F0BCC966-1406-4BC5-B97D-555B3D76D643}" dt="2023-04-18T09:51:30.781" v="6" actId="478"/>
          <ac:picMkLst>
            <pc:docMk/>
            <pc:sldMk cId="3543093434" sldId="354"/>
            <ac:picMk id="25" creationId="{1427F2D6-EAC8-4CC4-8EB3-E726A9853B04}"/>
          </ac:picMkLst>
        </pc:picChg>
        <pc:picChg chg="add mod">
          <ac:chgData name="Kazuyo Takehara" userId="fa7eaadb-9681-4610-86a8-8be5debccd15" providerId="ADAL" clId="{F0BCC966-1406-4BC5-B97D-555B3D76D643}" dt="2023-04-18T09:51:36.520" v="7"/>
          <ac:picMkLst>
            <pc:docMk/>
            <pc:sldMk cId="3543093434" sldId="354"/>
            <ac:picMk id="30" creationId="{61411E80-7E84-43A6-8B38-4D4638B28EB0}"/>
          </ac:picMkLst>
        </pc:picChg>
        <pc:picChg chg="add mod">
          <ac:chgData name="Kazuyo Takehara" userId="fa7eaadb-9681-4610-86a8-8be5debccd15" providerId="ADAL" clId="{F0BCC966-1406-4BC5-B97D-555B3D76D643}" dt="2023-04-18T09:51:36.520" v="7"/>
          <ac:picMkLst>
            <pc:docMk/>
            <pc:sldMk cId="3543093434" sldId="354"/>
            <ac:picMk id="31" creationId="{B8BD4971-D834-4ACD-82BF-7EA1E30D86F5}"/>
          </ac:picMkLst>
        </pc:picChg>
        <pc:picChg chg="add mod">
          <ac:chgData name="Kazuyo Takehara" userId="fa7eaadb-9681-4610-86a8-8be5debccd15" providerId="ADAL" clId="{F0BCC966-1406-4BC5-B97D-555B3D76D643}" dt="2023-04-18T09:51:36.520" v="7"/>
          <ac:picMkLst>
            <pc:docMk/>
            <pc:sldMk cId="3543093434" sldId="354"/>
            <ac:picMk id="32" creationId="{036C8F9B-5FD1-4CBF-95F1-76C96F011E43}"/>
          </ac:picMkLst>
        </pc:picChg>
        <pc:picChg chg="add mod">
          <ac:chgData name="Kazuyo Takehara" userId="fa7eaadb-9681-4610-86a8-8be5debccd15" providerId="ADAL" clId="{F0BCC966-1406-4BC5-B97D-555B3D76D643}" dt="2023-04-18T09:51:36.520" v="7"/>
          <ac:picMkLst>
            <pc:docMk/>
            <pc:sldMk cId="3543093434" sldId="354"/>
            <ac:picMk id="33" creationId="{5CEAB380-2EF8-4975-889E-B89EB87DF90A}"/>
          </ac:picMkLst>
        </pc:picChg>
        <pc:picChg chg="add mod">
          <ac:chgData name="Kazuyo Takehara" userId="fa7eaadb-9681-4610-86a8-8be5debccd15" providerId="ADAL" clId="{F0BCC966-1406-4BC5-B97D-555B3D76D643}" dt="2023-04-18T09:51:36.520" v="7"/>
          <ac:picMkLst>
            <pc:docMk/>
            <pc:sldMk cId="3543093434" sldId="354"/>
            <ac:picMk id="34" creationId="{39C9EB1B-0584-426D-B8EA-9A325EBFFF99}"/>
          </ac:picMkLst>
        </pc:picChg>
        <pc:picChg chg="add mod">
          <ac:chgData name="Kazuyo Takehara" userId="fa7eaadb-9681-4610-86a8-8be5debccd15" providerId="ADAL" clId="{F0BCC966-1406-4BC5-B97D-555B3D76D643}" dt="2023-04-18T09:51:36.520" v="7"/>
          <ac:picMkLst>
            <pc:docMk/>
            <pc:sldMk cId="3543093434" sldId="354"/>
            <ac:picMk id="35" creationId="{37A165D6-7008-4420-80B5-37A142F16260}"/>
          </ac:picMkLst>
        </pc:picChg>
        <pc:picChg chg="add mod">
          <ac:chgData name="Kazuyo Takehara" userId="fa7eaadb-9681-4610-86a8-8be5debccd15" providerId="ADAL" clId="{F0BCC966-1406-4BC5-B97D-555B3D76D643}" dt="2023-04-18T09:51:36.520" v="7"/>
          <ac:picMkLst>
            <pc:docMk/>
            <pc:sldMk cId="3543093434" sldId="354"/>
            <ac:picMk id="36" creationId="{B1B7D475-501F-4A6F-979E-5B27ED689282}"/>
          </ac:picMkLst>
        </pc:picChg>
        <pc:picChg chg="add mod">
          <ac:chgData name="Kazuyo Takehara" userId="fa7eaadb-9681-4610-86a8-8be5debccd15" providerId="ADAL" clId="{F0BCC966-1406-4BC5-B97D-555B3D76D643}" dt="2023-04-18T09:51:36.520" v="7"/>
          <ac:picMkLst>
            <pc:docMk/>
            <pc:sldMk cId="3543093434" sldId="354"/>
            <ac:picMk id="37" creationId="{F9A75087-B470-4B6C-8ED5-64A956ED2534}"/>
          </ac:picMkLst>
        </pc:picChg>
      </pc:sldChg>
      <pc:sldChg chg="addSp delSp modSp mod delAnim modAnim">
        <pc:chgData name="Kazuyo Takehara" userId="fa7eaadb-9681-4610-86a8-8be5debccd15" providerId="ADAL" clId="{F0BCC966-1406-4BC5-B97D-555B3D76D643}" dt="2023-04-18T09:59:51.316" v="10"/>
        <pc:sldMkLst>
          <pc:docMk/>
          <pc:sldMk cId="3894867014" sldId="355"/>
        </pc:sldMkLst>
        <pc:spChg chg="del">
          <ac:chgData name="Kazuyo Takehara" userId="fa7eaadb-9681-4610-86a8-8be5debccd15" providerId="ADAL" clId="{F0BCC966-1406-4BC5-B97D-555B3D76D643}" dt="2023-04-18T09:59:44.923" v="9" actId="478"/>
          <ac:spMkLst>
            <pc:docMk/>
            <pc:sldMk cId="3894867014" sldId="355"/>
            <ac:spMk id="6" creationId="{7004E5D7-461A-42B1-9CE4-75F6E9927F51}"/>
          </ac:spMkLst>
        </pc:spChg>
        <pc:spChg chg="add mod">
          <ac:chgData name="Kazuyo Takehara" userId="fa7eaadb-9681-4610-86a8-8be5debccd15" providerId="ADAL" clId="{F0BCC966-1406-4BC5-B97D-555B3D76D643}" dt="2023-04-18T09:59:51.316" v="10"/>
          <ac:spMkLst>
            <pc:docMk/>
            <pc:sldMk cId="3894867014" sldId="355"/>
            <ac:spMk id="16" creationId="{AF19C3B2-4882-48A0-B60E-FB0AF96F85D1}"/>
          </ac:spMkLst>
        </pc:spChg>
        <pc:spChg chg="add mod">
          <ac:chgData name="Kazuyo Takehara" userId="fa7eaadb-9681-4610-86a8-8be5debccd15" providerId="ADAL" clId="{F0BCC966-1406-4BC5-B97D-555B3D76D643}" dt="2023-04-18T09:59:51.316" v="10"/>
          <ac:spMkLst>
            <pc:docMk/>
            <pc:sldMk cId="3894867014" sldId="355"/>
            <ac:spMk id="17" creationId="{426892E2-ECFE-4591-A392-9015B150A6D2}"/>
          </ac:spMkLst>
        </pc:spChg>
        <pc:spChg chg="add mod">
          <ac:chgData name="Kazuyo Takehara" userId="fa7eaadb-9681-4610-86a8-8be5debccd15" providerId="ADAL" clId="{F0BCC966-1406-4BC5-B97D-555B3D76D643}" dt="2023-04-18T09:59:51.316" v="10"/>
          <ac:spMkLst>
            <pc:docMk/>
            <pc:sldMk cId="3894867014" sldId="355"/>
            <ac:spMk id="18" creationId="{EE33259E-EFA2-456D-83C5-CA2A26147A4F}"/>
          </ac:spMkLst>
        </pc:spChg>
        <pc:spChg chg="add mod">
          <ac:chgData name="Kazuyo Takehara" userId="fa7eaadb-9681-4610-86a8-8be5debccd15" providerId="ADAL" clId="{F0BCC966-1406-4BC5-B97D-555B3D76D643}" dt="2023-04-18T09:59:51.316" v="10"/>
          <ac:spMkLst>
            <pc:docMk/>
            <pc:sldMk cId="3894867014" sldId="355"/>
            <ac:spMk id="19" creationId="{F6BEE6F8-841B-41CE-9122-5B3D6D4DAAD1}"/>
          </ac:spMkLst>
        </pc:spChg>
        <pc:spChg chg="add mod">
          <ac:chgData name="Kazuyo Takehara" userId="fa7eaadb-9681-4610-86a8-8be5debccd15" providerId="ADAL" clId="{F0BCC966-1406-4BC5-B97D-555B3D76D643}" dt="2023-04-18T09:59:51.316" v="10"/>
          <ac:spMkLst>
            <pc:docMk/>
            <pc:sldMk cId="3894867014" sldId="355"/>
            <ac:spMk id="20" creationId="{6723A9CF-EA42-4820-8421-1A27AFB6A1A2}"/>
          </ac:spMkLst>
        </pc:spChg>
        <pc:spChg chg="add mod">
          <ac:chgData name="Kazuyo Takehara" userId="fa7eaadb-9681-4610-86a8-8be5debccd15" providerId="ADAL" clId="{F0BCC966-1406-4BC5-B97D-555B3D76D643}" dt="2023-04-18T09:59:51.316" v="10"/>
          <ac:spMkLst>
            <pc:docMk/>
            <pc:sldMk cId="3894867014" sldId="355"/>
            <ac:spMk id="21" creationId="{6E698A45-C87C-4C27-AEC2-54254E82DB98}"/>
          </ac:spMkLst>
        </pc:spChg>
        <pc:spChg chg="add mod">
          <ac:chgData name="Kazuyo Takehara" userId="fa7eaadb-9681-4610-86a8-8be5debccd15" providerId="ADAL" clId="{F0BCC966-1406-4BC5-B97D-555B3D76D643}" dt="2023-04-18T09:59:51.316" v="10"/>
          <ac:spMkLst>
            <pc:docMk/>
            <pc:sldMk cId="3894867014" sldId="355"/>
            <ac:spMk id="22" creationId="{B08BE517-95CF-4AD5-A649-E58865CC4A7F}"/>
          </ac:spMkLst>
        </pc:spChg>
        <pc:spChg chg="add mod">
          <ac:chgData name="Kazuyo Takehara" userId="fa7eaadb-9681-4610-86a8-8be5debccd15" providerId="ADAL" clId="{F0BCC966-1406-4BC5-B97D-555B3D76D643}" dt="2023-04-18T09:59:51.316" v="10"/>
          <ac:spMkLst>
            <pc:docMk/>
            <pc:sldMk cId="3894867014" sldId="355"/>
            <ac:spMk id="23" creationId="{E5BEDE61-08E3-4A41-A3B9-96F187D81458}"/>
          </ac:spMkLst>
        </pc:spChg>
        <pc:spChg chg="add mod">
          <ac:chgData name="Kazuyo Takehara" userId="fa7eaadb-9681-4610-86a8-8be5debccd15" providerId="ADAL" clId="{F0BCC966-1406-4BC5-B97D-555B3D76D643}" dt="2023-04-18T09:59:51.316" v="10"/>
          <ac:spMkLst>
            <pc:docMk/>
            <pc:sldMk cId="3894867014" sldId="355"/>
            <ac:spMk id="24" creationId="{A9118CFF-7D6E-4CB4-A057-2D58E9A9A77C}"/>
          </ac:spMkLst>
        </pc:spChg>
        <pc:spChg chg="add mod">
          <ac:chgData name="Kazuyo Takehara" userId="fa7eaadb-9681-4610-86a8-8be5debccd15" providerId="ADAL" clId="{F0BCC966-1406-4BC5-B97D-555B3D76D643}" dt="2023-04-18T09:59:51.316" v="10"/>
          <ac:spMkLst>
            <pc:docMk/>
            <pc:sldMk cId="3894867014" sldId="355"/>
            <ac:spMk id="25" creationId="{DF20643B-4B1C-4ED7-BD52-D84139987225}"/>
          </ac:spMkLst>
        </pc:spChg>
        <pc:picChg chg="del">
          <ac:chgData name="Kazuyo Takehara" userId="fa7eaadb-9681-4610-86a8-8be5debccd15" providerId="ADAL" clId="{F0BCC966-1406-4BC5-B97D-555B3D76D643}" dt="2023-04-18T09:59:44.923" v="9" actId="478"/>
          <ac:picMkLst>
            <pc:docMk/>
            <pc:sldMk cId="3894867014" sldId="355"/>
            <ac:picMk id="3" creationId="{9189948E-0B01-441C-BEC1-C5B11F34BA0C}"/>
          </ac:picMkLst>
        </pc:picChg>
        <pc:picChg chg="add mod">
          <ac:chgData name="Kazuyo Takehara" userId="fa7eaadb-9681-4610-86a8-8be5debccd15" providerId="ADAL" clId="{F0BCC966-1406-4BC5-B97D-555B3D76D643}" dt="2023-04-18T09:59:51.316" v="10"/>
          <ac:picMkLst>
            <pc:docMk/>
            <pc:sldMk cId="3894867014" sldId="355"/>
            <ac:picMk id="7" creationId="{5C50D912-872F-4202-BCFD-17CC54AEF4A9}"/>
          </ac:picMkLst>
        </pc:picChg>
        <pc:picChg chg="add mod">
          <ac:chgData name="Kazuyo Takehara" userId="fa7eaadb-9681-4610-86a8-8be5debccd15" providerId="ADAL" clId="{F0BCC966-1406-4BC5-B97D-555B3D76D643}" dt="2023-04-18T09:59:51.316" v="10"/>
          <ac:picMkLst>
            <pc:docMk/>
            <pc:sldMk cId="3894867014" sldId="355"/>
            <ac:picMk id="8" creationId="{2FAE34C9-A4D9-4F68-AEE7-97930EBFE751}"/>
          </ac:picMkLst>
        </pc:picChg>
        <pc:picChg chg="add mod">
          <ac:chgData name="Kazuyo Takehara" userId="fa7eaadb-9681-4610-86a8-8be5debccd15" providerId="ADAL" clId="{F0BCC966-1406-4BC5-B97D-555B3D76D643}" dt="2023-04-18T09:59:51.316" v="10"/>
          <ac:picMkLst>
            <pc:docMk/>
            <pc:sldMk cId="3894867014" sldId="355"/>
            <ac:picMk id="9" creationId="{17A5556B-656E-4FC4-888F-4B828B060333}"/>
          </ac:picMkLst>
        </pc:picChg>
        <pc:picChg chg="del">
          <ac:chgData name="Kazuyo Takehara" userId="fa7eaadb-9681-4610-86a8-8be5debccd15" providerId="ADAL" clId="{F0BCC966-1406-4BC5-B97D-555B3D76D643}" dt="2023-04-18T09:59:44.923" v="9" actId="478"/>
          <ac:picMkLst>
            <pc:docMk/>
            <pc:sldMk cId="3894867014" sldId="355"/>
            <ac:picMk id="10" creationId="{0A688937-DAC1-4305-94A1-EB78BA94317B}"/>
          </ac:picMkLst>
        </pc:picChg>
        <pc:picChg chg="del">
          <ac:chgData name="Kazuyo Takehara" userId="fa7eaadb-9681-4610-86a8-8be5debccd15" providerId="ADAL" clId="{F0BCC966-1406-4BC5-B97D-555B3D76D643}" dt="2023-04-18T09:59:44.923" v="9" actId="478"/>
          <ac:picMkLst>
            <pc:docMk/>
            <pc:sldMk cId="3894867014" sldId="355"/>
            <ac:picMk id="11" creationId="{02CA6C93-DE6D-4706-A27D-062E9CF4A635}"/>
          </ac:picMkLst>
        </pc:picChg>
        <pc:picChg chg="add mod">
          <ac:chgData name="Kazuyo Takehara" userId="fa7eaadb-9681-4610-86a8-8be5debccd15" providerId="ADAL" clId="{F0BCC966-1406-4BC5-B97D-555B3D76D643}" dt="2023-04-18T09:59:51.316" v="10"/>
          <ac:picMkLst>
            <pc:docMk/>
            <pc:sldMk cId="3894867014" sldId="355"/>
            <ac:picMk id="12" creationId="{1CA873AB-75D3-45D4-81AC-7DC9CCA0EF55}"/>
          </ac:picMkLst>
        </pc:picChg>
        <pc:picChg chg="add mod">
          <ac:chgData name="Kazuyo Takehara" userId="fa7eaadb-9681-4610-86a8-8be5debccd15" providerId="ADAL" clId="{F0BCC966-1406-4BC5-B97D-555B3D76D643}" dt="2023-04-18T09:59:51.316" v="10"/>
          <ac:picMkLst>
            <pc:docMk/>
            <pc:sldMk cId="3894867014" sldId="355"/>
            <ac:picMk id="13" creationId="{9C47057E-02DC-4983-9157-16CC030C47B8}"/>
          </ac:picMkLst>
        </pc:picChg>
        <pc:picChg chg="add mod">
          <ac:chgData name="Kazuyo Takehara" userId="fa7eaadb-9681-4610-86a8-8be5debccd15" providerId="ADAL" clId="{F0BCC966-1406-4BC5-B97D-555B3D76D643}" dt="2023-04-18T09:59:51.316" v="10"/>
          <ac:picMkLst>
            <pc:docMk/>
            <pc:sldMk cId="3894867014" sldId="355"/>
            <ac:picMk id="14" creationId="{3ABA9093-E9DD-4479-A043-D5A6F08DDEC9}"/>
          </ac:picMkLst>
        </pc:picChg>
        <pc:picChg chg="add mod">
          <ac:chgData name="Kazuyo Takehara" userId="fa7eaadb-9681-4610-86a8-8be5debccd15" providerId="ADAL" clId="{F0BCC966-1406-4BC5-B97D-555B3D76D643}" dt="2023-04-18T09:59:51.316" v="10"/>
          <ac:picMkLst>
            <pc:docMk/>
            <pc:sldMk cId="3894867014" sldId="355"/>
            <ac:picMk id="15" creationId="{5F0C5058-E6F8-40A7-9A9B-1F05FD1828C3}"/>
          </ac:picMkLst>
        </pc:picChg>
      </pc:sldChg>
      <pc:sldChg chg="addSp modSp add mod">
        <pc:chgData name="Kazuyo Takehara" userId="fa7eaadb-9681-4610-86a8-8be5debccd15" providerId="ADAL" clId="{F0BCC966-1406-4BC5-B97D-555B3D76D643}" dt="2023-04-19T01:16:04.048" v="167" actId="1035"/>
        <pc:sldMkLst>
          <pc:docMk/>
          <pc:sldMk cId="3097022061" sldId="356"/>
        </pc:sldMkLst>
        <pc:spChg chg="add mod">
          <ac:chgData name="Kazuyo Takehara" userId="fa7eaadb-9681-4610-86a8-8be5debccd15" providerId="ADAL" clId="{F0BCC966-1406-4BC5-B97D-555B3D76D643}" dt="2023-04-19T01:16:04.048" v="167" actId="1035"/>
          <ac:spMkLst>
            <pc:docMk/>
            <pc:sldMk cId="3097022061" sldId="356"/>
            <ac:spMk id="24" creationId="{7EF9CE7F-3B6D-4B71-828E-2A1DD5EAD8BD}"/>
          </ac:spMkLst>
        </pc:spChg>
        <pc:picChg chg="mod">
          <ac:chgData name="Kazuyo Takehara" userId="fa7eaadb-9681-4610-86a8-8be5debccd15" providerId="ADAL" clId="{F0BCC966-1406-4BC5-B97D-555B3D76D643}" dt="2023-04-19T01:15:11.429" v="123" actId="1076"/>
          <ac:picMkLst>
            <pc:docMk/>
            <pc:sldMk cId="3097022061" sldId="356"/>
            <ac:picMk id="3" creationId="{E5D8FB3D-4F72-4FC1-B761-8E5547E7A45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A7D699-17F9-4F55-BA86-3AC0774F0AB8}" type="datetimeFigureOut">
              <a:rPr kumimoji="1" lang="ja-JP" altLang="en-US" smtClean="0"/>
              <a:t>2023/4/19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11ACB3-A679-4697-8E32-9E06D58767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8962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2857D-B536-4CF6-B387-E9B50BDB4E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CBF00C-0169-4783-AC4A-F6573BF70C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F2AB49-3BBE-4546-9638-45D9D53CB5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20440-64A2-4CB9-BF0D-60E598411B73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52B07E-D59D-4E59-AA4B-F2F3C4B66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CA1FED-14DB-4B6A-9988-7020E7F57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E3731-CB3E-4F39-A506-54A668EFFE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762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3B24B-7E72-4279-A232-69E45FAC9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249D5-827E-4A70-BB25-E46170F150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614507-256D-471F-A52C-2DDA7BA4E8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20440-64A2-4CB9-BF0D-60E598411B73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2F5FAC-381E-4837-9068-A6A2C1BF1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7A6CF4-50D9-4D1E-BEFA-712B6B24E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E3731-CB3E-4F39-A506-54A668EFFE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518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9C212-06CC-493E-A4C2-685FF8357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22ADF8-7FF8-43DC-9341-A1279F391C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296E9E-DEB1-44B4-85F2-C044FEE79D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20440-64A2-4CB9-BF0D-60E598411B73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70CD77-1F8F-448B-94DE-192FF1F55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BDF44A-6636-4CA9-89E6-E1E5E51C2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E3731-CB3E-4F39-A506-54A668EFFE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581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33477-2598-4DFF-8990-9A6049A27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43D8D-6048-4F13-8C73-E5C297E588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150A88-A3EC-4CF9-80FC-7C0C3B7579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3FF719-BD7E-4F05-9ED9-1DDD24F3B8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20440-64A2-4CB9-BF0D-60E598411B73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B1FE50-A0F0-4A43-8EA4-6280B06B6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8618F8-AD4F-4DFB-B360-88BE41124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E3731-CB3E-4F39-A506-54A668EFFE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258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0DFB0-CA14-49F5-9310-F6B9EEFA26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22FE62-DA32-4077-84A2-E16F8331E6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017305-880C-40D0-8D6C-A759678675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D1262E-1C23-44D2-B2B3-953B1EEF44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AB730A-B198-401C-979F-78D4F236C5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2A95CDE-0507-4133-8512-5ACF6E24A7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20440-64A2-4CB9-BF0D-60E598411B73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D59859D-2CD0-4E78-A19A-FCB8FC1B0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E441EBE-94DD-4D80-A662-EBD93CA33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E3731-CB3E-4F39-A506-54A668EFFE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671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5F9A9-1769-49A6-B3ED-33DBF1136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3835C5-8DB6-4B5B-8CE2-8755E8395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20440-64A2-4CB9-BF0D-60E598411B73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BDFB1B-7CCA-4942-9771-E5FE58EDC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FA02CC-36F1-4604-8094-332F55E14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E3731-CB3E-4F39-A506-54A668EFFE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6014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097E89-DCA1-40F8-A616-11CA68060D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20440-64A2-4CB9-BF0D-60E598411B73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92EB39-65FF-44F6-BF26-11510ED2E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35FDD1-967D-4170-8FB4-37F64B7CE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E3731-CB3E-4F39-A506-54A668EFFE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202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0A4E2-F8A2-4DF0-89D8-59F8DE7E4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B206F1-BCFE-413F-86E5-F3DC1ECE3D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A92400-B7DC-4B5D-BDD7-E145F422E3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26CF0D-E9F3-4A1E-A894-F2FBDC46D2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20440-64A2-4CB9-BF0D-60E598411B73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D954B2-0889-43AB-8DCC-1E18E4E4C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86AA03-5D03-4261-9B0F-3FF1BA242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E3731-CB3E-4F39-A506-54A668EFFE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308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3DDD9-19F6-4E81-978C-E9C89A81B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8F9E538-0FB2-4E51-9F93-9E5BA63C23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9E9C94-F3DD-4C72-AF7B-1A623F550D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0B3019-4612-4317-A920-0307F0D877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20440-64A2-4CB9-BF0D-60E598411B73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33E2B2-E6F1-442E-AF57-1E3C49EDA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65050B-FD40-4279-8912-43C65E1AE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E3731-CB3E-4F39-A506-54A668EFFE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320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4B54A-181C-4C32-8944-6B200D036A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E6F741-02AF-4959-8037-B79C8C6584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3461DC-6189-448D-B152-FE76A185D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20440-64A2-4CB9-BF0D-60E598411B73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F87914-46F8-4444-ADDA-F0253EAE3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A09D27-B17D-47DB-AB9A-6384173A4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E3731-CB3E-4F39-A506-54A668EFFE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961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A8F1CE5-D2EB-4BBA-815D-6CF80F1817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EF8D14-E3EA-4036-ADAC-FECB51F501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F97E5F-AA84-4C54-A5A8-071DD85EAD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20440-64A2-4CB9-BF0D-60E598411B73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60C7BC-9446-4C0A-9C0C-CF85DB4E4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58F426-AD47-43D5-8C3F-6F454CCC3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E3731-CB3E-4F39-A506-54A668EFFE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539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7EB7A0-9422-4A41-B98F-71D1B140B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D13ED0-5878-4E56-B06B-20F094146B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7550A7-AF6F-4204-9396-ED92E443CD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920440-64A2-4CB9-BF0D-60E598411B73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D2D079-E274-44FD-917C-83209ABEB3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21DF8-9498-4A8B-AEC1-5486C9397F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2E3731-CB3E-4F39-A506-54A668EFFE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090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4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18.png"/><Relationship Id="rId3" Type="http://schemas.microsoft.com/office/2007/relationships/media" Target="../media/media4.mp3"/><Relationship Id="rId21" Type="http://schemas.openxmlformats.org/officeDocument/2006/relationships/image" Target="../media/image21.png"/><Relationship Id="rId7" Type="http://schemas.microsoft.com/office/2007/relationships/media" Target="../media/media6.mp3"/><Relationship Id="rId12" Type="http://schemas.openxmlformats.org/officeDocument/2006/relationships/audio" Target="../media/media8.mp3"/><Relationship Id="rId17" Type="http://schemas.openxmlformats.org/officeDocument/2006/relationships/image" Target="../media/image8.png"/><Relationship Id="rId25" Type="http://schemas.openxmlformats.org/officeDocument/2006/relationships/image" Target="../media/image11.png"/><Relationship Id="rId2" Type="http://schemas.openxmlformats.org/officeDocument/2006/relationships/audio" Target="../media/media3.mp3"/><Relationship Id="rId16" Type="http://schemas.openxmlformats.org/officeDocument/2006/relationships/image" Target="../media/image7.png"/><Relationship Id="rId20" Type="http://schemas.openxmlformats.org/officeDocument/2006/relationships/image" Target="../media/image20.png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microsoft.com/office/2007/relationships/media" Target="../media/media8.mp3"/><Relationship Id="rId24" Type="http://schemas.openxmlformats.org/officeDocument/2006/relationships/image" Target="../media/image24.png"/><Relationship Id="rId5" Type="http://schemas.microsoft.com/office/2007/relationships/media" Target="../media/media5.mp3"/><Relationship Id="rId15" Type="http://schemas.openxmlformats.org/officeDocument/2006/relationships/image" Target="../media/image17.png"/><Relationship Id="rId23" Type="http://schemas.openxmlformats.org/officeDocument/2006/relationships/image" Target="../media/image23.png"/><Relationship Id="rId10" Type="http://schemas.openxmlformats.org/officeDocument/2006/relationships/audio" Target="../media/media7.mp3"/><Relationship Id="rId19" Type="http://schemas.openxmlformats.org/officeDocument/2006/relationships/image" Target="../media/image19.png"/><Relationship Id="rId4" Type="http://schemas.openxmlformats.org/officeDocument/2006/relationships/audio" Target="../media/media4.mp3"/><Relationship Id="rId9" Type="http://schemas.microsoft.com/office/2007/relationships/media" Target="../media/media7.mp3"/><Relationship Id="rId14" Type="http://schemas.openxmlformats.org/officeDocument/2006/relationships/image" Target="../media/image16.png"/><Relationship Id="rId22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18.png"/><Relationship Id="rId3" Type="http://schemas.microsoft.com/office/2007/relationships/media" Target="../media/media4.mp3"/><Relationship Id="rId21" Type="http://schemas.openxmlformats.org/officeDocument/2006/relationships/image" Target="../media/image21.png"/><Relationship Id="rId7" Type="http://schemas.microsoft.com/office/2007/relationships/media" Target="../media/media6.mp3"/><Relationship Id="rId12" Type="http://schemas.openxmlformats.org/officeDocument/2006/relationships/audio" Target="../media/media8.mp3"/><Relationship Id="rId17" Type="http://schemas.openxmlformats.org/officeDocument/2006/relationships/image" Target="../media/image8.png"/><Relationship Id="rId25" Type="http://schemas.openxmlformats.org/officeDocument/2006/relationships/image" Target="../media/image11.png"/><Relationship Id="rId2" Type="http://schemas.openxmlformats.org/officeDocument/2006/relationships/audio" Target="../media/media3.mp3"/><Relationship Id="rId16" Type="http://schemas.openxmlformats.org/officeDocument/2006/relationships/image" Target="../media/image7.png"/><Relationship Id="rId20" Type="http://schemas.openxmlformats.org/officeDocument/2006/relationships/image" Target="../media/image20.png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microsoft.com/office/2007/relationships/media" Target="../media/media8.mp3"/><Relationship Id="rId24" Type="http://schemas.openxmlformats.org/officeDocument/2006/relationships/image" Target="../media/image24.png"/><Relationship Id="rId5" Type="http://schemas.microsoft.com/office/2007/relationships/media" Target="../media/media5.mp3"/><Relationship Id="rId15" Type="http://schemas.openxmlformats.org/officeDocument/2006/relationships/image" Target="../media/image17.png"/><Relationship Id="rId23" Type="http://schemas.openxmlformats.org/officeDocument/2006/relationships/image" Target="../media/image23.png"/><Relationship Id="rId10" Type="http://schemas.openxmlformats.org/officeDocument/2006/relationships/audio" Target="../media/media7.mp3"/><Relationship Id="rId19" Type="http://schemas.openxmlformats.org/officeDocument/2006/relationships/image" Target="../media/image19.png"/><Relationship Id="rId4" Type="http://schemas.openxmlformats.org/officeDocument/2006/relationships/audio" Target="../media/media4.mp3"/><Relationship Id="rId9" Type="http://schemas.microsoft.com/office/2007/relationships/media" Target="../media/media7.mp3"/><Relationship Id="rId14" Type="http://schemas.openxmlformats.org/officeDocument/2006/relationships/image" Target="../media/image16.png"/><Relationship Id="rId22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4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5" Type="http://schemas.microsoft.com/office/2007/relationships/media" Target="../media/media5.mp3"/><Relationship Id="rId10" Type="http://schemas.openxmlformats.org/officeDocument/2006/relationships/image" Target="../media/image11.png"/><Relationship Id="rId4" Type="http://schemas.openxmlformats.org/officeDocument/2006/relationships/audio" Target="../media/media4.mp3"/><Relationship Id="rId9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media" Target="../media/media7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audio" Target="../media/media8.mp3"/><Relationship Id="rId5" Type="http://schemas.microsoft.com/office/2007/relationships/media" Target="../media/media8.mp3"/><Relationship Id="rId10" Type="http://schemas.openxmlformats.org/officeDocument/2006/relationships/image" Target="../media/image11.png"/><Relationship Id="rId4" Type="http://schemas.openxmlformats.org/officeDocument/2006/relationships/audio" Target="../media/media7.mp3"/><Relationship Id="rId9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11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11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4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5" Type="http://schemas.microsoft.com/office/2007/relationships/media" Target="../media/media5.mp3"/><Relationship Id="rId10" Type="http://schemas.openxmlformats.org/officeDocument/2006/relationships/image" Target="../media/image11.png"/><Relationship Id="rId4" Type="http://schemas.openxmlformats.org/officeDocument/2006/relationships/audio" Target="../media/media4.mp3"/><Relationship Id="rId9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media" Target="../media/media7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audio" Target="../media/media8.mp3"/><Relationship Id="rId5" Type="http://schemas.microsoft.com/office/2007/relationships/media" Target="../media/media8.mp3"/><Relationship Id="rId10" Type="http://schemas.openxmlformats.org/officeDocument/2006/relationships/image" Target="../media/image11.png"/><Relationship Id="rId4" Type="http://schemas.openxmlformats.org/officeDocument/2006/relationships/audio" Target="../media/media7.mp3"/><Relationship Id="rId9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11.png"/><Relationship Id="rId3" Type="http://schemas.microsoft.com/office/2007/relationships/media" Target="../media/media11.mp3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42.png"/><Relationship Id="rId4" Type="http://schemas.openxmlformats.org/officeDocument/2006/relationships/audio" Target="../media/media11.mp3"/><Relationship Id="rId9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11.png"/><Relationship Id="rId3" Type="http://schemas.microsoft.com/office/2007/relationships/media" Target="../media/media11.mp3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42.png"/><Relationship Id="rId4" Type="http://schemas.openxmlformats.org/officeDocument/2006/relationships/audio" Target="../media/media11.mp3"/><Relationship Id="rId9" Type="http://schemas.openxmlformats.org/officeDocument/2006/relationships/image" Target="../media/image41.png"/><Relationship Id="rId14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1.png"/><Relationship Id="rId18" Type="http://schemas.openxmlformats.org/officeDocument/2006/relationships/image" Target="../media/image56.png"/><Relationship Id="rId3" Type="http://schemas.openxmlformats.org/officeDocument/2006/relationships/image" Target="../media/image39.png"/><Relationship Id="rId21" Type="http://schemas.openxmlformats.org/officeDocument/2006/relationships/image" Target="../media/image59.png"/><Relationship Id="rId7" Type="http://schemas.openxmlformats.org/officeDocument/2006/relationships/image" Target="../media/image43.png"/><Relationship Id="rId12" Type="http://schemas.openxmlformats.org/officeDocument/2006/relationships/image" Target="../media/image50.png"/><Relationship Id="rId17" Type="http://schemas.openxmlformats.org/officeDocument/2006/relationships/image" Target="../media/image55.png"/><Relationship Id="rId2" Type="http://schemas.openxmlformats.org/officeDocument/2006/relationships/image" Target="../media/image38.png"/><Relationship Id="rId16" Type="http://schemas.openxmlformats.org/officeDocument/2006/relationships/image" Target="../media/image54.png"/><Relationship Id="rId20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11" Type="http://schemas.openxmlformats.org/officeDocument/2006/relationships/image" Target="../media/image49.png"/><Relationship Id="rId5" Type="http://schemas.openxmlformats.org/officeDocument/2006/relationships/image" Target="../media/image41.png"/><Relationship Id="rId15" Type="http://schemas.openxmlformats.org/officeDocument/2006/relationships/image" Target="../media/image53.png"/><Relationship Id="rId10" Type="http://schemas.openxmlformats.org/officeDocument/2006/relationships/image" Target="../media/image48.png"/><Relationship Id="rId19" Type="http://schemas.openxmlformats.org/officeDocument/2006/relationships/image" Target="../media/image57.png"/><Relationship Id="rId4" Type="http://schemas.openxmlformats.org/officeDocument/2006/relationships/image" Target="../media/image40.png"/><Relationship Id="rId9" Type="http://schemas.openxmlformats.org/officeDocument/2006/relationships/image" Target="../media/image47.png"/><Relationship Id="rId14" Type="http://schemas.openxmlformats.org/officeDocument/2006/relationships/image" Target="../media/image5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audio" Target="../media/media15.mp3"/><Relationship Id="rId13" Type="http://schemas.openxmlformats.org/officeDocument/2006/relationships/image" Target="../media/image11.png"/><Relationship Id="rId3" Type="http://schemas.microsoft.com/office/2007/relationships/media" Target="../media/media13.mp3"/><Relationship Id="rId7" Type="http://schemas.microsoft.com/office/2007/relationships/media" Target="../media/media15.mp3"/><Relationship Id="rId12" Type="http://schemas.openxmlformats.org/officeDocument/2006/relationships/image" Target="../media/image74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audio" Target="../media/media14.mp3"/><Relationship Id="rId11" Type="http://schemas.openxmlformats.org/officeDocument/2006/relationships/image" Target="../media/image73.png"/><Relationship Id="rId5" Type="http://schemas.microsoft.com/office/2007/relationships/media" Target="../media/media14.mp3"/><Relationship Id="rId10" Type="http://schemas.openxmlformats.org/officeDocument/2006/relationships/image" Target="../media/image72.png"/><Relationship Id="rId4" Type="http://schemas.openxmlformats.org/officeDocument/2006/relationships/audio" Target="../media/media13.mp3"/><Relationship Id="rId9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audio" Target="../media/media15.mp3"/><Relationship Id="rId13" Type="http://schemas.openxmlformats.org/officeDocument/2006/relationships/image" Target="../media/image11.png"/><Relationship Id="rId3" Type="http://schemas.microsoft.com/office/2007/relationships/media" Target="../media/media13.mp3"/><Relationship Id="rId7" Type="http://schemas.microsoft.com/office/2007/relationships/media" Target="../media/media15.mp3"/><Relationship Id="rId12" Type="http://schemas.openxmlformats.org/officeDocument/2006/relationships/image" Target="../media/image74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audio" Target="../media/media14.mp3"/><Relationship Id="rId11" Type="http://schemas.openxmlformats.org/officeDocument/2006/relationships/image" Target="../media/image73.png"/><Relationship Id="rId5" Type="http://schemas.microsoft.com/office/2007/relationships/media" Target="../media/media14.mp3"/><Relationship Id="rId10" Type="http://schemas.openxmlformats.org/officeDocument/2006/relationships/image" Target="../media/image72.png"/><Relationship Id="rId4" Type="http://schemas.openxmlformats.org/officeDocument/2006/relationships/audio" Target="../media/media13.mp3"/><Relationship Id="rId9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microsoft.com/office/2007/relationships/media" Target="../media/media13.mp3"/><Relationship Id="rId7" Type="http://schemas.openxmlformats.org/officeDocument/2006/relationships/image" Target="../media/image11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76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3.mp3"/></Relationships>
</file>

<file path=ppt/slides/_rels/slide40.xml.rels><?xml version="1.0" encoding="UTF-8" standalone="yes"?>
<Relationships xmlns="http://schemas.openxmlformats.org/package/2006/relationships"><Relationship Id="rId3" Type="http://schemas.microsoft.com/office/2007/relationships/media" Target="../media/media15.mp3"/><Relationship Id="rId7" Type="http://schemas.openxmlformats.org/officeDocument/2006/relationships/image" Target="../media/image11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77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5.mp3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11.png"/><Relationship Id="rId5" Type="http://schemas.openxmlformats.org/officeDocument/2006/relationships/image" Target="../media/image78.png"/><Relationship Id="rId4" Type="http://schemas.openxmlformats.org/officeDocument/2006/relationships/image" Target="../media/image3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11.png"/><Relationship Id="rId5" Type="http://schemas.openxmlformats.org/officeDocument/2006/relationships/image" Target="../media/image78.png"/><Relationship Id="rId4" Type="http://schemas.openxmlformats.org/officeDocument/2006/relationships/image" Target="../media/image30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microsoft.com/office/2007/relationships/media" Target="../media/media13.mp3"/><Relationship Id="rId7" Type="http://schemas.openxmlformats.org/officeDocument/2006/relationships/image" Target="../media/image11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76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3.mp3"/></Relationships>
</file>

<file path=ppt/slides/_rels/slide48.xml.rels><?xml version="1.0" encoding="UTF-8" standalone="yes"?>
<Relationships xmlns="http://schemas.openxmlformats.org/package/2006/relationships"><Relationship Id="rId3" Type="http://schemas.microsoft.com/office/2007/relationships/media" Target="../media/media15.mp3"/><Relationship Id="rId7" Type="http://schemas.openxmlformats.org/officeDocument/2006/relationships/image" Target="../media/image11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77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5.mp3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11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audio" Target="../media/media21.mp3"/><Relationship Id="rId13" Type="http://schemas.openxmlformats.org/officeDocument/2006/relationships/image" Target="../media/image11.png"/><Relationship Id="rId3" Type="http://schemas.microsoft.com/office/2007/relationships/media" Target="../media/media19.mp3"/><Relationship Id="rId7" Type="http://schemas.microsoft.com/office/2007/relationships/media" Target="../media/media21.mp3"/><Relationship Id="rId12" Type="http://schemas.openxmlformats.org/officeDocument/2006/relationships/image" Target="../media/image85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audio" Target="../media/media20.mp3"/><Relationship Id="rId11" Type="http://schemas.openxmlformats.org/officeDocument/2006/relationships/image" Target="../media/image84.png"/><Relationship Id="rId5" Type="http://schemas.microsoft.com/office/2007/relationships/media" Target="../media/media20.mp3"/><Relationship Id="rId10" Type="http://schemas.openxmlformats.org/officeDocument/2006/relationships/image" Target="../media/image83.png"/><Relationship Id="rId4" Type="http://schemas.openxmlformats.org/officeDocument/2006/relationships/audio" Target="../media/media19.mp3"/><Relationship Id="rId9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audio" Target="../media/media21.mp3"/><Relationship Id="rId13" Type="http://schemas.openxmlformats.org/officeDocument/2006/relationships/image" Target="../media/image11.png"/><Relationship Id="rId3" Type="http://schemas.microsoft.com/office/2007/relationships/media" Target="../media/media19.mp3"/><Relationship Id="rId7" Type="http://schemas.microsoft.com/office/2007/relationships/media" Target="../media/media21.mp3"/><Relationship Id="rId12" Type="http://schemas.openxmlformats.org/officeDocument/2006/relationships/image" Target="../media/image84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audio" Target="../media/media20.mp3"/><Relationship Id="rId11" Type="http://schemas.openxmlformats.org/officeDocument/2006/relationships/image" Target="../media/image83.png"/><Relationship Id="rId5" Type="http://schemas.microsoft.com/office/2007/relationships/media" Target="../media/media20.mp3"/><Relationship Id="rId10" Type="http://schemas.openxmlformats.org/officeDocument/2006/relationships/image" Target="../media/image86.png"/><Relationship Id="rId4" Type="http://schemas.openxmlformats.org/officeDocument/2006/relationships/audio" Target="../media/media19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45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13" Type="http://schemas.openxmlformats.org/officeDocument/2006/relationships/image" Target="../media/image95.png"/><Relationship Id="rId3" Type="http://schemas.openxmlformats.org/officeDocument/2006/relationships/image" Target="../media/image84.png"/><Relationship Id="rId7" Type="http://schemas.openxmlformats.org/officeDocument/2006/relationships/image" Target="../media/image89.png"/><Relationship Id="rId12" Type="http://schemas.openxmlformats.org/officeDocument/2006/relationships/image" Target="../media/image9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8.png"/><Relationship Id="rId11" Type="http://schemas.openxmlformats.org/officeDocument/2006/relationships/image" Target="../media/image93.png"/><Relationship Id="rId5" Type="http://schemas.openxmlformats.org/officeDocument/2006/relationships/image" Target="../media/image47.png"/><Relationship Id="rId10" Type="http://schemas.openxmlformats.org/officeDocument/2006/relationships/image" Target="../media/image92.png"/><Relationship Id="rId4" Type="http://schemas.openxmlformats.org/officeDocument/2006/relationships/image" Target="../media/image87.png"/><Relationship Id="rId9" Type="http://schemas.openxmlformats.org/officeDocument/2006/relationships/image" Target="../media/image91.png"/><Relationship Id="rId14" Type="http://schemas.openxmlformats.org/officeDocument/2006/relationships/image" Target="../media/image7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4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1.png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6" Type="http://schemas.openxmlformats.org/officeDocument/2006/relationships/image" Target="../media/image100.png"/><Relationship Id="rId5" Type="http://schemas.openxmlformats.org/officeDocument/2006/relationships/image" Target="../media/image99.png"/><Relationship Id="rId10" Type="http://schemas.openxmlformats.org/officeDocument/2006/relationships/image" Target="../media/image11.png"/><Relationship Id="rId4" Type="http://schemas.openxmlformats.org/officeDocument/2006/relationships/image" Target="../media/image98.png"/><Relationship Id="rId9" Type="http://schemas.openxmlformats.org/officeDocument/2006/relationships/image" Target="../media/image10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1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2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1.png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6" Type="http://schemas.openxmlformats.org/officeDocument/2006/relationships/image" Target="../media/image100.png"/><Relationship Id="rId5" Type="http://schemas.openxmlformats.org/officeDocument/2006/relationships/image" Target="../media/image99.png"/><Relationship Id="rId10" Type="http://schemas.openxmlformats.org/officeDocument/2006/relationships/image" Target="../media/image11.png"/><Relationship Id="rId4" Type="http://schemas.openxmlformats.org/officeDocument/2006/relationships/image" Target="../media/image98.png"/><Relationship Id="rId9" Type="http://schemas.openxmlformats.org/officeDocument/2006/relationships/image" Target="../media/image103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1.png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6" Type="http://schemas.openxmlformats.org/officeDocument/2006/relationships/image" Target="../media/image100.png"/><Relationship Id="rId5" Type="http://schemas.openxmlformats.org/officeDocument/2006/relationships/image" Target="../media/image99.png"/><Relationship Id="rId10" Type="http://schemas.openxmlformats.org/officeDocument/2006/relationships/image" Target="../media/image11.png"/><Relationship Id="rId4" Type="http://schemas.openxmlformats.org/officeDocument/2006/relationships/image" Target="../media/image98.png"/><Relationship Id="rId9" Type="http://schemas.openxmlformats.org/officeDocument/2006/relationships/image" Target="../media/image104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1.png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6" Type="http://schemas.openxmlformats.org/officeDocument/2006/relationships/image" Target="../media/image100.png"/><Relationship Id="rId5" Type="http://schemas.openxmlformats.org/officeDocument/2006/relationships/image" Target="../media/image99.png"/><Relationship Id="rId10" Type="http://schemas.openxmlformats.org/officeDocument/2006/relationships/image" Target="../media/image11.png"/><Relationship Id="rId4" Type="http://schemas.openxmlformats.org/officeDocument/2006/relationships/image" Target="../media/image98.png"/><Relationship Id="rId9" Type="http://schemas.openxmlformats.org/officeDocument/2006/relationships/image" Target="../media/image104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4.mp3"/><Relationship Id="rId1" Type="http://schemas.microsoft.com/office/2007/relationships/media" Target="../media/media24.mp3"/><Relationship Id="rId6" Type="http://schemas.openxmlformats.org/officeDocument/2006/relationships/image" Target="../media/image11.png"/><Relationship Id="rId5" Type="http://schemas.openxmlformats.org/officeDocument/2006/relationships/image" Target="../media/image108.png"/><Relationship Id="rId4" Type="http://schemas.openxmlformats.org/officeDocument/2006/relationships/image" Target="../media/image107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5.mp3"/><Relationship Id="rId1" Type="http://schemas.microsoft.com/office/2007/relationships/media" Target="../media/media25.mp3"/><Relationship Id="rId6" Type="http://schemas.openxmlformats.org/officeDocument/2006/relationships/image" Target="../media/image11.png"/><Relationship Id="rId5" Type="http://schemas.openxmlformats.org/officeDocument/2006/relationships/image" Target="../media/image107.png"/><Relationship Id="rId4" Type="http://schemas.openxmlformats.org/officeDocument/2006/relationships/image" Target="../media/image109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6.mp3"/><Relationship Id="rId1" Type="http://schemas.microsoft.com/office/2007/relationships/media" Target="../media/media26.mp3"/><Relationship Id="rId6" Type="http://schemas.openxmlformats.org/officeDocument/2006/relationships/image" Target="../media/image11.png"/><Relationship Id="rId5" Type="http://schemas.openxmlformats.org/officeDocument/2006/relationships/image" Target="../media/image107.png"/><Relationship Id="rId4" Type="http://schemas.openxmlformats.org/officeDocument/2006/relationships/image" Target="../media/image110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7.mp3"/><Relationship Id="rId1" Type="http://schemas.microsoft.com/office/2007/relationships/media" Target="../media/media27.mp3"/><Relationship Id="rId6" Type="http://schemas.openxmlformats.org/officeDocument/2006/relationships/image" Target="../media/image11.png"/><Relationship Id="rId5" Type="http://schemas.openxmlformats.org/officeDocument/2006/relationships/image" Target="../media/image107.png"/><Relationship Id="rId4" Type="http://schemas.openxmlformats.org/officeDocument/2006/relationships/image" Target="../media/image111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8.mp3"/><Relationship Id="rId1" Type="http://schemas.microsoft.com/office/2007/relationships/media" Target="../media/media28.mp3"/><Relationship Id="rId6" Type="http://schemas.openxmlformats.org/officeDocument/2006/relationships/image" Target="../media/image11.png"/><Relationship Id="rId5" Type="http://schemas.openxmlformats.org/officeDocument/2006/relationships/image" Target="../media/image107.png"/><Relationship Id="rId4" Type="http://schemas.openxmlformats.org/officeDocument/2006/relationships/image" Target="../media/image112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4.mp3"/><Relationship Id="rId1" Type="http://schemas.microsoft.com/office/2007/relationships/media" Target="../media/media24.mp3"/><Relationship Id="rId6" Type="http://schemas.openxmlformats.org/officeDocument/2006/relationships/image" Target="../media/image11.png"/><Relationship Id="rId5" Type="http://schemas.openxmlformats.org/officeDocument/2006/relationships/image" Target="../media/image108.png"/><Relationship Id="rId4" Type="http://schemas.openxmlformats.org/officeDocument/2006/relationships/image" Target="../media/image107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5.mp3"/><Relationship Id="rId1" Type="http://schemas.microsoft.com/office/2007/relationships/media" Target="../media/media25.mp3"/><Relationship Id="rId6" Type="http://schemas.openxmlformats.org/officeDocument/2006/relationships/image" Target="../media/image11.png"/><Relationship Id="rId5" Type="http://schemas.openxmlformats.org/officeDocument/2006/relationships/image" Target="../media/image107.png"/><Relationship Id="rId4" Type="http://schemas.openxmlformats.org/officeDocument/2006/relationships/image" Target="../media/image109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6.mp3"/><Relationship Id="rId1" Type="http://schemas.microsoft.com/office/2007/relationships/media" Target="../media/media26.mp3"/><Relationship Id="rId6" Type="http://schemas.openxmlformats.org/officeDocument/2006/relationships/image" Target="../media/image11.png"/><Relationship Id="rId5" Type="http://schemas.openxmlformats.org/officeDocument/2006/relationships/image" Target="../media/image107.png"/><Relationship Id="rId4" Type="http://schemas.openxmlformats.org/officeDocument/2006/relationships/image" Target="../media/image110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7.mp3"/><Relationship Id="rId1" Type="http://schemas.microsoft.com/office/2007/relationships/media" Target="../media/media27.mp3"/><Relationship Id="rId6" Type="http://schemas.openxmlformats.org/officeDocument/2006/relationships/image" Target="../media/image11.png"/><Relationship Id="rId5" Type="http://schemas.openxmlformats.org/officeDocument/2006/relationships/image" Target="../media/image107.png"/><Relationship Id="rId4" Type="http://schemas.openxmlformats.org/officeDocument/2006/relationships/image" Target="../media/image111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8.mp3"/><Relationship Id="rId1" Type="http://schemas.microsoft.com/office/2007/relationships/media" Target="../media/media28.mp3"/><Relationship Id="rId6" Type="http://schemas.openxmlformats.org/officeDocument/2006/relationships/image" Target="../media/image11.png"/><Relationship Id="rId5" Type="http://schemas.openxmlformats.org/officeDocument/2006/relationships/image" Target="../media/image107.png"/><Relationship Id="rId4" Type="http://schemas.openxmlformats.org/officeDocument/2006/relationships/image" Target="../media/image112.pn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audio" Target="../media/media27.mp3"/><Relationship Id="rId13" Type="http://schemas.openxmlformats.org/officeDocument/2006/relationships/image" Target="../media/image115.png"/><Relationship Id="rId3" Type="http://schemas.microsoft.com/office/2007/relationships/media" Target="../media/media25.mp3"/><Relationship Id="rId7" Type="http://schemas.microsoft.com/office/2007/relationships/media" Target="../media/media27.mp3"/><Relationship Id="rId12" Type="http://schemas.openxmlformats.org/officeDocument/2006/relationships/image" Target="../media/image114.png"/><Relationship Id="rId2" Type="http://schemas.openxmlformats.org/officeDocument/2006/relationships/audio" Target="../media/media24.mp3"/><Relationship Id="rId1" Type="http://schemas.microsoft.com/office/2007/relationships/media" Target="../media/media24.mp3"/><Relationship Id="rId6" Type="http://schemas.openxmlformats.org/officeDocument/2006/relationships/audio" Target="../media/media26.mp3"/><Relationship Id="rId11" Type="http://schemas.openxmlformats.org/officeDocument/2006/relationships/slideLayout" Target="../slideLayouts/slideLayout7.xml"/><Relationship Id="rId5" Type="http://schemas.microsoft.com/office/2007/relationships/media" Target="../media/media26.mp3"/><Relationship Id="rId10" Type="http://schemas.openxmlformats.org/officeDocument/2006/relationships/audio" Target="../media/media28.mp3"/><Relationship Id="rId4" Type="http://schemas.openxmlformats.org/officeDocument/2006/relationships/audio" Target="../media/media25.mp3"/><Relationship Id="rId9" Type="http://schemas.microsoft.com/office/2007/relationships/media" Target="../media/media28.mp3"/><Relationship Id="rId14" Type="http://schemas.openxmlformats.org/officeDocument/2006/relationships/image" Target="../media/image11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8.png"/><Relationship Id="rId2" Type="http://schemas.openxmlformats.org/officeDocument/2006/relationships/audio" Target="../media/media29.mp3"/><Relationship Id="rId1" Type="http://schemas.microsoft.com/office/2007/relationships/media" Target="../media/media29.mp3"/><Relationship Id="rId6" Type="http://schemas.openxmlformats.org/officeDocument/2006/relationships/image" Target="../media/image117.png"/><Relationship Id="rId5" Type="http://schemas.openxmlformats.org/officeDocument/2006/relationships/image" Target="../media/image116.png"/><Relationship Id="rId4" Type="http://schemas.openxmlformats.org/officeDocument/2006/relationships/image" Target="../media/image30.png"/><Relationship Id="rId9" Type="http://schemas.openxmlformats.org/officeDocument/2006/relationships/image" Target="../media/image11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8.png"/><Relationship Id="rId2" Type="http://schemas.openxmlformats.org/officeDocument/2006/relationships/audio" Target="../media/media29.mp3"/><Relationship Id="rId1" Type="http://schemas.microsoft.com/office/2007/relationships/media" Target="../media/media29.mp3"/><Relationship Id="rId6" Type="http://schemas.openxmlformats.org/officeDocument/2006/relationships/image" Target="../media/image117.png"/><Relationship Id="rId5" Type="http://schemas.openxmlformats.org/officeDocument/2006/relationships/image" Target="../media/image116.png"/><Relationship Id="rId4" Type="http://schemas.openxmlformats.org/officeDocument/2006/relationships/image" Target="../media/image30.png"/><Relationship Id="rId9" Type="http://schemas.openxmlformats.org/officeDocument/2006/relationships/image" Target="../media/image11.png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5.png"/><Relationship Id="rId5" Type="http://schemas.openxmlformats.org/officeDocument/2006/relationships/image" Target="../media/image124.png"/><Relationship Id="rId4" Type="http://schemas.openxmlformats.org/officeDocument/2006/relationships/image" Target="../media/image123.png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audio" Target="../media/media27.mp3"/><Relationship Id="rId13" Type="http://schemas.openxmlformats.org/officeDocument/2006/relationships/image" Target="../media/image115.png"/><Relationship Id="rId3" Type="http://schemas.microsoft.com/office/2007/relationships/media" Target="../media/media25.mp3"/><Relationship Id="rId7" Type="http://schemas.microsoft.com/office/2007/relationships/media" Target="../media/media27.mp3"/><Relationship Id="rId12" Type="http://schemas.openxmlformats.org/officeDocument/2006/relationships/image" Target="../media/image114.png"/><Relationship Id="rId2" Type="http://schemas.openxmlformats.org/officeDocument/2006/relationships/audio" Target="../media/media24.mp3"/><Relationship Id="rId1" Type="http://schemas.microsoft.com/office/2007/relationships/media" Target="../media/media24.mp3"/><Relationship Id="rId6" Type="http://schemas.openxmlformats.org/officeDocument/2006/relationships/audio" Target="../media/media26.mp3"/><Relationship Id="rId11" Type="http://schemas.openxmlformats.org/officeDocument/2006/relationships/slideLayout" Target="../slideLayouts/slideLayout7.xml"/><Relationship Id="rId5" Type="http://schemas.microsoft.com/office/2007/relationships/media" Target="../media/media26.mp3"/><Relationship Id="rId10" Type="http://schemas.openxmlformats.org/officeDocument/2006/relationships/audio" Target="../media/media28.mp3"/><Relationship Id="rId4" Type="http://schemas.openxmlformats.org/officeDocument/2006/relationships/audio" Target="../media/media25.mp3"/><Relationship Id="rId9" Type="http://schemas.microsoft.com/office/2007/relationships/media" Target="../media/media28.mp3"/><Relationship Id="rId14" Type="http://schemas.openxmlformats.org/officeDocument/2006/relationships/image" Target="../media/image11.png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png"/><Relationship Id="rId3" Type="http://schemas.microsoft.com/office/2007/relationships/media" Target="../media/media31.mp3"/><Relationship Id="rId7" Type="http://schemas.openxmlformats.org/officeDocument/2006/relationships/image" Target="../media/image128.png"/><Relationship Id="rId12" Type="http://schemas.openxmlformats.org/officeDocument/2006/relationships/image" Target="../media/image11.png"/><Relationship Id="rId2" Type="http://schemas.openxmlformats.org/officeDocument/2006/relationships/audio" Target="../media/media30.mp3"/><Relationship Id="rId1" Type="http://schemas.microsoft.com/office/2007/relationships/media" Target="../media/media30.mp3"/><Relationship Id="rId6" Type="http://schemas.openxmlformats.org/officeDocument/2006/relationships/image" Target="../media/image127.png"/><Relationship Id="rId11" Type="http://schemas.openxmlformats.org/officeDocument/2006/relationships/image" Target="../media/image132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131.png"/><Relationship Id="rId4" Type="http://schemas.openxmlformats.org/officeDocument/2006/relationships/audio" Target="../media/media31.mp3"/><Relationship Id="rId9" Type="http://schemas.openxmlformats.org/officeDocument/2006/relationships/image" Target="../media/image130.png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png"/><Relationship Id="rId13" Type="http://schemas.openxmlformats.org/officeDocument/2006/relationships/image" Target="../media/image45.png"/><Relationship Id="rId3" Type="http://schemas.microsoft.com/office/2007/relationships/media" Target="../media/media31.mp3"/><Relationship Id="rId7" Type="http://schemas.openxmlformats.org/officeDocument/2006/relationships/image" Target="../media/image128.png"/><Relationship Id="rId12" Type="http://schemas.openxmlformats.org/officeDocument/2006/relationships/image" Target="../media/image11.png"/><Relationship Id="rId2" Type="http://schemas.openxmlformats.org/officeDocument/2006/relationships/audio" Target="../media/media30.mp3"/><Relationship Id="rId1" Type="http://schemas.microsoft.com/office/2007/relationships/media" Target="../media/media30.mp3"/><Relationship Id="rId6" Type="http://schemas.openxmlformats.org/officeDocument/2006/relationships/image" Target="../media/image127.png"/><Relationship Id="rId11" Type="http://schemas.openxmlformats.org/officeDocument/2006/relationships/image" Target="../media/image132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131.png"/><Relationship Id="rId4" Type="http://schemas.openxmlformats.org/officeDocument/2006/relationships/audio" Target="../media/media31.mp3"/><Relationship Id="rId9" Type="http://schemas.openxmlformats.org/officeDocument/2006/relationships/image" Target="../media/image130.png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openxmlformats.org/officeDocument/2006/relationships/image" Target="../media/image128.png"/><Relationship Id="rId7" Type="http://schemas.openxmlformats.org/officeDocument/2006/relationships/image" Target="../media/image100.pn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1.png"/><Relationship Id="rId5" Type="http://schemas.openxmlformats.org/officeDocument/2006/relationships/image" Target="../media/image130.png"/><Relationship Id="rId10" Type="http://schemas.openxmlformats.org/officeDocument/2006/relationships/image" Target="../media/image133.png"/><Relationship Id="rId4" Type="http://schemas.openxmlformats.org/officeDocument/2006/relationships/image" Target="../media/image129.png"/><Relationship Id="rId9" Type="http://schemas.openxmlformats.org/officeDocument/2006/relationships/image" Target="../media/image102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7" Type="http://schemas.openxmlformats.org/officeDocument/2006/relationships/image" Target="../media/image132.pn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1.png"/><Relationship Id="rId5" Type="http://schemas.openxmlformats.org/officeDocument/2006/relationships/image" Target="../media/image130.png"/><Relationship Id="rId4" Type="http://schemas.openxmlformats.org/officeDocument/2006/relationships/image" Target="../media/image129.png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8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3.png"/><Relationship Id="rId5" Type="http://schemas.openxmlformats.org/officeDocument/2006/relationships/image" Target="../media/image142.png"/><Relationship Id="rId4" Type="http://schemas.openxmlformats.org/officeDocument/2006/relationships/image" Target="../media/image141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3.png"/><Relationship Id="rId5" Type="http://schemas.openxmlformats.org/officeDocument/2006/relationships/image" Target="../media/image142.png"/><Relationship Id="rId4" Type="http://schemas.openxmlformats.org/officeDocument/2006/relationships/image" Target="../media/image141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8.png"/><Relationship Id="rId5" Type="http://schemas.openxmlformats.org/officeDocument/2006/relationships/image" Target="../media/image147.png"/><Relationship Id="rId4" Type="http://schemas.openxmlformats.org/officeDocument/2006/relationships/image" Target="../media/image146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8.png"/><Relationship Id="rId5" Type="http://schemas.openxmlformats.org/officeDocument/2006/relationships/image" Target="../media/image147.png"/><Relationship Id="rId4" Type="http://schemas.openxmlformats.org/officeDocument/2006/relationships/image" Target="../media/image146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8.png"/><Relationship Id="rId5" Type="http://schemas.openxmlformats.org/officeDocument/2006/relationships/image" Target="../media/image147.png"/><Relationship Id="rId4" Type="http://schemas.openxmlformats.org/officeDocument/2006/relationships/image" Target="../media/image146.png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0B9D680-FF2A-4DCE-9826-7B97D0C80C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58157" cy="264453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A519045-54A4-44F7-ACB4-B1CAEA7421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2878" y="0"/>
            <a:ext cx="9836978" cy="43243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8D9F9F9-A1FC-42B9-8B96-17823DD9AD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4521" y="4324350"/>
            <a:ext cx="9522957" cy="2094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3313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655AD64-C4D8-447D-BBD3-BC5CA9E3CD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452" y="437668"/>
            <a:ext cx="1916509" cy="6730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5B9525F-77FB-44DA-9338-A78C86FC9D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1674" y="1203745"/>
            <a:ext cx="1081189" cy="39200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E608229-EA02-48F4-AFED-C2D7CD05ED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97307" y="397329"/>
            <a:ext cx="5767205" cy="172798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DA9742B-8E1B-40F2-BA55-E375BBE018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97307" y="2315380"/>
            <a:ext cx="2350239" cy="172798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46BBB65-37DE-4FB8-A9F6-6E643A5FFD9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80909" y="2186001"/>
            <a:ext cx="2699417" cy="210402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BAE4F72-87A7-43CA-8EBA-3E03A22DC78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31170" y="4414004"/>
            <a:ext cx="5235850" cy="195808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15A3671-FEA4-4D8B-B78E-58D3B008BA1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11674" y="2522119"/>
            <a:ext cx="4500047" cy="2316151"/>
          </a:xfrm>
          <a:prstGeom prst="rect">
            <a:avLst/>
          </a:prstGeom>
        </p:spPr>
      </p:pic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B0F132E4-4201-4795-8DEA-4100430E600F}"/>
              </a:ext>
            </a:extLst>
          </p:cNvPr>
          <p:cNvSpPr/>
          <p:nvPr/>
        </p:nvSpPr>
        <p:spPr>
          <a:xfrm>
            <a:off x="680649" y="2501312"/>
            <a:ext cx="4707386" cy="82562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X_[15-01]_kotoba1">
            <a:hlinkClick r:id="" action="ppaction://media"/>
            <a:extLst>
              <a:ext uri="{FF2B5EF4-FFF2-40B4-BE49-F238E27FC236}">
                <a16:creationId xmlns:a16="http://schemas.microsoft.com/office/drawing/2014/main" id="{EC8D07D7-44D5-4EE4-8E96-AB7DACA5A64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599581" y="291412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962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513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7A68AA6-AF36-4022-959B-9120A59995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929" y="414794"/>
            <a:ext cx="1916509" cy="67307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FBAEA23-9AEE-4396-85DD-B3DAE03827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3271" y="1087868"/>
            <a:ext cx="1081189" cy="3920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446A5EF-8E6F-458C-91C6-7A3A7F93C8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134" y="1917325"/>
            <a:ext cx="10469732" cy="23010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6F3DA8D-C9BD-4198-BD4C-BA2B9518E2FA}"/>
              </a:ext>
            </a:extLst>
          </p:cNvPr>
          <p:cNvSpPr txBox="1"/>
          <p:nvPr/>
        </p:nvSpPr>
        <p:spPr>
          <a:xfrm>
            <a:off x="569175" y="4569326"/>
            <a:ext cx="29185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ហាងលក់ទំនិញ24ម៉ោង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8C0DA5D-D00D-4B85-BE5E-F7818D676BB2}"/>
              </a:ext>
            </a:extLst>
          </p:cNvPr>
          <p:cNvSpPr txBox="1"/>
          <p:nvPr/>
        </p:nvSpPr>
        <p:spPr>
          <a:xfrm>
            <a:off x="3875103" y="4569326"/>
            <a:ext cx="19308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ផ្សារទំនើប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9C8F54E-94B7-4BFE-8319-A9F5FA5AB486}"/>
              </a:ext>
            </a:extLst>
          </p:cNvPr>
          <p:cNvSpPr txBox="1"/>
          <p:nvPr/>
        </p:nvSpPr>
        <p:spPr>
          <a:xfrm>
            <a:off x="6363040" y="4569326"/>
            <a:ext cx="23748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ហាង100យ៉េន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E29E7A-810B-4855-9738-B5EBBA8BD2AB}"/>
              </a:ext>
            </a:extLst>
          </p:cNvPr>
          <p:cNvSpPr txBox="1"/>
          <p:nvPr/>
        </p:nvSpPr>
        <p:spPr>
          <a:xfrm>
            <a:off x="8508834" y="4569326"/>
            <a:ext cx="31139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ហាងលក់ថ្នាំពេទ្យ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93742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7A68AA6-AF36-4022-959B-9120A59995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929" y="414794"/>
            <a:ext cx="1916509" cy="67307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FBAEA23-9AEE-4396-85DD-B3DAE03827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3271" y="1087868"/>
            <a:ext cx="1081189" cy="39200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E08D47C-16EF-4EAB-9F82-13AF51D217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0649" y="1917325"/>
            <a:ext cx="9670701" cy="2511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2D6150F-F2F6-4C5A-867F-62313C4A2D86}"/>
              </a:ext>
            </a:extLst>
          </p:cNvPr>
          <p:cNvSpPr txBox="1"/>
          <p:nvPr/>
        </p:nvSpPr>
        <p:spPr>
          <a:xfrm>
            <a:off x="1260649" y="4866577"/>
            <a:ext cx="27021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មជ្ឈមណ្ឌលទិញអីវ៉ាន់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3664A7-20B5-45C7-B2D4-68E7B4521997}"/>
              </a:ext>
            </a:extLst>
          </p:cNvPr>
          <p:cNvSpPr txBox="1"/>
          <p:nvPr/>
        </p:nvSpPr>
        <p:spPr>
          <a:xfrm>
            <a:off x="4814857" y="4866577"/>
            <a:ext cx="30161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ហាងលក់ទំនិញគ្រប់មុខ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43234BF-272B-44F4-852C-E7D58897727A}"/>
              </a:ext>
            </a:extLst>
          </p:cNvPr>
          <p:cNvSpPr txBox="1"/>
          <p:nvPr/>
        </p:nvSpPr>
        <p:spPr>
          <a:xfrm>
            <a:off x="8372384" y="4866577"/>
            <a:ext cx="27021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ហាងលក់ទំនិញធំៗ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2072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655AD64-C4D8-447D-BBD3-BC5CA9E3CD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649" y="397329"/>
            <a:ext cx="1916509" cy="6730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5B9525F-77FB-44DA-9338-A78C86FC9D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8308" y="1208253"/>
            <a:ext cx="1081189" cy="39200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E608229-EA02-48F4-AFED-C2D7CD05ED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97307" y="397329"/>
            <a:ext cx="5767205" cy="172798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DA9742B-8E1B-40F2-BA55-E375BBE018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97307" y="2315380"/>
            <a:ext cx="2350239" cy="172798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46BBB65-37DE-4FB8-A9F6-6E643A5FFD9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80909" y="2186001"/>
            <a:ext cx="2699417" cy="210402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BAE4F72-87A7-43CA-8EBA-3E03A22DC78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31170" y="4414004"/>
            <a:ext cx="5235850" cy="195808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15A3671-FEA4-4D8B-B78E-58D3B008BA1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11674" y="2522119"/>
            <a:ext cx="4500047" cy="2316151"/>
          </a:xfrm>
          <a:prstGeom prst="rect">
            <a:avLst/>
          </a:prstGeom>
        </p:spPr>
      </p:pic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B0F132E4-4201-4795-8DEA-4100430E600F}"/>
              </a:ext>
            </a:extLst>
          </p:cNvPr>
          <p:cNvSpPr/>
          <p:nvPr/>
        </p:nvSpPr>
        <p:spPr>
          <a:xfrm>
            <a:off x="680649" y="3293616"/>
            <a:ext cx="4383295" cy="82562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X_[15-01]_kotoba1">
            <a:hlinkClick r:id="" action="ppaction://media"/>
            <a:extLst>
              <a:ext uri="{FF2B5EF4-FFF2-40B4-BE49-F238E27FC236}">
                <a16:creationId xmlns:a16="http://schemas.microsoft.com/office/drawing/2014/main" id="{EC8D07D7-44D5-4EE4-8E96-AB7DACA5A64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556788" y="343651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220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513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655AD64-C4D8-447D-BBD3-BC5CA9E3CD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123" y="219208"/>
            <a:ext cx="1916509" cy="6730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5B9525F-77FB-44DA-9338-A78C86FC9D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8782" y="1031072"/>
            <a:ext cx="1081189" cy="39200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E608229-EA02-48F4-AFED-C2D7CD05ED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97307" y="397329"/>
            <a:ext cx="5767205" cy="172798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DA9742B-8E1B-40F2-BA55-E375BBE018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97307" y="2315380"/>
            <a:ext cx="2350239" cy="172798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46BBB65-37DE-4FB8-A9F6-6E643A5FFD9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80909" y="2186001"/>
            <a:ext cx="2699417" cy="210402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BAE4F72-87A7-43CA-8EBA-3E03A22DC78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31170" y="4414004"/>
            <a:ext cx="5235850" cy="195808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15A3671-FEA4-4D8B-B78E-58D3B008BA1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5924" y="1561867"/>
            <a:ext cx="4500047" cy="2316151"/>
          </a:xfrm>
          <a:prstGeom prst="rect">
            <a:avLst/>
          </a:prstGeom>
        </p:spPr>
      </p:pic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B0F132E4-4201-4795-8DEA-4100430E600F}"/>
              </a:ext>
            </a:extLst>
          </p:cNvPr>
          <p:cNvSpPr/>
          <p:nvPr/>
        </p:nvSpPr>
        <p:spPr>
          <a:xfrm>
            <a:off x="394898" y="3083113"/>
            <a:ext cx="5009937" cy="86563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X_[15-02]_kotoba2">
            <a:hlinkClick r:id="" action="ppaction://media"/>
            <a:extLst>
              <a:ext uri="{FF2B5EF4-FFF2-40B4-BE49-F238E27FC236}">
                <a16:creationId xmlns:a16="http://schemas.microsoft.com/office/drawing/2014/main" id="{3476BCE0-BDF2-4638-9403-A689540164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584359" y="3515929"/>
            <a:ext cx="487363" cy="487363"/>
          </a:xfrm>
          <a:prstGeom prst="rect">
            <a:avLst/>
          </a:prstGeom>
        </p:spPr>
      </p:pic>
      <p:sp>
        <p:nvSpPr>
          <p:cNvPr id="12" name="TextBox 1">
            <a:extLst>
              <a:ext uri="{FF2B5EF4-FFF2-40B4-BE49-F238E27FC236}">
                <a16:creationId xmlns:a16="http://schemas.microsoft.com/office/drawing/2014/main" id="{09750BD7-2075-4014-B822-D5031D300023}"/>
              </a:ext>
            </a:extLst>
          </p:cNvPr>
          <p:cNvSpPr txBox="1"/>
          <p:nvPr/>
        </p:nvSpPr>
        <p:spPr>
          <a:xfrm>
            <a:off x="1196010" y="4275879"/>
            <a:ext cx="161613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1.(          )</a:t>
            </a:r>
          </a:p>
          <a:p>
            <a:endParaRPr lang="en-US" sz="2000" dirty="0"/>
          </a:p>
          <a:p>
            <a:r>
              <a:rPr lang="en-US" sz="2000" dirty="0"/>
              <a:t>2.(          )</a:t>
            </a:r>
          </a:p>
          <a:p>
            <a:endParaRPr lang="en-US" sz="2000" dirty="0"/>
          </a:p>
          <a:p>
            <a:r>
              <a:rPr lang="en-US" sz="2000" dirty="0"/>
              <a:t>3.(          )</a:t>
            </a:r>
          </a:p>
          <a:p>
            <a:endParaRPr lang="en-US" sz="2000" dirty="0"/>
          </a:p>
          <a:p>
            <a:r>
              <a:rPr lang="en-US" sz="2000" dirty="0"/>
              <a:t>4.(          )</a:t>
            </a:r>
          </a:p>
        </p:txBody>
      </p:sp>
      <p:sp>
        <p:nvSpPr>
          <p:cNvPr id="14" name="TextBox 11">
            <a:extLst>
              <a:ext uri="{FF2B5EF4-FFF2-40B4-BE49-F238E27FC236}">
                <a16:creationId xmlns:a16="http://schemas.microsoft.com/office/drawing/2014/main" id="{55D3CA55-6807-453D-965C-A86963E44470}"/>
              </a:ext>
            </a:extLst>
          </p:cNvPr>
          <p:cNvSpPr txBox="1"/>
          <p:nvPr/>
        </p:nvSpPr>
        <p:spPr>
          <a:xfrm>
            <a:off x="2978417" y="4281750"/>
            <a:ext cx="209966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5.(          )</a:t>
            </a:r>
          </a:p>
          <a:p>
            <a:endParaRPr lang="en-US" sz="2000" dirty="0"/>
          </a:p>
          <a:p>
            <a:r>
              <a:rPr lang="en-US" sz="2000" dirty="0"/>
              <a:t>6.(          )/(          )</a:t>
            </a:r>
          </a:p>
          <a:p>
            <a:endParaRPr lang="en-US" sz="2000" dirty="0"/>
          </a:p>
          <a:p>
            <a:r>
              <a:rPr lang="en-US" sz="2000" dirty="0"/>
              <a:t>7.(          )</a:t>
            </a:r>
          </a:p>
        </p:txBody>
      </p:sp>
    </p:spTree>
    <p:extLst>
      <p:ext uri="{BB962C8B-B14F-4D97-AF65-F5344CB8AC3E}">
        <p14:creationId xmlns:p14="http://schemas.microsoft.com/office/powerpoint/2010/main" val="1737934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52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1F3F9C78-B0AB-411B-B751-E5E7196499A5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0" name="Picture 2">
            <a:extLst>
              <a:ext uri="{FF2B5EF4-FFF2-40B4-BE49-F238E27FC236}">
                <a16:creationId xmlns:a16="http://schemas.microsoft.com/office/drawing/2014/main" id="{61411E80-7E84-43A6-8B38-4D4638B28E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503" y="276594"/>
            <a:ext cx="1916509" cy="673074"/>
          </a:xfrm>
          <a:prstGeom prst="rect">
            <a:avLst/>
          </a:prstGeom>
        </p:spPr>
      </p:pic>
      <p:pic>
        <p:nvPicPr>
          <p:cNvPr id="31" name="Picture 4">
            <a:extLst>
              <a:ext uri="{FF2B5EF4-FFF2-40B4-BE49-F238E27FC236}">
                <a16:creationId xmlns:a16="http://schemas.microsoft.com/office/drawing/2014/main" id="{B8BD4971-D834-4ACD-82BF-7EA1E30D86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2757" y="1050839"/>
            <a:ext cx="1081189" cy="392005"/>
          </a:xfrm>
          <a:prstGeom prst="rect">
            <a:avLst/>
          </a:prstGeom>
        </p:spPr>
      </p:pic>
      <p:pic>
        <p:nvPicPr>
          <p:cNvPr id="32" name="Picture 6">
            <a:extLst>
              <a:ext uri="{FF2B5EF4-FFF2-40B4-BE49-F238E27FC236}">
                <a16:creationId xmlns:a16="http://schemas.microsoft.com/office/drawing/2014/main" id="{036C8F9B-5FD1-4CBF-95F1-76C96F011E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97307" y="397329"/>
            <a:ext cx="5767205" cy="1727985"/>
          </a:xfrm>
          <a:prstGeom prst="rect">
            <a:avLst/>
          </a:prstGeom>
        </p:spPr>
      </p:pic>
      <p:pic>
        <p:nvPicPr>
          <p:cNvPr id="33" name="Picture 8">
            <a:extLst>
              <a:ext uri="{FF2B5EF4-FFF2-40B4-BE49-F238E27FC236}">
                <a16:creationId xmlns:a16="http://schemas.microsoft.com/office/drawing/2014/main" id="{5CEAB380-2EF8-4975-889E-B89EB87DF9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97307" y="2315380"/>
            <a:ext cx="2350239" cy="1727985"/>
          </a:xfrm>
          <a:prstGeom prst="rect">
            <a:avLst/>
          </a:prstGeom>
        </p:spPr>
      </p:pic>
      <p:pic>
        <p:nvPicPr>
          <p:cNvPr id="34" name="Picture 10">
            <a:extLst>
              <a:ext uri="{FF2B5EF4-FFF2-40B4-BE49-F238E27FC236}">
                <a16:creationId xmlns:a16="http://schemas.microsoft.com/office/drawing/2014/main" id="{39C9EB1B-0584-426D-B8EA-9A325EBFFF9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80909" y="2186001"/>
            <a:ext cx="2699417" cy="2104023"/>
          </a:xfrm>
          <a:prstGeom prst="rect">
            <a:avLst/>
          </a:prstGeom>
        </p:spPr>
      </p:pic>
      <p:pic>
        <p:nvPicPr>
          <p:cNvPr id="35" name="Picture 12">
            <a:extLst>
              <a:ext uri="{FF2B5EF4-FFF2-40B4-BE49-F238E27FC236}">
                <a16:creationId xmlns:a16="http://schemas.microsoft.com/office/drawing/2014/main" id="{37A165D6-7008-4420-80B5-37A142F1626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31170" y="4414004"/>
            <a:ext cx="5235850" cy="1958088"/>
          </a:xfrm>
          <a:prstGeom prst="rect">
            <a:avLst/>
          </a:prstGeom>
        </p:spPr>
      </p:pic>
      <p:pic>
        <p:nvPicPr>
          <p:cNvPr id="36" name="Picture 3">
            <a:extLst>
              <a:ext uri="{FF2B5EF4-FFF2-40B4-BE49-F238E27FC236}">
                <a16:creationId xmlns:a16="http://schemas.microsoft.com/office/drawing/2014/main" id="{B1B7D475-501F-4A6F-979E-5B27ED68928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27488" y="2018436"/>
            <a:ext cx="4456590" cy="731950"/>
          </a:xfrm>
          <a:prstGeom prst="rect">
            <a:avLst/>
          </a:prstGeom>
        </p:spPr>
      </p:pic>
      <p:pic>
        <p:nvPicPr>
          <p:cNvPr id="37" name="X_[15-02]_kotoba2">
            <a:hlinkClick r:id="" action="ppaction://media"/>
            <a:extLst>
              <a:ext uri="{FF2B5EF4-FFF2-40B4-BE49-F238E27FC236}">
                <a16:creationId xmlns:a16="http://schemas.microsoft.com/office/drawing/2014/main" id="{F9A75087-B470-4B6C-8ED5-64A956ED25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596519" y="2489039"/>
            <a:ext cx="487363" cy="487363"/>
          </a:xfrm>
          <a:prstGeom prst="rect">
            <a:avLst/>
          </a:prstGeom>
        </p:spPr>
      </p:pic>
      <p:sp>
        <p:nvSpPr>
          <p:cNvPr id="38" name="TextBox 1">
            <a:extLst>
              <a:ext uri="{FF2B5EF4-FFF2-40B4-BE49-F238E27FC236}">
                <a16:creationId xmlns:a16="http://schemas.microsoft.com/office/drawing/2014/main" id="{BA44596D-5769-4C13-82FF-AC29FA3101F3}"/>
              </a:ext>
            </a:extLst>
          </p:cNvPr>
          <p:cNvSpPr txBox="1"/>
          <p:nvPr/>
        </p:nvSpPr>
        <p:spPr>
          <a:xfrm>
            <a:off x="1255880" y="3059790"/>
            <a:ext cx="161613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1.(          )</a:t>
            </a:r>
          </a:p>
          <a:p>
            <a:endParaRPr lang="en-US" sz="2000" dirty="0"/>
          </a:p>
          <a:p>
            <a:r>
              <a:rPr lang="en-US" sz="2000" dirty="0"/>
              <a:t>2.(          )</a:t>
            </a:r>
          </a:p>
          <a:p>
            <a:endParaRPr lang="en-US" sz="2000" dirty="0"/>
          </a:p>
          <a:p>
            <a:r>
              <a:rPr lang="en-US" sz="2000" dirty="0"/>
              <a:t>3.(          )</a:t>
            </a:r>
          </a:p>
          <a:p>
            <a:endParaRPr lang="en-US" sz="2000" dirty="0"/>
          </a:p>
          <a:p>
            <a:r>
              <a:rPr lang="en-US" sz="2000" dirty="0"/>
              <a:t>4.(          )</a:t>
            </a:r>
          </a:p>
        </p:txBody>
      </p:sp>
      <p:sp>
        <p:nvSpPr>
          <p:cNvPr id="39" name="TextBox 11">
            <a:extLst>
              <a:ext uri="{FF2B5EF4-FFF2-40B4-BE49-F238E27FC236}">
                <a16:creationId xmlns:a16="http://schemas.microsoft.com/office/drawing/2014/main" id="{509645F1-0FB9-4FE8-B196-3FF08582DDA0}"/>
              </a:ext>
            </a:extLst>
          </p:cNvPr>
          <p:cNvSpPr txBox="1"/>
          <p:nvPr/>
        </p:nvSpPr>
        <p:spPr>
          <a:xfrm>
            <a:off x="3038287" y="3065661"/>
            <a:ext cx="209966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5.(          )</a:t>
            </a:r>
          </a:p>
          <a:p>
            <a:endParaRPr lang="en-US" sz="2000" dirty="0"/>
          </a:p>
          <a:p>
            <a:r>
              <a:rPr lang="en-US" sz="2000" dirty="0"/>
              <a:t>6.(          )/(          )</a:t>
            </a:r>
          </a:p>
          <a:p>
            <a:endParaRPr lang="en-US" sz="2000" dirty="0"/>
          </a:p>
          <a:p>
            <a:r>
              <a:rPr lang="en-US" sz="2000" dirty="0"/>
              <a:t>7.(          )</a:t>
            </a:r>
          </a:p>
        </p:txBody>
      </p:sp>
      <p:sp>
        <p:nvSpPr>
          <p:cNvPr id="40" name="TextBox 7">
            <a:extLst>
              <a:ext uri="{FF2B5EF4-FFF2-40B4-BE49-F238E27FC236}">
                <a16:creationId xmlns:a16="http://schemas.microsoft.com/office/drawing/2014/main" id="{507B0942-8645-43C0-8D6F-B7CF2143AE80}"/>
              </a:ext>
            </a:extLst>
          </p:cNvPr>
          <p:cNvSpPr txBox="1"/>
          <p:nvPr/>
        </p:nvSpPr>
        <p:spPr>
          <a:xfrm>
            <a:off x="1597980" y="2976402"/>
            <a:ext cx="6014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41" name="TextBox 14">
            <a:extLst>
              <a:ext uri="{FF2B5EF4-FFF2-40B4-BE49-F238E27FC236}">
                <a16:creationId xmlns:a16="http://schemas.microsoft.com/office/drawing/2014/main" id="{403F218F-7D70-4123-BE63-01FB299A136B}"/>
              </a:ext>
            </a:extLst>
          </p:cNvPr>
          <p:cNvSpPr txBox="1"/>
          <p:nvPr/>
        </p:nvSpPr>
        <p:spPr>
          <a:xfrm>
            <a:off x="1597980" y="3619687"/>
            <a:ext cx="6014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g</a:t>
            </a:r>
          </a:p>
        </p:txBody>
      </p:sp>
      <p:sp>
        <p:nvSpPr>
          <p:cNvPr id="42" name="TextBox 15">
            <a:extLst>
              <a:ext uri="{FF2B5EF4-FFF2-40B4-BE49-F238E27FC236}">
                <a16:creationId xmlns:a16="http://schemas.microsoft.com/office/drawing/2014/main" id="{C8B18983-3622-44A9-8D26-FEF78EB29BEB}"/>
              </a:ext>
            </a:extLst>
          </p:cNvPr>
          <p:cNvSpPr txBox="1"/>
          <p:nvPr/>
        </p:nvSpPr>
        <p:spPr>
          <a:xfrm>
            <a:off x="1595758" y="4210973"/>
            <a:ext cx="6014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43" name="TextBox 16">
            <a:extLst>
              <a:ext uri="{FF2B5EF4-FFF2-40B4-BE49-F238E27FC236}">
                <a16:creationId xmlns:a16="http://schemas.microsoft.com/office/drawing/2014/main" id="{21FF4C79-B7B3-4A34-92B2-08D61E94859A}"/>
              </a:ext>
            </a:extLst>
          </p:cNvPr>
          <p:cNvSpPr txBox="1"/>
          <p:nvPr/>
        </p:nvSpPr>
        <p:spPr>
          <a:xfrm>
            <a:off x="1595758" y="4849066"/>
            <a:ext cx="6014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44" name="TextBox 17">
            <a:extLst>
              <a:ext uri="{FF2B5EF4-FFF2-40B4-BE49-F238E27FC236}">
                <a16:creationId xmlns:a16="http://schemas.microsoft.com/office/drawing/2014/main" id="{6400D074-644B-41B8-9EA5-C398275643A7}"/>
              </a:ext>
            </a:extLst>
          </p:cNvPr>
          <p:cNvSpPr txBox="1"/>
          <p:nvPr/>
        </p:nvSpPr>
        <p:spPr>
          <a:xfrm>
            <a:off x="3394247" y="2976402"/>
            <a:ext cx="6014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f</a:t>
            </a:r>
          </a:p>
        </p:txBody>
      </p:sp>
      <p:sp>
        <p:nvSpPr>
          <p:cNvPr id="45" name="TextBox 18">
            <a:extLst>
              <a:ext uri="{FF2B5EF4-FFF2-40B4-BE49-F238E27FC236}">
                <a16:creationId xmlns:a16="http://schemas.microsoft.com/office/drawing/2014/main" id="{D77F7918-9D56-4C27-9C00-1D8E1E4B2EED}"/>
              </a:ext>
            </a:extLst>
          </p:cNvPr>
          <p:cNvSpPr txBox="1"/>
          <p:nvPr/>
        </p:nvSpPr>
        <p:spPr>
          <a:xfrm>
            <a:off x="3379045" y="3619687"/>
            <a:ext cx="6014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46" name="TextBox 19">
            <a:extLst>
              <a:ext uri="{FF2B5EF4-FFF2-40B4-BE49-F238E27FC236}">
                <a16:creationId xmlns:a16="http://schemas.microsoft.com/office/drawing/2014/main" id="{A5EB5DC5-4042-4F78-AC42-37125DD7A9FF}"/>
              </a:ext>
            </a:extLst>
          </p:cNvPr>
          <p:cNvSpPr txBox="1"/>
          <p:nvPr/>
        </p:nvSpPr>
        <p:spPr>
          <a:xfrm>
            <a:off x="4213138" y="3619659"/>
            <a:ext cx="6014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47" name="TextBox 20">
            <a:extLst>
              <a:ext uri="{FF2B5EF4-FFF2-40B4-BE49-F238E27FC236}">
                <a16:creationId xmlns:a16="http://schemas.microsoft.com/office/drawing/2014/main" id="{677E92A6-B8C8-4BC0-A221-EEC1D5335C7A}"/>
              </a:ext>
            </a:extLst>
          </p:cNvPr>
          <p:cNvSpPr txBox="1"/>
          <p:nvPr/>
        </p:nvSpPr>
        <p:spPr>
          <a:xfrm>
            <a:off x="3379045" y="4210973"/>
            <a:ext cx="6014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3543093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43524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</p:childTnLst>
        </p:cTn>
      </p:par>
    </p:tnLst>
    <p:bldLst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7954505-C765-43EE-8AD8-71DC954DB6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666" y="381444"/>
            <a:ext cx="7437100" cy="1923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0727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299DD2C-6285-4053-AF5D-A1137F20086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50998" y="319958"/>
            <a:ext cx="5778797" cy="6546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039E44A-85FB-4127-A943-0073AB1AAF5C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109428" y="628609"/>
            <a:ext cx="2366869" cy="74587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9FBBA90-DB32-4383-9544-ABB2AFAEFD7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327819" y="3337253"/>
            <a:ext cx="1933524" cy="14216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ED39374-1CC4-4581-8714-569F02F7619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697392" y="3182571"/>
            <a:ext cx="2220790" cy="173096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E75864F-0544-44EB-999E-2CA56F1003C7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50997" y="1492865"/>
            <a:ext cx="6437335" cy="217655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E21ECAA-1ACB-47E7-A176-3C5B286C94E8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50998" y="4175083"/>
            <a:ext cx="6437335" cy="219551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0514F9E-A742-4D52-B821-A5793B98C46C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697392" y="263786"/>
            <a:ext cx="1686741" cy="142160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4AA11A3-A861-478A-94D9-1A0CE1F2888E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521518" y="1807506"/>
            <a:ext cx="1656654" cy="139527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5A358C5-E4CC-4AE4-BB0C-619EB8374324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9712428" y="1685387"/>
            <a:ext cx="1442258" cy="142160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EC0AF46-8F12-4479-94EE-5F8DD2B4748C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7327819" y="4926135"/>
            <a:ext cx="2297203" cy="156442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DAEF47A-9F87-4365-B2CF-E43564D94E71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9775910" y="4913535"/>
            <a:ext cx="1709816" cy="1589625"/>
          </a:xfrm>
          <a:prstGeom prst="rect">
            <a:avLst/>
          </a:prstGeom>
        </p:spPr>
      </p:pic>
      <p:pic>
        <p:nvPicPr>
          <p:cNvPr id="25" name="X_[15-03]_kiku1">
            <a:hlinkClick r:id="" action="ppaction://media"/>
            <a:extLst>
              <a:ext uri="{FF2B5EF4-FFF2-40B4-BE49-F238E27FC236}">
                <a16:creationId xmlns:a16="http://schemas.microsoft.com/office/drawing/2014/main" id="{1427F2D6-EAC8-4CC4-8EB3-E726A9853B0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1270647" y="992891"/>
            <a:ext cx="487363" cy="487363"/>
          </a:xfrm>
          <a:prstGeom prst="rect">
            <a:avLst/>
          </a:prstGeom>
        </p:spPr>
      </p:pic>
      <p:pic>
        <p:nvPicPr>
          <p:cNvPr id="2" name="X_[15-04]_kiku2">
            <a:hlinkClick r:id="" action="ppaction://media"/>
            <a:extLst>
              <a:ext uri="{FF2B5EF4-FFF2-40B4-BE49-F238E27FC236}">
                <a16:creationId xmlns:a16="http://schemas.microsoft.com/office/drawing/2014/main" id="{77AA8A71-D15B-4CB9-A19D-67FA631A147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4573973" y="1474561"/>
            <a:ext cx="487363" cy="487363"/>
          </a:xfrm>
          <a:prstGeom prst="rect">
            <a:avLst/>
          </a:prstGeom>
        </p:spPr>
      </p:pic>
      <p:pic>
        <p:nvPicPr>
          <p:cNvPr id="4" name="X_[15-05]_kiku3">
            <a:hlinkClick r:id="" action="ppaction://media"/>
            <a:extLst>
              <a:ext uri="{FF2B5EF4-FFF2-40B4-BE49-F238E27FC236}">
                <a16:creationId xmlns:a16="http://schemas.microsoft.com/office/drawing/2014/main" id="{66DACA1D-528B-41F9-AEB5-DC945E13AD1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6384212" y="1022872"/>
            <a:ext cx="487363" cy="487363"/>
          </a:xfrm>
          <a:prstGeom prst="rect">
            <a:avLst/>
          </a:prstGeom>
        </p:spPr>
      </p:pic>
      <p:pic>
        <p:nvPicPr>
          <p:cNvPr id="6" name="X_[15-06]_kiku4">
            <a:hlinkClick r:id="" action="ppaction://media"/>
            <a:extLst>
              <a:ext uri="{FF2B5EF4-FFF2-40B4-BE49-F238E27FC236}">
                <a16:creationId xmlns:a16="http://schemas.microsoft.com/office/drawing/2014/main" id="{9904DA60-A42C-47E5-B468-E8FD470FE3AC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1264727" y="3671909"/>
            <a:ext cx="487363" cy="487363"/>
          </a:xfrm>
          <a:prstGeom prst="rect">
            <a:avLst/>
          </a:prstGeom>
        </p:spPr>
      </p:pic>
      <p:pic>
        <p:nvPicPr>
          <p:cNvPr id="9" name="X_[15-07]_kiku5">
            <a:hlinkClick r:id="" action="ppaction://media"/>
            <a:extLst>
              <a:ext uri="{FF2B5EF4-FFF2-40B4-BE49-F238E27FC236}">
                <a16:creationId xmlns:a16="http://schemas.microsoft.com/office/drawing/2014/main" id="{179BB593-C105-488C-8B40-B133A06ADD55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4500921" y="4156779"/>
            <a:ext cx="487363" cy="487363"/>
          </a:xfrm>
          <a:prstGeom prst="rect">
            <a:avLst/>
          </a:prstGeom>
        </p:spPr>
      </p:pic>
      <p:pic>
        <p:nvPicPr>
          <p:cNvPr id="10" name="X_[15-08]_kiku6">
            <a:hlinkClick r:id="" action="ppaction://media"/>
            <a:extLst>
              <a:ext uri="{FF2B5EF4-FFF2-40B4-BE49-F238E27FC236}">
                <a16:creationId xmlns:a16="http://schemas.microsoft.com/office/drawing/2014/main" id="{EC90C1B0-4FA3-4F79-9767-9D2DF2BEA637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6356643" y="370033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584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9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767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858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574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571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1681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1F3F9C78-B0AB-411B-B751-E5E7196499A5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99DD2C-6285-4053-AF5D-A1137F20086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50998" y="319958"/>
            <a:ext cx="5778797" cy="6546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039E44A-85FB-4127-A943-0073AB1AAF5C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109428" y="628609"/>
            <a:ext cx="2366869" cy="74587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9FBBA90-DB32-4383-9544-ABB2AFAEFD7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327819" y="3337253"/>
            <a:ext cx="1933524" cy="14216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ED39374-1CC4-4581-8714-569F02F7619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697392" y="3182571"/>
            <a:ext cx="2220790" cy="173096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E75864F-0544-44EB-999E-2CA56F1003C7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50997" y="1492865"/>
            <a:ext cx="6437335" cy="217655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E21ECAA-1ACB-47E7-A176-3C5B286C94E8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50998" y="4175083"/>
            <a:ext cx="6437335" cy="219551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0514F9E-A742-4D52-B821-A5793B98C46C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697392" y="263786"/>
            <a:ext cx="1686741" cy="142160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4AA11A3-A861-478A-94D9-1A0CE1F2888E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521518" y="1807506"/>
            <a:ext cx="1656654" cy="139527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5A358C5-E4CC-4AE4-BB0C-619EB8374324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9712428" y="1685387"/>
            <a:ext cx="1442258" cy="142160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EC0AF46-8F12-4479-94EE-5F8DD2B4748C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7327819" y="4926135"/>
            <a:ext cx="2297203" cy="156442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DAEF47A-9F87-4365-B2CF-E43564D94E71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9775910" y="4913535"/>
            <a:ext cx="1709816" cy="1589625"/>
          </a:xfrm>
          <a:prstGeom prst="rect">
            <a:avLst/>
          </a:prstGeom>
        </p:spPr>
      </p:pic>
      <p:pic>
        <p:nvPicPr>
          <p:cNvPr id="25" name="X_[15-03]_kiku1">
            <a:hlinkClick r:id="" action="ppaction://media"/>
            <a:extLst>
              <a:ext uri="{FF2B5EF4-FFF2-40B4-BE49-F238E27FC236}">
                <a16:creationId xmlns:a16="http://schemas.microsoft.com/office/drawing/2014/main" id="{1427F2D6-EAC8-4CC4-8EB3-E726A9853B0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1270647" y="992891"/>
            <a:ext cx="487363" cy="487363"/>
          </a:xfrm>
          <a:prstGeom prst="rect">
            <a:avLst/>
          </a:prstGeom>
        </p:spPr>
      </p:pic>
      <p:pic>
        <p:nvPicPr>
          <p:cNvPr id="2" name="X_[15-04]_kiku2">
            <a:hlinkClick r:id="" action="ppaction://media"/>
            <a:extLst>
              <a:ext uri="{FF2B5EF4-FFF2-40B4-BE49-F238E27FC236}">
                <a16:creationId xmlns:a16="http://schemas.microsoft.com/office/drawing/2014/main" id="{77AA8A71-D15B-4CB9-A19D-67FA631A147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4459726" y="1486698"/>
            <a:ext cx="487363" cy="487363"/>
          </a:xfrm>
          <a:prstGeom prst="rect">
            <a:avLst/>
          </a:prstGeom>
        </p:spPr>
      </p:pic>
      <p:pic>
        <p:nvPicPr>
          <p:cNvPr id="4" name="X_[15-05]_kiku3">
            <a:hlinkClick r:id="" action="ppaction://media"/>
            <a:extLst>
              <a:ext uri="{FF2B5EF4-FFF2-40B4-BE49-F238E27FC236}">
                <a16:creationId xmlns:a16="http://schemas.microsoft.com/office/drawing/2014/main" id="{66DACA1D-528B-41F9-AEB5-DC945E13AD1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6390707" y="992890"/>
            <a:ext cx="487363" cy="487363"/>
          </a:xfrm>
          <a:prstGeom prst="rect">
            <a:avLst/>
          </a:prstGeom>
        </p:spPr>
      </p:pic>
      <p:pic>
        <p:nvPicPr>
          <p:cNvPr id="6" name="X_[15-06]_kiku4">
            <a:hlinkClick r:id="" action="ppaction://media"/>
            <a:extLst>
              <a:ext uri="{FF2B5EF4-FFF2-40B4-BE49-F238E27FC236}">
                <a16:creationId xmlns:a16="http://schemas.microsoft.com/office/drawing/2014/main" id="{9904DA60-A42C-47E5-B468-E8FD470FE3AC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1264727" y="3671909"/>
            <a:ext cx="487363" cy="487363"/>
          </a:xfrm>
          <a:prstGeom prst="rect">
            <a:avLst/>
          </a:prstGeom>
        </p:spPr>
      </p:pic>
      <p:pic>
        <p:nvPicPr>
          <p:cNvPr id="9" name="X_[15-07]_kiku5">
            <a:hlinkClick r:id="" action="ppaction://media"/>
            <a:extLst>
              <a:ext uri="{FF2B5EF4-FFF2-40B4-BE49-F238E27FC236}">
                <a16:creationId xmlns:a16="http://schemas.microsoft.com/office/drawing/2014/main" id="{179BB593-C105-488C-8B40-B133A06ADD55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4476780" y="4156779"/>
            <a:ext cx="487363" cy="487363"/>
          </a:xfrm>
          <a:prstGeom prst="rect">
            <a:avLst/>
          </a:prstGeom>
        </p:spPr>
      </p:pic>
      <p:pic>
        <p:nvPicPr>
          <p:cNvPr id="10" name="X_[15-08]_kiku6">
            <a:hlinkClick r:id="" action="ppaction://media"/>
            <a:extLst>
              <a:ext uri="{FF2B5EF4-FFF2-40B4-BE49-F238E27FC236}">
                <a16:creationId xmlns:a16="http://schemas.microsoft.com/office/drawing/2014/main" id="{EC90C1B0-4FA3-4F79-9767-9D2DF2BEA637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6439484" y="3700331"/>
            <a:ext cx="487363" cy="487363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0517836B-F80A-4691-A676-CACCABADE9CB}"/>
              </a:ext>
            </a:extLst>
          </p:cNvPr>
          <p:cNvSpPr txBox="1"/>
          <p:nvPr/>
        </p:nvSpPr>
        <p:spPr>
          <a:xfrm>
            <a:off x="1264727" y="3137420"/>
            <a:ext cx="6014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F4CFD93-AFE9-43E9-8F9C-51D30942CD15}"/>
              </a:ext>
            </a:extLst>
          </p:cNvPr>
          <p:cNvSpPr txBox="1"/>
          <p:nvPr/>
        </p:nvSpPr>
        <p:spPr>
          <a:xfrm>
            <a:off x="3340396" y="3137420"/>
            <a:ext cx="6014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18422B7-145C-4D45-99CD-46EFEFA3A9CD}"/>
              </a:ext>
            </a:extLst>
          </p:cNvPr>
          <p:cNvSpPr txBox="1"/>
          <p:nvPr/>
        </p:nvSpPr>
        <p:spPr>
          <a:xfrm>
            <a:off x="5480208" y="3127892"/>
            <a:ext cx="6014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4602CD5-C8CC-4874-93AE-79D3F7F07CF8}"/>
              </a:ext>
            </a:extLst>
          </p:cNvPr>
          <p:cNvSpPr txBox="1"/>
          <p:nvPr/>
        </p:nvSpPr>
        <p:spPr>
          <a:xfrm>
            <a:off x="1264727" y="5847378"/>
            <a:ext cx="6014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f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B0EC570-87DB-4E5B-BBE9-60F9686F41E3}"/>
              </a:ext>
            </a:extLst>
          </p:cNvPr>
          <p:cNvSpPr txBox="1"/>
          <p:nvPr/>
        </p:nvSpPr>
        <p:spPr>
          <a:xfrm>
            <a:off x="3340396" y="5847378"/>
            <a:ext cx="6014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085F57A-3DF8-4834-9C9B-D387774F18F9}"/>
              </a:ext>
            </a:extLst>
          </p:cNvPr>
          <p:cNvSpPr txBox="1"/>
          <p:nvPr/>
        </p:nvSpPr>
        <p:spPr>
          <a:xfrm>
            <a:off x="5480208" y="5853545"/>
            <a:ext cx="6014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4096345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189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1767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1858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1574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1571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1681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0" grpId="0"/>
      <p:bldP spid="22" grpId="0"/>
      <p:bldP spid="26" grpId="0"/>
      <p:bldP spid="27" grpId="0"/>
      <p:bldP spid="28" grpId="0"/>
      <p:bldP spid="2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8D86FB05-26AF-437B-93BC-DE0A951236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599016"/>
            <a:ext cx="10905066" cy="2726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309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4C514F-C36F-4819-A1CB-495452479FE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66909" y="644369"/>
            <a:ext cx="9058181" cy="357441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07AAEF0-9DE2-4F64-9602-41DA2D9D049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66909" y="4283696"/>
            <a:ext cx="9058181" cy="2003585"/>
          </a:xfrm>
          <a:prstGeom prst="rect">
            <a:avLst/>
          </a:prstGeom>
        </p:spPr>
      </p:pic>
      <p:pic>
        <p:nvPicPr>
          <p:cNvPr id="6" name="X_[15-03]_kiku1">
            <a:hlinkClick r:id="" action="ppaction://media"/>
            <a:extLst>
              <a:ext uri="{FF2B5EF4-FFF2-40B4-BE49-F238E27FC236}">
                <a16:creationId xmlns:a16="http://schemas.microsoft.com/office/drawing/2014/main" id="{584534A7-3BC3-47AB-9CE7-2455F08CC5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821062" y="1294732"/>
            <a:ext cx="487363" cy="487363"/>
          </a:xfrm>
          <a:prstGeom prst="rect">
            <a:avLst/>
          </a:prstGeom>
        </p:spPr>
      </p:pic>
      <p:pic>
        <p:nvPicPr>
          <p:cNvPr id="7" name="X_[15-04]_kiku2">
            <a:hlinkClick r:id="" action="ppaction://media"/>
            <a:extLst>
              <a:ext uri="{FF2B5EF4-FFF2-40B4-BE49-F238E27FC236}">
                <a16:creationId xmlns:a16="http://schemas.microsoft.com/office/drawing/2014/main" id="{BE4236F6-6663-4CA0-9BE2-C2F8425972D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821061" y="3185318"/>
            <a:ext cx="487363" cy="487363"/>
          </a:xfrm>
          <a:prstGeom prst="rect">
            <a:avLst/>
          </a:prstGeom>
        </p:spPr>
      </p:pic>
      <p:pic>
        <p:nvPicPr>
          <p:cNvPr id="8" name="X_[15-05]_kiku3">
            <a:hlinkClick r:id="" action="ppaction://media"/>
            <a:extLst>
              <a:ext uri="{FF2B5EF4-FFF2-40B4-BE49-F238E27FC236}">
                <a16:creationId xmlns:a16="http://schemas.microsoft.com/office/drawing/2014/main" id="{5713C25C-DF73-4090-BACE-230626DCF7F6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821061" y="494976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290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74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571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681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C7A58B3-65E0-4E35-B032-DFE78E53CE2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26694" y="654836"/>
            <a:ext cx="8938612" cy="406345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0EB0221-D59B-41AC-96E5-623A29FFB66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26694" y="4718289"/>
            <a:ext cx="8938612" cy="1525627"/>
          </a:xfrm>
          <a:prstGeom prst="rect">
            <a:avLst/>
          </a:prstGeom>
        </p:spPr>
      </p:pic>
      <p:pic>
        <p:nvPicPr>
          <p:cNvPr id="6" name="X_[15-06]_kiku4">
            <a:hlinkClick r:id="" action="ppaction://media"/>
            <a:extLst>
              <a:ext uri="{FF2B5EF4-FFF2-40B4-BE49-F238E27FC236}">
                <a16:creationId xmlns:a16="http://schemas.microsoft.com/office/drawing/2014/main" id="{52FE1497-4E32-4C55-A186-264349C452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832898" y="1354837"/>
            <a:ext cx="487363" cy="487363"/>
          </a:xfrm>
          <a:prstGeom prst="rect">
            <a:avLst/>
          </a:prstGeom>
        </p:spPr>
      </p:pic>
      <p:pic>
        <p:nvPicPr>
          <p:cNvPr id="7" name="X_[15-07]_kiku5">
            <a:hlinkClick r:id="" action="ppaction://media"/>
            <a:extLst>
              <a:ext uri="{FF2B5EF4-FFF2-40B4-BE49-F238E27FC236}">
                <a16:creationId xmlns:a16="http://schemas.microsoft.com/office/drawing/2014/main" id="{E3D38017-D830-43EF-B925-2012FE7EFC2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832897" y="3185318"/>
            <a:ext cx="487363" cy="487363"/>
          </a:xfrm>
          <a:prstGeom prst="rect">
            <a:avLst/>
          </a:prstGeom>
        </p:spPr>
      </p:pic>
      <p:pic>
        <p:nvPicPr>
          <p:cNvPr id="8" name="X_[15-08]_kiku6">
            <a:hlinkClick r:id="" action="ppaction://media"/>
            <a:extLst>
              <a:ext uri="{FF2B5EF4-FFF2-40B4-BE49-F238E27FC236}">
                <a16:creationId xmlns:a16="http://schemas.microsoft.com/office/drawing/2014/main" id="{606AD61E-FF48-422C-86CD-2907952D15D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832897" y="541829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631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92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767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858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D401864-0C67-4506-A87C-C11FD474E625}"/>
              </a:ext>
            </a:extLst>
          </p:cNvPr>
          <p:cNvSpPr/>
          <p:nvPr/>
        </p:nvSpPr>
        <p:spPr>
          <a:xfrm>
            <a:off x="1227336" y="1632365"/>
            <a:ext cx="9745465" cy="4031589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1E5D0D-6AE7-4492-8151-16AA2AE4C2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9599" y="932512"/>
            <a:ext cx="2449206" cy="11850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5D61937-7858-4250-9925-24C64AFDC8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08376" y="2286996"/>
            <a:ext cx="7930429" cy="2816669"/>
          </a:xfrm>
          <a:prstGeom prst="rect">
            <a:avLst/>
          </a:prstGeom>
        </p:spPr>
      </p:pic>
      <p:pic>
        <p:nvPicPr>
          <p:cNvPr id="7" name="X_[15-09]_katachi">
            <a:hlinkClick r:id="" action="ppaction://media"/>
            <a:extLst>
              <a:ext uri="{FF2B5EF4-FFF2-40B4-BE49-F238E27FC236}">
                <a16:creationId xmlns:a16="http://schemas.microsoft.com/office/drawing/2014/main" id="{A2419AAC-089C-49B8-88DD-9EE13AE40F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488193" y="238553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356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39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175C325-C085-4373-B2DC-884415FB1770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D401864-0C67-4506-A87C-C11FD474E625}"/>
              </a:ext>
            </a:extLst>
          </p:cNvPr>
          <p:cNvSpPr/>
          <p:nvPr/>
        </p:nvSpPr>
        <p:spPr>
          <a:xfrm>
            <a:off x="1227336" y="1632365"/>
            <a:ext cx="9745465" cy="4031589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1E5D0D-6AE7-4492-8151-16AA2AE4C2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9599" y="932512"/>
            <a:ext cx="2449206" cy="11850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5D61937-7858-4250-9925-24C64AFDC8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08376" y="2286996"/>
            <a:ext cx="7930429" cy="2816669"/>
          </a:xfrm>
          <a:prstGeom prst="rect">
            <a:avLst/>
          </a:prstGeom>
        </p:spPr>
      </p:pic>
      <p:pic>
        <p:nvPicPr>
          <p:cNvPr id="7" name="X_[15-09]_katachi">
            <a:hlinkClick r:id="" action="ppaction://media"/>
            <a:extLst>
              <a:ext uri="{FF2B5EF4-FFF2-40B4-BE49-F238E27FC236}">
                <a16:creationId xmlns:a16="http://schemas.microsoft.com/office/drawing/2014/main" id="{A2419AAC-089C-49B8-88DD-9EE13AE40F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488193" y="2385535"/>
            <a:ext cx="487363" cy="48736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F66DE1C-FE96-4E75-8DFF-CF58A35CB226}"/>
              </a:ext>
            </a:extLst>
          </p:cNvPr>
          <p:cNvSpPr txBox="1"/>
          <p:nvPr/>
        </p:nvSpPr>
        <p:spPr>
          <a:xfrm>
            <a:off x="3395367" y="3495864"/>
            <a:ext cx="34049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ほしいんですが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5DFEE2E-7646-4B00-8D87-984A32FFD583}"/>
              </a:ext>
            </a:extLst>
          </p:cNvPr>
          <p:cNvSpPr txBox="1"/>
          <p:nvPr/>
        </p:nvSpPr>
        <p:spPr>
          <a:xfrm>
            <a:off x="7605945" y="3495864"/>
            <a:ext cx="6014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で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064487-FE26-4665-8EC8-4203E1CD1E02}"/>
              </a:ext>
            </a:extLst>
          </p:cNvPr>
          <p:cNvSpPr txBox="1"/>
          <p:nvPr/>
        </p:nvSpPr>
        <p:spPr>
          <a:xfrm>
            <a:off x="3781149" y="4057593"/>
            <a:ext cx="6014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で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B8F6505-701D-4504-877D-C4221E048164}"/>
              </a:ext>
            </a:extLst>
          </p:cNvPr>
          <p:cNvSpPr txBox="1"/>
          <p:nvPr/>
        </p:nvSpPr>
        <p:spPr>
          <a:xfrm>
            <a:off x="4589017" y="4599700"/>
            <a:ext cx="6014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に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651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1939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E1E14A-1B81-4E3F-8BEE-C8D8EB6A97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067" y="490008"/>
            <a:ext cx="10905066" cy="1363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5016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9602354-5996-4790-8FF6-8AF1FB9A66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821" y="427036"/>
            <a:ext cx="3087954" cy="84931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56D3E8C-30FD-4BB2-94E9-36255414DA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8877" y="1418783"/>
            <a:ext cx="4141939" cy="15244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0F09DF9-9D26-491A-BF58-51FF5C5917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8876" y="3164829"/>
            <a:ext cx="8915263" cy="3266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2259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5774F31-07C3-428B-A24F-5FCF198B96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921" y="391798"/>
            <a:ext cx="2973654" cy="81787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5590EA6-2D3F-42EC-B434-D01BF0F930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7545" y="1456844"/>
            <a:ext cx="6629858" cy="4048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4754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BFA913D-CD1B-4950-B3A9-D52D76822C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24" y="638492"/>
            <a:ext cx="9267102" cy="1082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090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4C514F-C36F-4819-A1CB-495452479FE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66909" y="644369"/>
            <a:ext cx="9058181" cy="357441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07AAEF0-9DE2-4F64-9602-41DA2D9D049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66909" y="4283696"/>
            <a:ext cx="9058181" cy="2003585"/>
          </a:xfrm>
          <a:prstGeom prst="rect">
            <a:avLst/>
          </a:prstGeom>
        </p:spPr>
      </p:pic>
      <p:pic>
        <p:nvPicPr>
          <p:cNvPr id="6" name="X_[15-03]_kiku1">
            <a:hlinkClick r:id="" action="ppaction://media"/>
            <a:extLst>
              <a:ext uri="{FF2B5EF4-FFF2-40B4-BE49-F238E27FC236}">
                <a16:creationId xmlns:a16="http://schemas.microsoft.com/office/drawing/2014/main" id="{584534A7-3BC3-47AB-9CE7-2455F08CC5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821062" y="1294732"/>
            <a:ext cx="487363" cy="487363"/>
          </a:xfrm>
          <a:prstGeom prst="rect">
            <a:avLst/>
          </a:prstGeom>
        </p:spPr>
      </p:pic>
      <p:pic>
        <p:nvPicPr>
          <p:cNvPr id="7" name="X_[15-04]_kiku2">
            <a:hlinkClick r:id="" action="ppaction://media"/>
            <a:extLst>
              <a:ext uri="{FF2B5EF4-FFF2-40B4-BE49-F238E27FC236}">
                <a16:creationId xmlns:a16="http://schemas.microsoft.com/office/drawing/2014/main" id="{BE4236F6-6663-4CA0-9BE2-C2F8425972D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821061" y="3185318"/>
            <a:ext cx="487363" cy="487363"/>
          </a:xfrm>
          <a:prstGeom prst="rect">
            <a:avLst/>
          </a:prstGeom>
        </p:spPr>
      </p:pic>
      <p:pic>
        <p:nvPicPr>
          <p:cNvPr id="8" name="X_[15-05]_kiku3">
            <a:hlinkClick r:id="" action="ppaction://media"/>
            <a:extLst>
              <a:ext uri="{FF2B5EF4-FFF2-40B4-BE49-F238E27FC236}">
                <a16:creationId xmlns:a16="http://schemas.microsoft.com/office/drawing/2014/main" id="{5713C25C-DF73-4090-BACE-230626DCF7F6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821061" y="494976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288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74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571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681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C7A58B3-65E0-4E35-B032-DFE78E53CE2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26694" y="654836"/>
            <a:ext cx="8938612" cy="406345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0EB0221-D59B-41AC-96E5-623A29FFB66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26694" y="4718289"/>
            <a:ext cx="8938612" cy="1525627"/>
          </a:xfrm>
          <a:prstGeom prst="rect">
            <a:avLst/>
          </a:prstGeom>
        </p:spPr>
      </p:pic>
      <p:pic>
        <p:nvPicPr>
          <p:cNvPr id="6" name="X_[15-06]_kiku4">
            <a:hlinkClick r:id="" action="ppaction://media"/>
            <a:extLst>
              <a:ext uri="{FF2B5EF4-FFF2-40B4-BE49-F238E27FC236}">
                <a16:creationId xmlns:a16="http://schemas.microsoft.com/office/drawing/2014/main" id="{52FE1497-4E32-4C55-A186-264349C452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832898" y="1354837"/>
            <a:ext cx="487363" cy="487363"/>
          </a:xfrm>
          <a:prstGeom prst="rect">
            <a:avLst/>
          </a:prstGeom>
        </p:spPr>
      </p:pic>
      <p:pic>
        <p:nvPicPr>
          <p:cNvPr id="7" name="X_[15-07]_kiku5">
            <a:hlinkClick r:id="" action="ppaction://media"/>
            <a:extLst>
              <a:ext uri="{FF2B5EF4-FFF2-40B4-BE49-F238E27FC236}">
                <a16:creationId xmlns:a16="http://schemas.microsoft.com/office/drawing/2014/main" id="{E3D38017-D830-43EF-B925-2012FE7EFC2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832897" y="3185318"/>
            <a:ext cx="487363" cy="487363"/>
          </a:xfrm>
          <a:prstGeom prst="rect">
            <a:avLst/>
          </a:prstGeom>
        </p:spPr>
      </p:pic>
      <p:pic>
        <p:nvPicPr>
          <p:cNvPr id="8" name="X_[15-08]_kiku6">
            <a:hlinkClick r:id="" action="ppaction://media"/>
            <a:extLst>
              <a:ext uri="{FF2B5EF4-FFF2-40B4-BE49-F238E27FC236}">
                <a16:creationId xmlns:a16="http://schemas.microsoft.com/office/drawing/2014/main" id="{606AD61E-FF48-422C-86CD-2907952D15D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832896" y="541829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434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92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767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858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282392B-689D-4496-B9E4-CE55574315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420" y="457200"/>
            <a:ext cx="3934737" cy="85686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36D338-C0E7-4948-959B-BE83D56B267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7999" y="1661349"/>
            <a:ext cx="4428569" cy="51341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C2C0C08-9141-407B-AB6F-914B39D47D6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13701" y="2747713"/>
            <a:ext cx="2976732" cy="86904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3DFF5A6-CF5A-48F8-AF06-CB5F9CC968E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57999" y="4203946"/>
            <a:ext cx="4423413" cy="5259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9FD92B8-6CCD-46B2-8DF8-C39D71CB476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37031" y="2358049"/>
            <a:ext cx="337707" cy="21591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2F115F0-4876-452F-912C-9ED1B29632E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738414" y="3790512"/>
            <a:ext cx="334939" cy="22421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A09AEEA-3C22-4255-A061-A47198E66CE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5366" y="1737430"/>
            <a:ext cx="6432633" cy="2869367"/>
          </a:xfrm>
          <a:prstGeom prst="rect">
            <a:avLst/>
          </a:prstGeom>
        </p:spPr>
      </p:pic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244E88C-C990-4CED-8101-8B6D47EEF144}"/>
              </a:ext>
            </a:extLst>
          </p:cNvPr>
          <p:cNvSpPr/>
          <p:nvPr/>
        </p:nvSpPr>
        <p:spPr>
          <a:xfrm>
            <a:off x="425366" y="1701628"/>
            <a:ext cx="4299724" cy="76437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X_[15-10]_hanasu1">
            <a:hlinkClick r:id="" action="ppaction://media"/>
            <a:extLst>
              <a:ext uri="{FF2B5EF4-FFF2-40B4-BE49-F238E27FC236}">
                <a16:creationId xmlns:a16="http://schemas.microsoft.com/office/drawing/2014/main" id="{2D8E7C0E-CD01-462E-B49D-A5DCE0EDB6D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154319" y="2040184"/>
            <a:ext cx="487363" cy="487363"/>
          </a:xfrm>
          <a:prstGeom prst="rect">
            <a:avLst/>
          </a:prstGeom>
        </p:spPr>
      </p:pic>
      <p:pic>
        <p:nvPicPr>
          <p:cNvPr id="18" name="X_[15-11]_hanasu2">
            <a:hlinkClick r:id="" action="ppaction://media"/>
            <a:extLst>
              <a:ext uri="{FF2B5EF4-FFF2-40B4-BE49-F238E27FC236}">
                <a16:creationId xmlns:a16="http://schemas.microsoft.com/office/drawing/2014/main" id="{FE10B9BD-6EDD-4466-9830-DA324926A1B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846639" y="177529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490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72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659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282392B-689D-4496-B9E4-CE55574315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6317" y="193708"/>
            <a:ext cx="3510014" cy="76437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36D338-C0E7-4948-959B-BE83D56B267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7999" y="1661349"/>
            <a:ext cx="4428569" cy="51341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C2C0C08-9141-407B-AB6F-914B39D47D6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13701" y="2747713"/>
            <a:ext cx="2976732" cy="86904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3DFF5A6-CF5A-48F8-AF06-CB5F9CC968E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57999" y="4203946"/>
            <a:ext cx="4423413" cy="5259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9FD92B8-6CCD-46B2-8DF8-C39D71CB476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37031" y="2358049"/>
            <a:ext cx="337707" cy="21591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2F115F0-4876-452F-912C-9ED1B29632E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738414" y="3790512"/>
            <a:ext cx="334939" cy="22421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A09AEEA-3C22-4255-A061-A47198E66CE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1567" y="1031526"/>
            <a:ext cx="6185178" cy="2758986"/>
          </a:xfrm>
          <a:prstGeom prst="rect">
            <a:avLst/>
          </a:prstGeom>
        </p:spPr>
      </p:pic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244E88C-C990-4CED-8101-8B6D47EEF144}"/>
              </a:ext>
            </a:extLst>
          </p:cNvPr>
          <p:cNvSpPr/>
          <p:nvPr/>
        </p:nvSpPr>
        <p:spPr>
          <a:xfrm>
            <a:off x="334421" y="1705870"/>
            <a:ext cx="4921160" cy="67825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X_[15-10]_hanasu1">
            <a:hlinkClick r:id="" action="ppaction://media"/>
            <a:extLst>
              <a:ext uri="{FF2B5EF4-FFF2-40B4-BE49-F238E27FC236}">
                <a16:creationId xmlns:a16="http://schemas.microsoft.com/office/drawing/2014/main" id="{2D8E7C0E-CD01-462E-B49D-A5DCE0EDB6D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613992" y="1462188"/>
            <a:ext cx="487363" cy="487363"/>
          </a:xfrm>
          <a:prstGeom prst="rect">
            <a:avLst/>
          </a:prstGeom>
        </p:spPr>
      </p:pic>
      <p:pic>
        <p:nvPicPr>
          <p:cNvPr id="18" name="X_[15-11]_hanasu2">
            <a:hlinkClick r:id="" action="ppaction://media"/>
            <a:extLst>
              <a:ext uri="{FF2B5EF4-FFF2-40B4-BE49-F238E27FC236}">
                <a16:creationId xmlns:a16="http://schemas.microsoft.com/office/drawing/2014/main" id="{FE10B9BD-6EDD-4466-9830-DA324926A1B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345330" y="1710969"/>
            <a:ext cx="487363" cy="487363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070C016-9B8B-40A6-BA24-F4740644705A}"/>
              </a:ext>
            </a:extLst>
          </p:cNvPr>
          <p:cNvSpPr/>
          <p:nvPr/>
        </p:nvSpPr>
        <p:spPr>
          <a:xfrm>
            <a:off x="1057583" y="4384735"/>
            <a:ext cx="3867628" cy="2165906"/>
          </a:xfrm>
          <a:prstGeom prst="rect">
            <a:avLst/>
          </a:prstGeom>
          <a:noFill/>
          <a:ln w="76200">
            <a:solidFill>
              <a:srgbClr val="E799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0307419-A547-4B14-970D-035EBDF777F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92445" y="4680275"/>
            <a:ext cx="3506194" cy="1729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987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72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659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282392B-689D-4496-B9E4-CE55574315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541" y="275382"/>
            <a:ext cx="4030526" cy="87772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36D338-C0E7-4948-959B-BE83D56B26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3856" y="2448824"/>
            <a:ext cx="5564463" cy="64510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C2C0C08-9141-407B-AB6F-914B39D47D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5120" y="3468411"/>
            <a:ext cx="3740241" cy="10919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3DFF5A6-CF5A-48F8-AF06-CB5F9CC968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3856" y="4935559"/>
            <a:ext cx="5557985" cy="66083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9FD92B8-6CCD-46B2-8DF8-C39D71CB47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84023" y="3158675"/>
            <a:ext cx="424326" cy="27129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2F115F0-4876-452F-912C-9ED1B29632E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85406" y="4591138"/>
            <a:ext cx="420848" cy="28172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0D0FFB8-53C9-4682-A2CA-7334A89785F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1208" y="1230153"/>
            <a:ext cx="3857369" cy="73581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03E0356-428E-47DD-B61C-7DAB6DEEADB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8401" y="2211103"/>
            <a:ext cx="1651987" cy="513417"/>
          </a:xfrm>
          <a:prstGeom prst="rect">
            <a:avLst/>
          </a:prstGeom>
          <a:ln w="12700">
            <a:solidFill>
              <a:schemeClr val="accent2">
                <a:lumMod val="60000"/>
                <a:lumOff val="40000"/>
              </a:schemeClr>
            </a:solidFill>
          </a:ln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38E1F0D-FCDB-4D5C-BEF7-70627707005C}"/>
              </a:ext>
            </a:extLst>
          </p:cNvPr>
          <p:cNvCxnSpPr>
            <a:cxnSpLocks/>
          </p:cNvCxnSpPr>
          <p:nvPr/>
        </p:nvCxnSpPr>
        <p:spPr>
          <a:xfrm>
            <a:off x="2020388" y="2724520"/>
            <a:ext cx="0" cy="1249121"/>
          </a:xfrm>
          <a:prstGeom prst="line">
            <a:avLst/>
          </a:prstGeom>
          <a:ln w="1905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2B5DD5B-CD7E-4800-A61B-EC2F3A34E27A}"/>
              </a:ext>
            </a:extLst>
          </p:cNvPr>
          <p:cNvCxnSpPr>
            <a:cxnSpLocks/>
          </p:cNvCxnSpPr>
          <p:nvPr/>
        </p:nvCxnSpPr>
        <p:spPr>
          <a:xfrm>
            <a:off x="368401" y="2724520"/>
            <a:ext cx="0" cy="1249121"/>
          </a:xfrm>
          <a:prstGeom prst="line">
            <a:avLst/>
          </a:prstGeom>
          <a:ln w="1905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576F6E63-DE66-439B-80D8-165BF153EBBE}"/>
              </a:ext>
            </a:extLst>
          </p:cNvPr>
          <p:cNvCxnSpPr>
            <a:cxnSpLocks/>
          </p:cNvCxnSpPr>
          <p:nvPr/>
        </p:nvCxnSpPr>
        <p:spPr>
          <a:xfrm flipH="1">
            <a:off x="368402" y="3973641"/>
            <a:ext cx="1651986" cy="0"/>
          </a:xfrm>
          <a:prstGeom prst="line">
            <a:avLst/>
          </a:prstGeom>
          <a:ln w="1905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Picture 35">
            <a:extLst>
              <a:ext uri="{FF2B5EF4-FFF2-40B4-BE49-F238E27FC236}">
                <a16:creationId xmlns:a16="http://schemas.microsoft.com/office/drawing/2014/main" id="{270D72C9-CFE6-487D-A47B-2FAA5BAA76F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8247" y="2307883"/>
            <a:ext cx="692289" cy="319855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91816C18-BF01-43E6-98A0-AE336BC5815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93812" y="2794959"/>
            <a:ext cx="1001161" cy="108190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4CAF9BF0-D857-469D-A96B-70586B436D3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26428" y="2211103"/>
            <a:ext cx="1651987" cy="513417"/>
          </a:xfrm>
          <a:prstGeom prst="rect">
            <a:avLst/>
          </a:prstGeom>
          <a:ln w="12700">
            <a:solidFill>
              <a:schemeClr val="accent2">
                <a:lumMod val="60000"/>
                <a:lumOff val="40000"/>
              </a:schemeClr>
            </a:solidFill>
          </a:ln>
        </p:spPr>
      </p:pic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6B7A20CF-8D0B-47AB-BACE-8C6240F54942}"/>
              </a:ext>
            </a:extLst>
          </p:cNvPr>
          <p:cNvCxnSpPr>
            <a:cxnSpLocks/>
          </p:cNvCxnSpPr>
          <p:nvPr/>
        </p:nvCxnSpPr>
        <p:spPr>
          <a:xfrm>
            <a:off x="3878415" y="2724520"/>
            <a:ext cx="0" cy="1249121"/>
          </a:xfrm>
          <a:prstGeom prst="line">
            <a:avLst/>
          </a:prstGeom>
          <a:ln w="1905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BA14EAF6-D5F8-4FC1-AF66-88B7B8A595F8}"/>
              </a:ext>
            </a:extLst>
          </p:cNvPr>
          <p:cNvCxnSpPr>
            <a:cxnSpLocks/>
          </p:cNvCxnSpPr>
          <p:nvPr/>
        </p:nvCxnSpPr>
        <p:spPr>
          <a:xfrm>
            <a:off x="2226428" y="2724520"/>
            <a:ext cx="0" cy="1249121"/>
          </a:xfrm>
          <a:prstGeom prst="line">
            <a:avLst/>
          </a:prstGeom>
          <a:ln w="1905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0A9545F0-FA6D-4D0F-AC38-75FD47556D22}"/>
              </a:ext>
            </a:extLst>
          </p:cNvPr>
          <p:cNvCxnSpPr>
            <a:cxnSpLocks/>
          </p:cNvCxnSpPr>
          <p:nvPr/>
        </p:nvCxnSpPr>
        <p:spPr>
          <a:xfrm flipH="1">
            <a:off x="2226429" y="3973641"/>
            <a:ext cx="1651986" cy="0"/>
          </a:xfrm>
          <a:prstGeom prst="line">
            <a:avLst/>
          </a:prstGeom>
          <a:ln w="1905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Picture 42">
            <a:extLst>
              <a:ext uri="{FF2B5EF4-FFF2-40B4-BE49-F238E27FC236}">
                <a16:creationId xmlns:a16="http://schemas.microsoft.com/office/drawing/2014/main" id="{07AE1EDC-0727-411B-B1A4-B64ADA493B3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84454" y="2201661"/>
            <a:ext cx="1651987" cy="513417"/>
          </a:xfrm>
          <a:prstGeom prst="rect">
            <a:avLst/>
          </a:prstGeom>
          <a:ln w="12700">
            <a:solidFill>
              <a:schemeClr val="accent2">
                <a:lumMod val="60000"/>
                <a:lumOff val="40000"/>
              </a:schemeClr>
            </a:solidFill>
          </a:ln>
        </p:spPr>
      </p:pic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0D1AF799-7290-41F4-99BD-233F01037BC9}"/>
              </a:ext>
            </a:extLst>
          </p:cNvPr>
          <p:cNvCxnSpPr>
            <a:cxnSpLocks/>
          </p:cNvCxnSpPr>
          <p:nvPr/>
        </p:nvCxnSpPr>
        <p:spPr>
          <a:xfrm>
            <a:off x="5736441" y="2715078"/>
            <a:ext cx="0" cy="1249121"/>
          </a:xfrm>
          <a:prstGeom prst="line">
            <a:avLst/>
          </a:prstGeom>
          <a:ln w="1905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FAEC1536-AE42-4AA4-98D5-E4566BF225CD}"/>
              </a:ext>
            </a:extLst>
          </p:cNvPr>
          <p:cNvCxnSpPr>
            <a:cxnSpLocks/>
          </p:cNvCxnSpPr>
          <p:nvPr/>
        </p:nvCxnSpPr>
        <p:spPr>
          <a:xfrm>
            <a:off x="4084454" y="2715078"/>
            <a:ext cx="0" cy="1249121"/>
          </a:xfrm>
          <a:prstGeom prst="line">
            <a:avLst/>
          </a:prstGeom>
          <a:ln w="1905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E8B99CFD-71E4-4FA7-9531-CF937275D58A}"/>
              </a:ext>
            </a:extLst>
          </p:cNvPr>
          <p:cNvCxnSpPr>
            <a:cxnSpLocks/>
          </p:cNvCxnSpPr>
          <p:nvPr/>
        </p:nvCxnSpPr>
        <p:spPr>
          <a:xfrm flipH="1">
            <a:off x="4084455" y="3964199"/>
            <a:ext cx="1651986" cy="0"/>
          </a:xfrm>
          <a:prstGeom prst="line">
            <a:avLst/>
          </a:prstGeom>
          <a:ln w="1905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Picture 46">
            <a:extLst>
              <a:ext uri="{FF2B5EF4-FFF2-40B4-BE49-F238E27FC236}">
                <a16:creationId xmlns:a16="http://schemas.microsoft.com/office/drawing/2014/main" id="{A81B9365-7418-434C-89F0-4BCF27198D9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8401" y="4165670"/>
            <a:ext cx="1651987" cy="513417"/>
          </a:xfrm>
          <a:prstGeom prst="rect">
            <a:avLst/>
          </a:prstGeom>
          <a:ln w="12700">
            <a:solidFill>
              <a:schemeClr val="accent2">
                <a:lumMod val="60000"/>
                <a:lumOff val="40000"/>
              </a:schemeClr>
            </a:solidFill>
          </a:ln>
        </p:spPr>
      </p:pic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3C773FB8-C028-4D13-AE6F-4F8F7485DC1B}"/>
              </a:ext>
            </a:extLst>
          </p:cNvPr>
          <p:cNvCxnSpPr>
            <a:cxnSpLocks/>
          </p:cNvCxnSpPr>
          <p:nvPr/>
        </p:nvCxnSpPr>
        <p:spPr>
          <a:xfrm>
            <a:off x="2020388" y="4679087"/>
            <a:ext cx="0" cy="1249121"/>
          </a:xfrm>
          <a:prstGeom prst="line">
            <a:avLst/>
          </a:prstGeom>
          <a:ln w="1905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30CE23EA-E148-4628-97A2-B2E3F4877A8B}"/>
              </a:ext>
            </a:extLst>
          </p:cNvPr>
          <p:cNvCxnSpPr>
            <a:cxnSpLocks/>
          </p:cNvCxnSpPr>
          <p:nvPr/>
        </p:nvCxnSpPr>
        <p:spPr>
          <a:xfrm>
            <a:off x="368401" y="4679087"/>
            <a:ext cx="0" cy="1249121"/>
          </a:xfrm>
          <a:prstGeom prst="line">
            <a:avLst/>
          </a:prstGeom>
          <a:ln w="1905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277667C6-D2AE-4A14-94F6-CC3CEE46C74D}"/>
              </a:ext>
            </a:extLst>
          </p:cNvPr>
          <p:cNvCxnSpPr>
            <a:cxnSpLocks/>
          </p:cNvCxnSpPr>
          <p:nvPr/>
        </p:nvCxnSpPr>
        <p:spPr>
          <a:xfrm flipH="1">
            <a:off x="368402" y="5928208"/>
            <a:ext cx="1651986" cy="0"/>
          </a:xfrm>
          <a:prstGeom prst="line">
            <a:avLst/>
          </a:prstGeom>
          <a:ln w="1905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Picture 50">
            <a:extLst>
              <a:ext uri="{FF2B5EF4-FFF2-40B4-BE49-F238E27FC236}">
                <a16:creationId xmlns:a16="http://schemas.microsoft.com/office/drawing/2014/main" id="{D75D0E34-8401-4896-A9D3-70FFF9C804C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26428" y="4165670"/>
            <a:ext cx="1651987" cy="513417"/>
          </a:xfrm>
          <a:prstGeom prst="rect">
            <a:avLst/>
          </a:prstGeom>
          <a:ln w="12700">
            <a:solidFill>
              <a:schemeClr val="accent2">
                <a:lumMod val="60000"/>
                <a:lumOff val="40000"/>
              </a:schemeClr>
            </a:solidFill>
          </a:ln>
        </p:spPr>
      </p:pic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6F98FEAE-1173-4824-8557-871076CA72CB}"/>
              </a:ext>
            </a:extLst>
          </p:cNvPr>
          <p:cNvCxnSpPr>
            <a:cxnSpLocks/>
          </p:cNvCxnSpPr>
          <p:nvPr/>
        </p:nvCxnSpPr>
        <p:spPr>
          <a:xfrm>
            <a:off x="3878415" y="4679087"/>
            <a:ext cx="0" cy="1249121"/>
          </a:xfrm>
          <a:prstGeom prst="line">
            <a:avLst/>
          </a:prstGeom>
          <a:ln w="1905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2B82BE87-B5E0-448D-8003-2F784DD8569B}"/>
              </a:ext>
            </a:extLst>
          </p:cNvPr>
          <p:cNvCxnSpPr>
            <a:cxnSpLocks/>
          </p:cNvCxnSpPr>
          <p:nvPr/>
        </p:nvCxnSpPr>
        <p:spPr>
          <a:xfrm>
            <a:off x="2226428" y="4679087"/>
            <a:ext cx="0" cy="1249121"/>
          </a:xfrm>
          <a:prstGeom prst="line">
            <a:avLst/>
          </a:prstGeom>
          <a:ln w="1905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1FC70039-D19B-4670-8B40-5A0E08F8D3C9}"/>
              </a:ext>
            </a:extLst>
          </p:cNvPr>
          <p:cNvCxnSpPr>
            <a:cxnSpLocks/>
          </p:cNvCxnSpPr>
          <p:nvPr/>
        </p:nvCxnSpPr>
        <p:spPr>
          <a:xfrm flipH="1">
            <a:off x="2226429" y="5928208"/>
            <a:ext cx="1651986" cy="0"/>
          </a:xfrm>
          <a:prstGeom prst="line">
            <a:avLst/>
          </a:prstGeom>
          <a:ln w="1905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5" name="Picture 54">
            <a:extLst>
              <a:ext uri="{FF2B5EF4-FFF2-40B4-BE49-F238E27FC236}">
                <a16:creationId xmlns:a16="http://schemas.microsoft.com/office/drawing/2014/main" id="{5FE1E5F7-5ABC-4DD7-83C6-CDF349E1E91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84454" y="4165670"/>
            <a:ext cx="1651987" cy="513417"/>
          </a:xfrm>
          <a:prstGeom prst="rect">
            <a:avLst/>
          </a:prstGeom>
          <a:ln w="12700">
            <a:solidFill>
              <a:schemeClr val="accent2">
                <a:lumMod val="60000"/>
                <a:lumOff val="40000"/>
              </a:schemeClr>
            </a:solidFill>
          </a:ln>
        </p:spPr>
      </p:pic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C019DE0F-FFDE-4BB3-8B5F-9A375BE754D8}"/>
              </a:ext>
            </a:extLst>
          </p:cNvPr>
          <p:cNvCxnSpPr>
            <a:cxnSpLocks/>
          </p:cNvCxnSpPr>
          <p:nvPr/>
        </p:nvCxnSpPr>
        <p:spPr>
          <a:xfrm>
            <a:off x="5736441" y="4679087"/>
            <a:ext cx="0" cy="1249121"/>
          </a:xfrm>
          <a:prstGeom prst="line">
            <a:avLst/>
          </a:prstGeom>
          <a:ln w="1905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89D8B8DC-F100-427A-9D60-05497DD4C97C}"/>
              </a:ext>
            </a:extLst>
          </p:cNvPr>
          <p:cNvCxnSpPr>
            <a:cxnSpLocks/>
          </p:cNvCxnSpPr>
          <p:nvPr/>
        </p:nvCxnSpPr>
        <p:spPr>
          <a:xfrm>
            <a:off x="4084454" y="4679087"/>
            <a:ext cx="0" cy="1249121"/>
          </a:xfrm>
          <a:prstGeom prst="line">
            <a:avLst/>
          </a:prstGeom>
          <a:ln w="1905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3E4D713D-C3F8-4FD5-8CD5-31533D65AE51}"/>
              </a:ext>
            </a:extLst>
          </p:cNvPr>
          <p:cNvCxnSpPr>
            <a:cxnSpLocks/>
          </p:cNvCxnSpPr>
          <p:nvPr/>
        </p:nvCxnSpPr>
        <p:spPr>
          <a:xfrm flipH="1">
            <a:off x="4084455" y="5928208"/>
            <a:ext cx="1651986" cy="0"/>
          </a:xfrm>
          <a:prstGeom prst="line">
            <a:avLst/>
          </a:prstGeom>
          <a:ln w="1905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0" name="Picture 59">
            <a:extLst>
              <a:ext uri="{FF2B5EF4-FFF2-40B4-BE49-F238E27FC236}">
                <a16:creationId xmlns:a16="http://schemas.microsoft.com/office/drawing/2014/main" id="{E3D2AB39-431F-485F-89B0-E1190395768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25053" y="2305993"/>
            <a:ext cx="1254737" cy="304752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88722B5A-EED7-4F41-A6EC-6557A5558C0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522968" y="2315434"/>
            <a:ext cx="729688" cy="304752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C9C74229-1393-47CA-B7CC-652526896E4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4146" y="4274968"/>
            <a:ext cx="1100490" cy="309316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F6791EEE-8952-4B8B-AC8D-281D4E8262B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425053" y="4287228"/>
            <a:ext cx="1176100" cy="297056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21B47841-0ECD-4D1D-AA7E-ADB514FAF60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152677" y="4373426"/>
            <a:ext cx="1515539" cy="210858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4498B121-AB3F-44AE-864F-34C8949E12E9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416486" y="2877840"/>
            <a:ext cx="1231989" cy="980416"/>
          </a:xfrm>
          <a:prstGeom prst="rect">
            <a:avLst/>
          </a:prstGeom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693D7185-1677-4C6A-AA00-9C90E174A65E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442908" y="2822347"/>
            <a:ext cx="935080" cy="1035909"/>
          </a:xfrm>
          <a:prstGeom prst="rect">
            <a:avLst/>
          </a:prstGeom>
        </p:spPr>
      </p:pic>
      <p:pic>
        <p:nvPicPr>
          <p:cNvPr id="74" name="Picture 73">
            <a:extLst>
              <a:ext uri="{FF2B5EF4-FFF2-40B4-BE49-F238E27FC236}">
                <a16:creationId xmlns:a16="http://schemas.microsoft.com/office/drawing/2014/main" id="{FBCD3B37-F037-40BA-A8AB-2FC59612BE71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93579" y="4765858"/>
            <a:ext cx="1001394" cy="1036605"/>
          </a:xfrm>
          <a:prstGeom prst="rect">
            <a:avLst/>
          </a:prstGeom>
        </p:spPr>
      </p:pic>
      <p:pic>
        <p:nvPicPr>
          <p:cNvPr id="76" name="Picture 75">
            <a:extLst>
              <a:ext uri="{FF2B5EF4-FFF2-40B4-BE49-F238E27FC236}">
                <a16:creationId xmlns:a16="http://schemas.microsoft.com/office/drawing/2014/main" id="{2FF85770-009D-44EC-98A7-A140FCD18688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345804" y="4985380"/>
            <a:ext cx="1405269" cy="788742"/>
          </a:xfrm>
          <a:prstGeom prst="rect">
            <a:avLst/>
          </a:prstGeom>
        </p:spPr>
      </p:pic>
      <p:pic>
        <p:nvPicPr>
          <p:cNvPr id="78" name="Picture 77">
            <a:extLst>
              <a:ext uri="{FF2B5EF4-FFF2-40B4-BE49-F238E27FC236}">
                <a16:creationId xmlns:a16="http://schemas.microsoft.com/office/drawing/2014/main" id="{3115EAB9-2867-4151-8B14-66996997FAEC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492728" y="4828594"/>
            <a:ext cx="759928" cy="1004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7742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282392B-689D-4496-B9E4-CE55574315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421" y="666750"/>
            <a:ext cx="4143618" cy="90235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36D338-C0E7-4948-959B-BE83D56B26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7999" y="1661349"/>
            <a:ext cx="4428569" cy="51341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C2C0C08-9141-407B-AB6F-914B39D47D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3701" y="2747713"/>
            <a:ext cx="2976732" cy="86904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3DFF5A6-CF5A-48F8-AF06-CB5F9CC968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7999" y="4203946"/>
            <a:ext cx="4423413" cy="5259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9FD92B8-6CCD-46B2-8DF8-C39D71CB47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37031" y="2358049"/>
            <a:ext cx="337707" cy="21591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2F115F0-4876-452F-912C-9ED1B29632E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38414" y="3790512"/>
            <a:ext cx="334939" cy="22421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A09AEEA-3C22-4255-A061-A47198E66CE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4421" y="1724820"/>
            <a:ext cx="6746958" cy="3009576"/>
          </a:xfrm>
          <a:prstGeom prst="rect">
            <a:avLst/>
          </a:prstGeom>
        </p:spPr>
      </p:pic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244E88C-C990-4CED-8101-8B6D47EEF144}"/>
              </a:ext>
            </a:extLst>
          </p:cNvPr>
          <p:cNvSpPr/>
          <p:nvPr/>
        </p:nvSpPr>
        <p:spPr>
          <a:xfrm>
            <a:off x="334420" y="3968295"/>
            <a:ext cx="6656929" cy="82957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4103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3E88A3B-546A-42AB-A357-6A8C731231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2050" y="197262"/>
            <a:ext cx="9616469" cy="6298788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6D1BAAA-D26C-4B24-9BCB-5CD2EA1EA51B}"/>
              </a:ext>
            </a:extLst>
          </p:cNvPr>
          <p:cNvSpPr/>
          <p:nvPr/>
        </p:nvSpPr>
        <p:spPr>
          <a:xfrm>
            <a:off x="1162050" y="895443"/>
            <a:ext cx="9616470" cy="98098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2489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7077D51B-03A6-44DC-B929-70A26A7602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6" y="750164"/>
            <a:ext cx="10905066" cy="199017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3EC1C3C-5B38-4ECF-B07D-FF166EBD5D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473" y="3137240"/>
            <a:ext cx="10921059" cy="2122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3992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AF4C3EA-9DC4-465F-9201-9831B2B3AF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542" y="559435"/>
            <a:ext cx="7757583" cy="2036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7774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110065B-492B-49BA-B98E-C249446E79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565" y="1400674"/>
            <a:ext cx="6004890" cy="506906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F63D839-BA5F-4B91-95DE-1877CDBE5B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553" y="423775"/>
            <a:ext cx="8249132" cy="943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730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7C55162-3E83-4597-AEF6-A1EA60429352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FB706F5-DAB9-487A-AD3E-8A88582669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553" y="423775"/>
            <a:ext cx="8249132" cy="94356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A54DDC2-DF3F-4CEC-8CD4-9BC269DC12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565" y="1400674"/>
            <a:ext cx="6004890" cy="50690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F4ECFEC-72B4-4341-8281-2BB16A6345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553" y="423775"/>
            <a:ext cx="8249132" cy="94356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EBA6923-9824-4909-865A-096B051018A2}"/>
              </a:ext>
            </a:extLst>
          </p:cNvPr>
          <p:cNvSpPr txBox="1"/>
          <p:nvPr/>
        </p:nvSpPr>
        <p:spPr>
          <a:xfrm>
            <a:off x="6550311" y="2474932"/>
            <a:ext cx="51164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せいかつにつかうもの、インテリア、こどもふくなど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3FE3AA-CD80-44D8-9EC2-B6297320BB4D}"/>
              </a:ext>
            </a:extLst>
          </p:cNvPr>
          <p:cNvSpPr txBox="1"/>
          <p:nvPr/>
        </p:nvSpPr>
        <p:spPr>
          <a:xfrm>
            <a:off x="6612455" y="3519706"/>
            <a:ext cx="51164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おとこのひとのふくなど、</a:t>
            </a:r>
            <a:endParaRPr lang="en-US" altLang="ja-JP" sz="2400" b="1" dirty="0">
              <a:solidFill>
                <a:srgbClr val="FF0000"/>
              </a:solidFill>
            </a:endParaRPr>
          </a:p>
          <a:p>
            <a:r>
              <a:rPr lang="ja-JP" altLang="en-US" sz="2400" b="1" dirty="0">
                <a:solidFill>
                  <a:srgbClr val="FF0000"/>
                </a:solidFill>
              </a:rPr>
              <a:t>スポーツにかんけいするもの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D4B4D0A-3B67-41C8-9C84-B3F316D506DF}"/>
              </a:ext>
            </a:extLst>
          </p:cNvPr>
          <p:cNvSpPr txBox="1"/>
          <p:nvPr/>
        </p:nvSpPr>
        <p:spPr>
          <a:xfrm>
            <a:off x="6550311" y="4721948"/>
            <a:ext cx="51164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おんなのひとのふくなど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37CB40D-4D0C-499B-B939-D3C81A42F4B0}"/>
              </a:ext>
            </a:extLst>
          </p:cNvPr>
          <p:cNvSpPr txBox="1"/>
          <p:nvPr/>
        </p:nvSpPr>
        <p:spPr>
          <a:xfrm>
            <a:off x="6550311" y="5789013"/>
            <a:ext cx="1830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たべもの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858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486AE5B-98BD-4F9E-8CE5-138BC24A46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715" y="414794"/>
            <a:ext cx="5982482" cy="86019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CC1B969-4081-462E-9992-284558A3B0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7789" y="1374143"/>
            <a:ext cx="6004890" cy="506906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C90E730-FFDB-4153-B0DF-594B5E07D1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715" y="1363046"/>
            <a:ext cx="3495215" cy="242744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D73E4D0-D863-422E-85AF-A80F75B817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4715" y="4004662"/>
            <a:ext cx="3562865" cy="2427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8719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4FC6BBA-B648-49D4-A1A9-E76F91216230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486AE5B-98BD-4F9E-8CE5-138BC24A46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715" y="414794"/>
            <a:ext cx="5982482" cy="86019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CC1B969-4081-462E-9992-284558A3B0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7789" y="1374143"/>
            <a:ext cx="6004890" cy="506906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C90E730-FFDB-4153-B0DF-594B5E07D1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715" y="1363046"/>
            <a:ext cx="3495215" cy="242744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D73E4D0-D863-422E-85AF-A80F75B817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4715" y="4004662"/>
            <a:ext cx="3562865" cy="242744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048642E-471C-42CE-968F-9879E10044E8}"/>
              </a:ext>
            </a:extLst>
          </p:cNvPr>
          <p:cNvSpPr txBox="1"/>
          <p:nvPr/>
        </p:nvSpPr>
        <p:spPr>
          <a:xfrm>
            <a:off x="1593202" y="3274684"/>
            <a:ext cx="601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C729B7A-8BEE-4E6E-803A-047C64E01E3E}"/>
              </a:ext>
            </a:extLst>
          </p:cNvPr>
          <p:cNvSpPr txBox="1"/>
          <p:nvPr/>
        </p:nvSpPr>
        <p:spPr>
          <a:xfrm>
            <a:off x="3325827" y="3274684"/>
            <a:ext cx="601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C4938B4-E8CD-4C21-83AB-BD2A7553A384}"/>
              </a:ext>
            </a:extLst>
          </p:cNvPr>
          <p:cNvSpPr txBox="1"/>
          <p:nvPr/>
        </p:nvSpPr>
        <p:spPr>
          <a:xfrm>
            <a:off x="1586202" y="5970443"/>
            <a:ext cx="601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D09682-2CDC-4313-81E5-CA7C7D32B2B7}"/>
              </a:ext>
            </a:extLst>
          </p:cNvPr>
          <p:cNvSpPr txBox="1"/>
          <p:nvPr/>
        </p:nvSpPr>
        <p:spPr>
          <a:xfrm>
            <a:off x="3338460" y="5970442"/>
            <a:ext cx="601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480642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  <p:bldP spid="1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3E88A3B-546A-42AB-A357-6A8C731231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538" y="183421"/>
            <a:ext cx="9910162" cy="6491157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6D1BAAA-D26C-4B24-9BCB-5CD2EA1EA51B}"/>
              </a:ext>
            </a:extLst>
          </p:cNvPr>
          <p:cNvSpPr/>
          <p:nvPr/>
        </p:nvSpPr>
        <p:spPr>
          <a:xfrm>
            <a:off x="1024537" y="1930616"/>
            <a:ext cx="9910163" cy="822109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4980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0499D110-19EE-45C0-B4AB-FF95790918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551729"/>
            <a:ext cx="10905066" cy="234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0906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367B3304-21F0-451A-9C83-51C50C7E66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334" y="1137443"/>
            <a:ext cx="5291666" cy="3135313"/>
          </a:xfrm>
          <a:prstGeom prst="rect">
            <a:avLst/>
          </a:prstGeom>
        </p:spPr>
      </p:pic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092DF1D8-E7DB-4B24-918A-D1BA48DDF1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5440" y="1355724"/>
            <a:ext cx="5291667" cy="269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69194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D748923-8E8A-4309-B05E-E9070091BD0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56768" y="298722"/>
            <a:ext cx="5187286" cy="7410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86A24BE-5D50-48D5-9F51-596FC1653B6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550616" y="4236962"/>
            <a:ext cx="7148787" cy="228919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281BA20-D093-43F7-83EE-A4B3A006114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550616" y="1118762"/>
            <a:ext cx="7318550" cy="2511426"/>
          </a:xfrm>
          <a:prstGeom prst="rect">
            <a:avLst/>
          </a:prstGeom>
        </p:spPr>
      </p:pic>
      <p:pic>
        <p:nvPicPr>
          <p:cNvPr id="9" name="X_[15-12]_kiku1">
            <a:hlinkClick r:id="" action="ppaction://media"/>
            <a:extLst>
              <a:ext uri="{FF2B5EF4-FFF2-40B4-BE49-F238E27FC236}">
                <a16:creationId xmlns:a16="http://schemas.microsoft.com/office/drawing/2014/main" id="{6F58B191-3984-4519-928B-34C027D8C28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259246" y="3689893"/>
            <a:ext cx="487363" cy="487363"/>
          </a:xfrm>
          <a:prstGeom prst="rect">
            <a:avLst/>
          </a:prstGeom>
        </p:spPr>
      </p:pic>
      <p:pic>
        <p:nvPicPr>
          <p:cNvPr id="10" name="X_[15-13]_kiku2">
            <a:hlinkClick r:id="" action="ppaction://media"/>
            <a:extLst>
              <a:ext uri="{FF2B5EF4-FFF2-40B4-BE49-F238E27FC236}">
                <a16:creationId xmlns:a16="http://schemas.microsoft.com/office/drawing/2014/main" id="{99BFE4A0-58C8-49F5-9C9C-4DD6C9B3528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722528" y="4318543"/>
            <a:ext cx="487363" cy="487363"/>
          </a:xfrm>
          <a:prstGeom prst="rect">
            <a:avLst/>
          </a:prstGeom>
        </p:spPr>
      </p:pic>
      <p:pic>
        <p:nvPicPr>
          <p:cNvPr id="11" name="X_[15-14]_kiku3">
            <a:hlinkClick r:id="" action="ppaction://media"/>
            <a:extLst>
              <a:ext uri="{FF2B5EF4-FFF2-40B4-BE49-F238E27FC236}">
                <a16:creationId xmlns:a16="http://schemas.microsoft.com/office/drawing/2014/main" id="{CF7535CA-76AF-45F4-A4E6-EAE07DFEE5F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772408" y="3689893"/>
            <a:ext cx="487363" cy="487363"/>
          </a:xfrm>
          <a:prstGeom prst="rect">
            <a:avLst/>
          </a:prstGeom>
        </p:spPr>
      </p:pic>
      <p:pic>
        <p:nvPicPr>
          <p:cNvPr id="12" name="X_[15-15]_kiku4">
            <a:hlinkClick r:id="" action="ppaction://media"/>
            <a:extLst>
              <a:ext uri="{FF2B5EF4-FFF2-40B4-BE49-F238E27FC236}">
                <a16:creationId xmlns:a16="http://schemas.microsoft.com/office/drawing/2014/main" id="{75E874A2-7633-4625-8AB8-C06FE012692F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9455721" y="431854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488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80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725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438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423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63A5894-E2C7-4325-BB09-01C1EBC6FEAB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D748923-8E8A-4309-B05E-E9070091BD0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56768" y="298722"/>
            <a:ext cx="5187286" cy="7410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86A24BE-5D50-48D5-9F51-596FC1653B6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550616" y="4236962"/>
            <a:ext cx="7148787" cy="228919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281BA20-D093-43F7-83EE-A4B3A006114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550616" y="1118762"/>
            <a:ext cx="7318550" cy="2511426"/>
          </a:xfrm>
          <a:prstGeom prst="rect">
            <a:avLst/>
          </a:prstGeom>
        </p:spPr>
      </p:pic>
      <p:pic>
        <p:nvPicPr>
          <p:cNvPr id="9" name="X_[15-12]_kiku1">
            <a:hlinkClick r:id="" action="ppaction://media"/>
            <a:extLst>
              <a:ext uri="{FF2B5EF4-FFF2-40B4-BE49-F238E27FC236}">
                <a16:creationId xmlns:a16="http://schemas.microsoft.com/office/drawing/2014/main" id="{6F58B191-3984-4519-928B-34C027D8C28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259246" y="3689893"/>
            <a:ext cx="487363" cy="487363"/>
          </a:xfrm>
          <a:prstGeom prst="rect">
            <a:avLst/>
          </a:prstGeom>
        </p:spPr>
      </p:pic>
      <p:pic>
        <p:nvPicPr>
          <p:cNvPr id="10" name="X_[15-13]_kiku2">
            <a:hlinkClick r:id="" action="ppaction://media"/>
            <a:extLst>
              <a:ext uri="{FF2B5EF4-FFF2-40B4-BE49-F238E27FC236}">
                <a16:creationId xmlns:a16="http://schemas.microsoft.com/office/drawing/2014/main" id="{99BFE4A0-58C8-49F5-9C9C-4DD6C9B3528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637646" y="4347690"/>
            <a:ext cx="487363" cy="487363"/>
          </a:xfrm>
          <a:prstGeom prst="rect">
            <a:avLst/>
          </a:prstGeom>
        </p:spPr>
      </p:pic>
      <p:pic>
        <p:nvPicPr>
          <p:cNvPr id="11" name="X_[15-14]_kiku3">
            <a:hlinkClick r:id="" action="ppaction://media"/>
            <a:extLst>
              <a:ext uri="{FF2B5EF4-FFF2-40B4-BE49-F238E27FC236}">
                <a16:creationId xmlns:a16="http://schemas.microsoft.com/office/drawing/2014/main" id="{CF7535CA-76AF-45F4-A4E6-EAE07DFEE5F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741545" y="3689893"/>
            <a:ext cx="487363" cy="487363"/>
          </a:xfrm>
          <a:prstGeom prst="rect">
            <a:avLst/>
          </a:prstGeom>
        </p:spPr>
      </p:pic>
      <p:pic>
        <p:nvPicPr>
          <p:cNvPr id="12" name="X_[15-15]_kiku4">
            <a:hlinkClick r:id="" action="ppaction://media"/>
            <a:extLst>
              <a:ext uri="{FF2B5EF4-FFF2-40B4-BE49-F238E27FC236}">
                <a16:creationId xmlns:a16="http://schemas.microsoft.com/office/drawing/2014/main" id="{75E874A2-7633-4625-8AB8-C06FE012692F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9455721" y="4246236"/>
            <a:ext cx="487363" cy="48736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076CF46-E079-4F62-8954-E47864CD794A}"/>
              </a:ext>
            </a:extLst>
          </p:cNvPr>
          <p:cNvSpPr txBox="1"/>
          <p:nvPr/>
        </p:nvSpPr>
        <p:spPr>
          <a:xfrm>
            <a:off x="3202197" y="6036058"/>
            <a:ext cx="6014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0F4318F-6FD7-4F2E-837D-8AB1AC8563F8}"/>
              </a:ext>
            </a:extLst>
          </p:cNvPr>
          <p:cNvSpPr txBox="1"/>
          <p:nvPr/>
        </p:nvSpPr>
        <p:spPr>
          <a:xfrm>
            <a:off x="4986608" y="6036058"/>
            <a:ext cx="6014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52821DB-7B4B-41BD-832C-19E9187A9551}"/>
              </a:ext>
            </a:extLst>
          </p:cNvPr>
          <p:cNvSpPr txBox="1"/>
          <p:nvPr/>
        </p:nvSpPr>
        <p:spPr>
          <a:xfrm>
            <a:off x="6741545" y="6036058"/>
            <a:ext cx="6014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D09FAAF-0B8B-4032-8B0D-F483C3B86EB1}"/>
              </a:ext>
            </a:extLst>
          </p:cNvPr>
          <p:cNvSpPr txBox="1"/>
          <p:nvPr/>
        </p:nvSpPr>
        <p:spPr>
          <a:xfrm>
            <a:off x="8494460" y="6036058"/>
            <a:ext cx="6014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06239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1780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1725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1438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1423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3" grpId="0"/>
      <p:bldP spid="14" grpId="0"/>
      <p:bldP spid="15" grpId="0"/>
      <p:bldP spid="1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352081E7-33B8-4B87-AA80-1A6D490CA8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261618"/>
            <a:ext cx="10905066" cy="4334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81287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86129F0D-B144-4827-A074-57E178FC17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467" y="1329774"/>
            <a:ext cx="10905066" cy="4198451"/>
          </a:xfrm>
          <a:prstGeom prst="rect">
            <a:avLst/>
          </a:prstGeom>
        </p:spPr>
      </p:pic>
      <p:pic>
        <p:nvPicPr>
          <p:cNvPr id="6" name="X_[15-12]_kiku1">
            <a:hlinkClick r:id="" action="ppaction://media"/>
            <a:extLst>
              <a:ext uri="{FF2B5EF4-FFF2-40B4-BE49-F238E27FC236}">
                <a16:creationId xmlns:a16="http://schemas.microsoft.com/office/drawing/2014/main" id="{51695F9F-7E21-470B-A319-35886C9DA1B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13196" y="2047525"/>
            <a:ext cx="487363" cy="487363"/>
          </a:xfrm>
          <a:prstGeom prst="rect">
            <a:avLst/>
          </a:prstGeom>
        </p:spPr>
      </p:pic>
      <p:pic>
        <p:nvPicPr>
          <p:cNvPr id="7" name="X_[15-13]_kiku2">
            <a:hlinkClick r:id="" action="ppaction://media"/>
            <a:extLst>
              <a:ext uri="{FF2B5EF4-FFF2-40B4-BE49-F238E27FC236}">
                <a16:creationId xmlns:a16="http://schemas.microsoft.com/office/drawing/2014/main" id="{117144E0-1DEE-486E-9E9A-5355595EA9F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13195" y="448000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608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423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6961014A-0A24-47F9-A668-E1468E8583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467" y="1057147"/>
            <a:ext cx="10905066" cy="4743704"/>
          </a:xfrm>
          <a:prstGeom prst="rect">
            <a:avLst/>
          </a:prstGeom>
        </p:spPr>
      </p:pic>
      <p:pic>
        <p:nvPicPr>
          <p:cNvPr id="4" name="X_[15-14]_kiku3">
            <a:hlinkClick r:id="" action="ppaction://media"/>
            <a:extLst>
              <a:ext uri="{FF2B5EF4-FFF2-40B4-BE49-F238E27FC236}">
                <a16:creationId xmlns:a16="http://schemas.microsoft.com/office/drawing/2014/main" id="{47868BAC-5E09-4C76-9712-82B10F8D0C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01923" y="1781194"/>
            <a:ext cx="487363" cy="487363"/>
          </a:xfrm>
          <a:prstGeom prst="rect">
            <a:avLst/>
          </a:prstGeom>
        </p:spPr>
      </p:pic>
      <p:pic>
        <p:nvPicPr>
          <p:cNvPr id="5" name="X_[15-15]_kiku4">
            <a:hlinkClick r:id="" action="ppaction://media"/>
            <a:extLst>
              <a:ext uri="{FF2B5EF4-FFF2-40B4-BE49-F238E27FC236}">
                <a16:creationId xmlns:a16="http://schemas.microsoft.com/office/drawing/2014/main" id="{0C43BB32-34BA-4720-8EB6-A93687C6916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01922" y="476409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218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8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725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73510AF-37C3-484B-9064-4499E00B341A}"/>
              </a:ext>
            </a:extLst>
          </p:cNvPr>
          <p:cNvSpPr/>
          <p:nvPr/>
        </p:nvSpPr>
        <p:spPr>
          <a:xfrm>
            <a:off x="1236213" y="1330525"/>
            <a:ext cx="9763219" cy="4555371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EAC266D-CFA8-4552-A0AD-A54D1D3D48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8476" y="630672"/>
            <a:ext cx="2449206" cy="11850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73B3059-B286-457A-9E04-5EAD610B72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3383" y="1953661"/>
            <a:ext cx="7732166" cy="3479475"/>
          </a:xfrm>
          <a:prstGeom prst="rect">
            <a:avLst/>
          </a:prstGeom>
        </p:spPr>
      </p:pic>
      <p:pic>
        <p:nvPicPr>
          <p:cNvPr id="7" name="X_[15-16]_katachi1">
            <a:hlinkClick r:id="" action="ppaction://media"/>
            <a:extLst>
              <a:ext uri="{FF2B5EF4-FFF2-40B4-BE49-F238E27FC236}">
                <a16:creationId xmlns:a16="http://schemas.microsoft.com/office/drawing/2014/main" id="{55EC4352-F63D-4827-92E3-7AA92550702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25545" y="203042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130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02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52F5F4E-DE56-4798-9B96-28D0A141596A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m-KH" dirty="0"/>
              <a:t>ា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73510AF-37C3-484B-9064-4499E00B341A}"/>
              </a:ext>
            </a:extLst>
          </p:cNvPr>
          <p:cNvSpPr/>
          <p:nvPr/>
        </p:nvSpPr>
        <p:spPr>
          <a:xfrm>
            <a:off x="1236213" y="1330525"/>
            <a:ext cx="9763219" cy="4555371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EAC266D-CFA8-4552-A0AD-A54D1D3D48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8476" y="630672"/>
            <a:ext cx="2449206" cy="11850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73B3059-B286-457A-9E04-5EAD610B72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3383" y="1953661"/>
            <a:ext cx="7732166" cy="3479475"/>
          </a:xfrm>
          <a:prstGeom prst="rect">
            <a:avLst/>
          </a:prstGeom>
        </p:spPr>
      </p:pic>
      <p:pic>
        <p:nvPicPr>
          <p:cNvPr id="7" name="X_[15-16]_katachi1">
            <a:hlinkClick r:id="" action="ppaction://media"/>
            <a:extLst>
              <a:ext uri="{FF2B5EF4-FFF2-40B4-BE49-F238E27FC236}">
                <a16:creationId xmlns:a16="http://schemas.microsoft.com/office/drawing/2014/main" id="{55EC4352-F63D-4827-92E3-7AA92550702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25545" y="2030428"/>
            <a:ext cx="487363" cy="48736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C4B6C05-FC01-4944-92C0-756FDA2E66CE}"/>
              </a:ext>
            </a:extLst>
          </p:cNvPr>
          <p:cNvSpPr txBox="1"/>
          <p:nvPr/>
        </p:nvSpPr>
        <p:spPr>
          <a:xfrm>
            <a:off x="4729155" y="3167389"/>
            <a:ext cx="9170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どこ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1F86BF-3608-4B27-891F-EE7FAC7F4C89}"/>
              </a:ext>
            </a:extLst>
          </p:cNvPr>
          <p:cNvSpPr txBox="1"/>
          <p:nvPr/>
        </p:nvSpPr>
        <p:spPr>
          <a:xfrm>
            <a:off x="4109199" y="3756785"/>
            <a:ext cx="16494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なんかい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5A59CA3-19D3-4623-848B-13E10C59BCF0}"/>
              </a:ext>
            </a:extLst>
          </p:cNvPr>
          <p:cNvSpPr txBox="1"/>
          <p:nvPr/>
        </p:nvSpPr>
        <p:spPr>
          <a:xfrm>
            <a:off x="6663574" y="4342149"/>
            <a:ext cx="13254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どこに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D3C5FC4-2FCF-41BD-BB6C-E670AA0F96BB}"/>
              </a:ext>
            </a:extLst>
          </p:cNvPr>
          <p:cNvSpPr txBox="1"/>
          <p:nvPr/>
        </p:nvSpPr>
        <p:spPr>
          <a:xfrm>
            <a:off x="4505573" y="4909916"/>
            <a:ext cx="29677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ほしいんですが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1692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2702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0BBC6B3C-B956-4D9C-8605-79D7F607C8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231" y="785283"/>
            <a:ext cx="11929538" cy="1491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58023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9602354-5996-4790-8FF6-8AF1FB9A66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421" y="237247"/>
            <a:ext cx="3154629" cy="86765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56D3E8C-30FD-4BB2-94E9-36255414DA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8877" y="1191011"/>
            <a:ext cx="4406408" cy="162177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0F09DF9-9D26-491A-BF58-51FF5C5917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8822" y="3012429"/>
            <a:ext cx="9092923" cy="3331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37741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5774F31-07C3-428B-A24F-5FCF198B96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821" y="455853"/>
            <a:ext cx="2983179" cy="82049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5590EA6-2D3F-42EC-B434-D01BF0F930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4696" y="1656869"/>
            <a:ext cx="6554854" cy="400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32190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6F487A7-56DC-4E11-830D-11DFD74AE3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985" y="437671"/>
            <a:ext cx="8877990" cy="1070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9183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86129F0D-B144-4827-A074-57E178FC17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467" y="1329774"/>
            <a:ext cx="10905066" cy="4198451"/>
          </a:xfrm>
          <a:prstGeom prst="rect">
            <a:avLst/>
          </a:prstGeom>
        </p:spPr>
      </p:pic>
      <p:pic>
        <p:nvPicPr>
          <p:cNvPr id="6" name="X_[15-12]_kiku1">
            <a:hlinkClick r:id="" action="ppaction://media"/>
            <a:extLst>
              <a:ext uri="{FF2B5EF4-FFF2-40B4-BE49-F238E27FC236}">
                <a16:creationId xmlns:a16="http://schemas.microsoft.com/office/drawing/2014/main" id="{51695F9F-7E21-470B-A319-35886C9DA1B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13196" y="2047525"/>
            <a:ext cx="487363" cy="487363"/>
          </a:xfrm>
          <a:prstGeom prst="rect">
            <a:avLst/>
          </a:prstGeom>
        </p:spPr>
      </p:pic>
      <p:pic>
        <p:nvPicPr>
          <p:cNvPr id="7" name="X_[15-13]_kiku2">
            <a:hlinkClick r:id="" action="ppaction://media"/>
            <a:extLst>
              <a:ext uri="{FF2B5EF4-FFF2-40B4-BE49-F238E27FC236}">
                <a16:creationId xmlns:a16="http://schemas.microsoft.com/office/drawing/2014/main" id="{117144E0-1DEE-486E-9E9A-5355595EA9F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13195" y="448000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456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423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6961014A-0A24-47F9-A668-E1468E8583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467" y="1057147"/>
            <a:ext cx="10905066" cy="4743704"/>
          </a:xfrm>
          <a:prstGeom prst="rect">
            <a:avLst/>
          </a:prstGeom>
        </p:spPr>
      </p:pic>
      <p:pic>
        <p:nvPicPr>
          <p:cNvPr id="4" name="X_[15-14]_kiku3">
            <a:hlinkClick r:id="" action="ppaction://media"/>
            <a:extLst>
              <a:ext uri="{FF2B5EF4-FFF2-40B4-BE49-F238E27FC236}">
                <a16:creationId xmlns:a16="http://schemas.microsoft.com/office/drawing/2014/main" id="{47868BAC-5E09-4C76-9712-82B10F8D0C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01923" y="1781194"/>
            <a:ext cx="487363" cy="487363"/>
          </a:xfrm>
          <a:prstGeom prst="rect">
            <a:avLst/>
          </a:prstGeom>
        </p:spPr>
      </p:pic>
      <p:pic>
        <p:nvPicPr>
          <p:cNvPr id="5" name="X_[15-15]_kiku4">
            <a:hlinkClick r:id="" action="ppaction://media"/>
            <a:extLst>
              <a:ext uri="{FF2B5EF4-FFF2-40B4-BE49-F238E27FC236}">
                <a16:creationId xmlns:a16="http://schemas.microsoft.com/office/drawing/2014/main" id="{0C43BB32-34BA-4720-8EB6-A93687C6916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01922" y="476409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140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8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725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F755CA6-28AD-4C22-89D4-70624E337C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032" y="462910"/>
            <a:ext cx="4858893" cy="10325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DA53C7B-A079-40D5-8F30-570A725953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0216" y="296907"/>
            <a:ext cx="3901778" cy="6264183"/>
          </a:xfrm>
          <a:prstGeom prst="rect">
            <a:avLst/>
          </a:prstGeom>
        </p:spPr>
      </p:pic>
      <p:pic>
        <p:nvPicPr>
          <p:cNvPr id="8" name="X_[15-17]_katachi2_floor">
            <a:hlinkClick r:id="" action="ppaction://media"/>
            <a:extLst>
              <a:ext uri="{FF2B5EF4-FFF2-40B4-BE49-F238E27FC236}">
                <a16:creationId xmlns:a16="http://schemas.microsoft.com/office/drawing/2014/main" id="{A1FE3A97-7BDE-401B-A6A4-10099A4F9B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17969" y="117157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403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39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A8ACD66-54C0-4A97-8766-430CCEF3D5E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3424" y="340883"/>
            <a:ext cx="3864087" cy="82090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C1E52F6-F109-459C-9418-B33450AB6D8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96112" y="2327886"/>
            <a:ext cx="7418539" cy="418923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BD5C71A-1667-4174-9FAB-C5DAF4D94B8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43424" y="1161789"/>
            <a:ext cx="6784393" cy="820906"/>
          </a:xfrm>
          <a:prstGeom prst="rect">
            <a:avLst/>
          </a:prstGeom>
        </p:spPr>
      </p:pic>
      <p:pic>
        <p:nvPicPr>
          <p:cNvPr id="8" name="X_[15-18]_hanasu1">
            <a:hlinkClick r:id="" action="ppaction://media"/>
            <a:extLst>
              <a:ext uri="{FF2B5EF4-FFF2-40B4-BE49-F238E27FC236}">
                <a16:creationId xmlns:a16="http://schemas.microsoft.com/office/drawing/2014/main" id="{F6E767F2-D84D-43F9-B8DC-CAE1B687642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599584" y="984257"/>
            <a:ext cx="487363" cy="487363"/>
          </a:xfrm>
          <a:prstGeom prst="rect">
            <a:avLst/>
          </a:prstGeom>
        </p:spPr>
      </p:pic>
      <p:pic>
        <p:nvPicPr>
          <p:cNvPr id="9" name="X_[15-19]_hanasu2">
            <a:hlinkClick r:id="" action="ppaction://media"/>
            <a:extLst>
              <a:ext uri="{FF2B5EF4-FFF2-40B4-BE49-F238E27FC236}">
                <a16:creationId xmlns:a16="http://schemas.microsoft.com/office/drawing/2014/main" id="{9AD2A270-EB21-447E-8980-3D55E8F3DF6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935830" y="1572242"/>
            <a:ext cx="487363" cy="487363"/>
          </a:xfrm>
          <a:prstGeom prst="rect">
            <a:avLst/>
          </a:prstGeom>
        </p:spPr>
      </p:pic>
      <p:pic>
        <p:nvPicPr>
          <p:cNvPr id="10" name="X_[15-20]_hanasu3">
            <a:hlinkClick r:id="" action="ppaction://media"/>
            <a:extLst>
              <a:ext uri="{FF2B5EF4-FFF2-40B4-BE49-F238E27FC236}">
                <a16:creationId xmlns:a16="http://schemas.microsoft.com/office/drawing/2014/main" id="{ADC2D219-47C6-4D3C-9B13-7E3AF908DD7F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250079" y="1003046"/>
            <a:ext cx="487363" cy="487363"/>
          </a:xfrm>
          <a:prstGeom prst="rect">
            <a:avLst/>
          </a:prstGeom>
        </p:spPr>
      </p:pic>
      <p:pic>
        <p:nvPicPr>
          <p:cNvPr id="11" name="X_[15-21]_hanasu4">
            <a:hlinkClick r:id="" action="ppaction://media"/>
            <a:extLst>
              <a:ext uri="{FF2B5EF4-FFF2-40B4-BE49-F238E27FC236}">
                <a16:creationId xmlns:a16="http://schemas.microsoft.com/office/drawing/2014/main" id="{8D820235-CCE1-4F7B-A944-6774254D430D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586325" y="124672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06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6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128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870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927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A7C4A66-2543-411F-ACB3-F443EE8D77B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3424" y="1229210"/>
            <a:ext cx="7573356" cy="75348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A8ACD66-54C0-4A97-8766-430CCEF3D5E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3424" y="340883"/>
            <a:ext cx="3864087" cy="82090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C1E52F6-F109-459C-9418-B33450AB6D8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5831" y="2327886"/>
            <a:ext cx="7418539" cy="4189231"/>
          </a:xfrm>
          <a:prstGeom prst="rect">
            <a:avLst/>
          </a:prstGeom>
        </p:spPr>
      </p:pic>
      <p:pic>
        <p:nvPicPr>
          <p:cNvPr id="8" name="X_[15-18]_hanasu1">
            <a:hlinkClick r:id="" action="ppaction://media"/>
            <a:extLst>
              <a:ext uri="{FF2B5EF4-FFF2-40B4-BE49-F238E27FC236}">
                <a16:creationId xmlns:a16="http://schemas.microsoft.com/office/drawing/2014/main" id="{F6E767F2-D84D-43F9-B8DC-CAE1B687642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174780" y="884019"/>
            <a:ext cx="487363" cy="487363"/>
          </a:xfrm>
          <a:prstGeom prst="rect">
            <a:avLst/>
          </a:prstGeom>
        </p:spPr>
      </p:pic>
      <p:pic>
        <p:nvPicPr>
          <p:cNvPr id="9" name="X_[15-19]_hanasu2">
            <a:hlinkClick r:id="" action="ppaction://media"/>
            <a:extLst>
              <a:ext uri="{FF2B5EF4-FFF2-40B4-BE49-F238E27FC236}">
                <a16:creationId xmlns:a16="http://schemas.microsoft.com/office/drawing/2014/main" id="{9AD2A270-EB21-447E-8980-3D55E8F3DF6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608637" y="1605952"/>
            <a:ext cx="487363" cy="487363"/>
          </a:xfrm>
          <a:prstGeom prst="rect">
            <a:avLst/>
          </a:prstGeom>
        </p:spPr>
      </p:pic>
      <p:pic>
        <p:nvPicPr>
          <p:cNvPr id="10" name="X_[15-20]_hanasu3">
            <a:hlinkClick r:id="" action="ppaction://media"/>
            <a:extLst>
              <a:ext uri="{FF2B5EF4-FFF2-40B4-BE49-F238E27FC236}">
                <a16:creationId xmlns:a16="http://schemas.microsoft.com/office/drawing/2014/main" id="{ADC2D219-47C6-4D3C-9B13-7E3AF908DD7F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962709" y="918107"/>
            <a:ext cx="487363" cy="487363"/>
          </a:xfrm>
          <a:prstGeom prst="rect">
            <a:avLst/>
          </a:prstGeom>
        </p:spPr>
      </p:pic>
      <p:pic>
        <p:nvPicPr>
          <p:cNvPr id="11" name="X_[15-21]_hanasu4">
            <a:hlinkClick r:id="" action="ppaction://media"/>
            <a:extLst>
              <a:ext uri="{FF2B5EF4-FFF2-40B4-BE49-F238E27FC236}">
                <a16:creationId xmlns:a16="http://schemas.microsoft.com/office/drawing/2014/main" id="{8D820235-CCE1-4F7B-A944-6774254D430D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316780" y="1229210"/>
            <a:ext cx="487363" cy="487363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3EAC008-6C17-4B50-84E6-B45817EF5D47}"/>
              </a:ext>
            </a:extLst>
          </p:cNvPr>
          <p:cNvSpPr/>
          <p:nvPr/>
        </p:nvSpPr>
        <p:spPr>
          <a:xfrm>
            <a:off x="7987202" y="4296407"/>
            <a:ext cx="3867628" cy="2165906"/>
          </a:xfrm>
          <a:prstGeom prst="rect">
            <a:avLst/>
          </a:prstGeom>
          <a:noFill/>
          <a:ln w="76200">
            <a:solidFill>
              <a:srgbClr val="E799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C0B365F-C09C-4A78-889F-A874E0AAABF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122064" y="4591947"/>
            <a:ext cx="3506194" cy="1729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155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6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128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870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927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A8ACD66-54C0-4A97-8766-430CCEF3D5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424" y="340883"/>
            <a:ext cx="3864087" cy="82090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C1E52F6-F109-459C-9418-B33450AB6D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371" y="2220759"/>
            <a:ext cx="5672944" cy="320349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1A5B336-B33E-430C-A681-8171DAE85C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424" y="1247909"/>
            <a:ext cx="4246290" cy="73478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1209BE4-BEBC-4310-BF47-F5A9767174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21268" y="770063"/>
            <a:ext cx="1464705" cy="1562311"/>
          </a:xfrm>
          <a:prstGeom prst="rect">
            <a:avLst/>
          </a:prstGeom>
          <a:ln w="12700">
            <a:solidFill>
              <a:schemeClr val="accent2">
                <a:lumMod val="60000"/>
                <a:lumOff val="40000"/>
              </a:schemeClr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1A4A259-751B-4067-ACF2-E41391ACDF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82220" y="1143974"/>
            <a:ext cx="954715" cy="109694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E9CB81D-BD0C-4201-BDB2-93DF8DDE04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2761" y="751583"/>
            <a:ext cx="1464705" cy="1580791"/>
          </a:xfrm>
          <a:prstGeom prst="rect">
            <a:avLst/>
          </a:prstGeom>
          <a:ln w="12700">
            <a:solidFill>
              <a:schemeClr val="accent2">
                <a:lumMod val="60000"/>
                <a:lumOff val="40000"/>
              </a:schemeClr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6A75A98-C4A3-4443-B9CB-E3BC68DCFD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21268" y="2484192"/>
            <a:ext cx="1464705" cy="1562311"/>
          </a:xfrm>
          <a:prstGeom prst="rect">
            <a:avLst/>
          </a:prstGeom>
          <a:ln w="12700">
            <a:solidFill>
              <a:schemeClr val="accent2">
                <a:lumMod val="60000"/>
                <a:lumOff val="40000"/>
              </a:schemeClr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B4406F4-E567-4EAC-AFD1-EB3C3C7D7B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2761" y="2479889"/>
            <a:ext cx="1464705" cy="1562311"/>
          </a:xfrm>
          <a:prstGeom prst="rect">
            <a:avLst/>
          </a:prstGeom>
          <a:ln w="12700">
            <a:solidFill>
              <a:schemeClr val="accent2">
                <a:lumMod val="60000"/>
                <a:lumOff val="40000"/>
              </a:schemeClr>
            </a:solidFill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7D1E567-C217-4D4F-B841-41F350D41C3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86113" y="1223774"/>
            <a:ext cx="1109104" cy="101714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4CF63CA-5D78-4F62-85E8-D8BBF57BBA5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12481" y="2952080"/>
            <a:ext cx="879446" cy="102287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11C0030-A991-48A3-95BA-1E07FFBBEF2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55722" y="3001711"/>
            <a:ext cx="994487" cy="97415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937F110-FAD9-4876-AD17-552262AEE36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76606" y="838470"/>
            <a:ext cx="1154028" cy="255577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53FE3FD-7E77-40AF-B2C1-2EFA6B4F63A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011363" y="857345"/>
            <a:ext cx="807501" cy="250929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D108B1E6-4FD3-485B-A754-06C73B6315D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165480" y="2585651"/>
            <a:ext cx="1373447" cy="250929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715AF565-2035-4CD8-BD38-06A79316687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805178" y="2566776"/>
            <a:ext cx="1219869" cy="344385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CE7D076D-D095-40D8-BEAE-CB6C5A93D2D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096000" y="4494578"/>
            <a:ext cx="5418355" cy="1859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35867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9734544-F48C-4676-9CC6-29166A81D5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424" y="1161788"/>
            <a:ext cx="9759254" cy="158141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A8ACD66-54C0-4A97-8766-430CCEF3D5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424" y="340883"/>
            <a:ext cx="3864087" cy="82090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C1E52F6-F109-459C-9418-B33450AB6D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7525" y="2743199"/>
            <a:ext cx="6576201" cy="3713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90107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3E88A3B-546A-42AB-A357-6A8C731231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8418" y="397933"/>
            <a:ext cx="9255164" cy="6062133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6D1BAAA-D26C-4B24-9BCB-5CD2EA1EA51B}"/>
              </a:ext>
            </a:extLst>
          </p:cNvPr>
          <p:cNvSpPr/>
          <p:nvPr/>
        </p:nvSpPr>
        <p:spPr>
          <a:xfrm>
            <a:off x="1468418" y="2781300"/>
            <a:ext cx="9255164" cy="82303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90944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9F11499A-22FF-4B5A-8ED4-1C00D77622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629581"/>
            <a:ext cx="10905066" cy="2017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62341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4703A0-DD44-49E0-B181-6882340FD4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574" y="351606"/>
            <a:ext cx="1953018" cy="6991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E29D7AF-D5C8-4829-AD8B-A9229501FB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0551" y="1265536"/>
            <a:ext cx="2456734" cy="3335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B273E66-BCB4-4F2B-980A-E5CBDA4497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46702" y="351606"/>
            <a:ext cx="6544785" cy="191603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C619B10-FAB9-4D5E-B803-11DACBBACB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46701" y="2389801"/>
            <a:ext cx="6544786" cy="20457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FE54F35-9112-4DCC-886D-979CABECC64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46702" y="4557713"/>
            <a:ext cx="6544785" cy="203659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AE19820-F088-4114-943F-E22574E149F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6606" y="2479444"/>
            <a:ext cx="4351439" cy="2376634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35B2D390-DC60-40B8-B127-48D0DCB69E63}"/>
              </a:ext>
            </a:extLst>
          </p:cNvPr>
          <p:cNvSpPr/>
          <p:nvPr/>
        </p:nvSpPr>
        <p:spPr>
          <a:xfrm>
            <a:off x="400513" y="2479444"/>
            <a:ext cx="4417531" cy="83437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X_[15-22]_kotoba1">
            <a:hlinkClick r:id="" action="ppaction://media"/>
            <a:extLst>
              <a:ext uri="{FF2B5EF4-FFF2-40B4-BE49-F238E27FC236}">
                <a16:creationId xmlns:a16="http://schemas.microsoft.com/office/drawing/2014/main" id="{B82195C9-E32F-468C-8AFE-A1ED27F69A1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993311" y="199208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026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62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26B660E-BE33-464E-BC40-5329DEC4E5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625" y="350834"/>
            <a:ext cx="1953018" cy="69914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6062D70-5B2B-4CC0-A622-7124C2E3DB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67" y="1049982"/>
            <a:ext cx="2456734" cy="3335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E3D6D1A-2AF3-4512-A21B-6265AFDEF1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8151" y="1847031"/>
            <a:ext cx="9535697" cy="279164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AA1250D-BEC4-4C2F-B2D5-88764BC750B7}"/>
              </a:ext>
            </a:extLst>
          </p:cNvPr>
          <p:cNvSpPr txBox="1"/>
          <p:nvPr/>
        </p:nvSpPr>
        <p:spPr>
          <a:xfrm>
            <a:off x="2730643" y="1977046"/>
            <a:ext cx="19225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sz="2000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ស្អាត/សង្ហារ</a:t>
            </a:r>
            <a:endParaRPr 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216400-D68E-4014-9A5F-8D4B17AE5AFE}"/>
              </a:ext>
            </a:extLst>
          </p:cNvPr>
          <p:cNvSpPr txBox="1"/>
          <p:nvPr/>
        </p:nvSpPr>
        <p:spPr>
          <a:xfrm>
            <a:off x="5067476" y="1522236"/>
            <a:ext cx="29845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sz="2000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ស្អាត/គួរអោយស្រឡាញ់</a:t>
            </a:r>
            <a:endParaRPr 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21BB66C-34BD-4DA0-9B97-DDD15D30657F}"/>
              </a:ext>
            </a:extLst>
          </p:cNvPr>
          <p:cNvSpPr txBox="1"/>
          <p:nvPr/>
        </p:nvSpPr>
        <p:spPr>
          <a:xfrm>
            <a:off x="9270508" y="1983249"/>
            <a:ext cx="69911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sz="2000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ថ្លៃ</a:t>
            </a:r>
            <a:endParaRPr 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D5A0049-6DCE-4AA6-9FDD-FA80A5CAAC1F}"/>
              </a:ext>
            </a:extLst>
          </p:cNvPr>
          <p:cNvSpPr txBox="1"/>
          <p:nvPr/>
        </p:nvSpPr>
        <p:spPr>
          <a:xfrm>
            <a:off x="2150616" y="4973655"/>
            <a:ext cx="20717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sz="2000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កាបូប/កាតាប</a:t>
            </a:r>
            <a:endParaRPr 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9B66C70-2378-4637-B7DF-555DA336045D}"/>
              </a:ext>
            </a:extLst>
          </p:cNvPr>
          <p:cNvSpPr txBox="1"/>
          <p:nvPr/>
        </p:nvSpPr>
        <p:spPr>
          <a:xfrm>
            <a:off x="5771869" y="4973655"/>
            <a:ext cx="20717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sz="2000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ស្រោមជើង</a:t>
            </a:r>
            <a:endParaRPr 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D27CCD7-905F-49E4-982C-FA4A21EB0D66}"/>
              </a:ext>
            </a:extLst>
          </p:cNvPr>
          <p:cNvSpPr txBox="1"/>
          <p:nvPr/>
        </p:nvSpPr>
        <p:spPr>
          <a:xfrm>
            <a:off x="9270508" y="4973655"/>
            <a:ext cx="20717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sz="2000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អាវ</a:t>
            </a:r>
            <a:endParaRPr 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659846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26B660E-BE33-464E-BC40-5329DEC4E5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625" y="350834"/>
            <a:ext cx="1953018" cy="69914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6062D70-5B2B-4CC0-A622-7124C2E3DB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67" y="1049982"/>
            <a:ext cx="2456734" cy="3335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4C2A68C-8F2C-41D2-B175-E771F7DE24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9374" y="1847031"/>
            <a:ext cx="9624474" cy="300839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CC79250-6BDB-4AC7-9412-6B9EDA825EB3}"/>
              </a:ext>
            </a:extLst>
          </p:cNvPr>
          <p:cNvSpPr txBox="1"/>
          <p:nvPr/>
        </p:nvSpPr>
        <p:spPr>
          <a:xfrm>
            <a:off x="2248270" y="2006175"/>
            <a:ext cx="124994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sz="2000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ថោក</a:t>
            </a:r>
            <a:endParaRPr 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A3378B-9CFE-45B4-96D1-33BBA9114B31}"/>
              </a:ext>
            </a:extLst>
          </p:cNvPr>
          <p:cNvSpPr txBox="1"/>
          <p:nvPr/>
        </p:nvSpPr>
        <p:spPr>
          <a:xfrm>
            <a:off x="4755706" y="1514437"/>
            <a:ext cx="316909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sz="2000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គួរអោយចាប់អារម្មណ៍</a:t>
            </a:r>
            <a:endParaRPr 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F90142-0196-4F59-8F25-3FABE73EB4DC}"/>
              </a:ext>
            </a:extLst>
          </p:cNvPr>
          <p:cNvSpPr txBox="1"/>
          <p:nvPr/>
        </p:nvSpPr>
        <p:spPr>
          <a:xfrm>
            <a:off x="9991817" y="2000919"/>
            <a:ext cx="130183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sz="2000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ស្អាត</a:t>
            </a:r>
            <a:endParaRPr 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3022695-8EAE-49D9-93CE-33FA854C00F8}"/>
              </a:ext>
            </a:extLst>
          </p:cNvPr>
          <p:cNvSpPr txBox="1"/>
          <p:nvPr/>
        </p:nvSpPr>
        <p:spPr>
          <a:xfrm>
            <a:off x="1872295" y="5009309"/>
            <a:ext cx="200189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sz="2000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ខោជើងវែង</a:t>
            </a:r>
            <a:endParaRPr 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778B7A1-E39F-4CDF-9CF4-370A4FF651B4}"/>
              </a:ext>
            </a:extLst>
          </p:cNvPr>
          <p:cNvSpPr txBox="1"/>
          <p:nvPr/>
        </p:nvSpPr>
        <p:spPr>
          <a:xfrm>
            <a:off x="5568429" y="5009309"/>
            <a:ext cx="200189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sz="2000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អាវយឺត</a:t>
            </a:r>
            <a:endParaRPr 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EC03D11-D222-44B2-B05E-21DD713F20EC}"/>
              </a:ext>
            </a:extLst>
          </p:cNvPr>
          <p:cNvSpPr txBox="1"/>
          <p:nvPr/>
        </p:nvSpPr>
        <p:spPr>
          <a:xfrm>
            <a:off x="8990871" y="5009309"/>
            <a:ext cx="200189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sz="2000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រ៉ូប</a:t>
            </a:r>
            <a:endParaRPr 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739920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26B660E-BE33-464E-BC40-5329DEC4E5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625" y="350834"/>
            <a:ext cx="1953018" cy="69914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6062D70-5B2B-4CC0-A622-7124C2E3DB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67" y="1049982"/>
            <a:ext cx="2456734" cy="3335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7E448A9-7F7F-4638-8D6A-8021761629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3662" y="1660353"/>
            <a:ext cx="10076156" cy="313548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6E404E6-2F5E-4BA0-916E-E46C2DA910AA}"/>
              </a:ext>
            </a:extLst>
          </p:cNvPr>
          <p:cNvSpPr txBox="1"/>
          <p:nvPr/>
        </p:nvSpPr>
        <p:spPr>
          <a:xfrm>
            <a:off x="3138634" y="1861636"/>
            <a:ext cx="148577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sz="2000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ស្អាត</a:t>
            </a:r>
            <a:endParaRPr 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DC7BA72-F8A7-4B2F-963B-D868DF5003F7}"/>
              </a:ext>
            </a:extLst>
          </p:cNvPr>
          <p:cNvSpPr txBox="1"/>
          <p:nvPr/>
        </p:nvSpPr>
        <p:spPr>
          <a:xfrm>
            <a:off x="6953435" y="1861636"/>
            <a:ext cx="148577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sz="2000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ទាន់សម័យ</a:t>
            </a:r>
            <a:endParaRPr 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30B0972-5EC6-46DF-B597-6E8E6177E1FA}"/>
              </a:ext>
            </a:extLst>
          </p:cNvPr>
          <p:cNvSpPr txBox="1"/>
          <p:nvPr/>
        </p:nvSpPr>
        <p:spPr>
          <a:xfrm>
            <a:off x="9929675" y="1861636"/>
            <a:ext cx="160048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sz="2000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ចម្លែក</a:t>
            </a:r>
            <a:endParaRPr 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1CFC6B2-2365-4E3B-898A-1BFD8B106524}"/>
              </a:ext>
            </a:extLst>
          </p:cNvPr>
          <p:cNvSpPr txBox="1"/>
          <p:nvPr/>
        </p:nvSpPr>
        <p:spPr>
          <a:xfrm>
            <a:off x="2214125" y="4901228"/>
            <a:ext cx="201079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sz="2000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ស្បែកជើង</a:t>
            </a:r>
            <a:endParaRPr 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C29945B-EA8C-46D8-A8AB-E935BD586612}"/>
              </a:ext>
            </a:extLst>
          </p:cNvPr>
          <p:cNvSpPr txBox="1"/>
          <p:nvPr/>
        </p:nvSpPr>
        <p:spPr>
          <a:xfrm>
            <a:off x="5783802" y="4901228"/>
            <a:ext cx="201079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sz="2000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ក្រវ៉ាត់ក</a:t>
            </a:r>
            <a:endParaRPr 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CFBDEB8-59E9-48BE-A45F-C0D7F695CDBC}"/>
              </a:ext>
            </a:extLst>
          </p:cNvPr>
          <p:cNvSpPr txBox="1"/>
          <p:nvPr/>
        </p:nvSpPr>
        <p:spPr>
          <a:xfrm>
            <a:off x="9429026" y="4901982"/>
            <a:ext cx="201079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sz="2000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មួក</a:t>
            </a:r>
            <a:endParaRPr 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076541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4703A0-DD44-49E0-B181-6882340FD4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606" y="351606"/>
            <a:ext cx="1953018" cy="6991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E29D7AF-D5C8-4829-AD8B-A9229501FB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9576" y="1307725"/>
            <a:ext cx="2456734" cy="3335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B273E66-BCB4-4F2B-980A-E5CBDA4497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46702" y="351606"/>
            <a:ext cx="6544785" cy="191603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C619B10-FAB9-4D5E-B803-11DACBBACB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46701" y="2389801"/>
            <a:ext cx="6544786" cy="20457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FE54F35-9112-4DCC-886D-979CABECC64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46702" y="4557713"/>
            <a:ext cx="6544785" cy="203659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AE19820-F088-4114-943F-E22574E149F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6606" y="2479444"/>
            <a:ext cx="4351439" cy="2376634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35B2D390-DC60-40B8-B127-48D0DCB69E63}"/>
              </a:ext>
            </a:extLst>
          </p:cNvPr>
          <p:cNvSpPr/>
          <p:nvPr/>
        </p:nvSpPr>
        <p:spPr>
          <a:xfrm>
            <a:off x="400513" y="3284738"/>
            <a:ext cx="3843013" cy="79899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X_[15-22]_kotoba1">
            <a:hlinkClick r:id="" action="ppaction://media"/>
            <a:extLst>
              <a:ext uri="{FF2B5EF4-FFF2-40B4-BE49-F238E27FC236}">
                <a16:creationId xmlns:a16="http://schemas.microsoft.com/office/drawing/2014/main" id="{B82195C9-E32F-468C-8AFE-A1ED27F69A1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545010" y="341267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489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62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4703A0-DD44-49E0-B181-6882340FD4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513" y="343266"/>
            <a:ext cx="1953018" cy="6991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E29D7AF-D5C8-4829-AD8B-A9229501FB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2451" y="1134260"/>
            <a:ext cx="2456734" cy="3335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B273E66-BCB4-4F2B-980A-E5CBDA4497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46702" y="351606"/>
            <a:ext cx="6544785" cy="191603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C619B10-FAB9-4D5E-B803-11DACBBACB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46701" y="2389801"/>
            <a:ext cx="6544786" cy="20457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FE54F35-9112-4DCC-886D-979CABECC64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46702" y="4557713"/>
            <a:ext cx="6544785" cy="203659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AD24689-1C9E-445C-A4E8-79D2CF5B8CF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0513" y="1840419"/>
            <a:ext cx="4785282" cy="821312"/>
          </a:xfrm>
          <a:prstGeom prst="rect">
            <a:avLst/>
          </a:prstGeom>
        </p:spPr>
      </p:pic>
      <p:pic>
        <p:nvPicPr>
          <p:cNvPr id="6" name="X_[15-23]_kotoba2">
            <a:hlinkClick r:id="" action="ppaction://media"/>
            <a:extLst>
              <a:ext uri="{FF2B5EF4-FFF2-40B4-BE49-F238E27FC236}">
                <a16:creationId xmlns:a16="http://schemas.microsoft.com/office/drawing/2014/main" id="{6E852778-758C-449E-BA2A-B7215405C57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447124" y="1301010"/>
            <a:ext cx="487363" cy="48736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19F026F-8F37-4007-904C-F01837BE11EB}"/>
              </a:ext>
            </a:extLst>
          </p:cNvPr>
          <p:cNvSpPr txBox="1"/>
          <p:nvPr/>
        </p:nvSpPr>
        <p:spPr>
          <a:xfrm>
            <a:off x="945161" y="2860318"/>
            <a:ext cx="161613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1.(          )</a:t>
            </a:r>
          </a:p>
          <a:p>
            <a:endParaRPr lang="en-US" sz="2000" dirty="0"/>
          </a:p>
          <a:p>
            <a:r>
              <a:rPr lang="en-US" sz="2000" dirty="0"/>
              <a:t>2.(          )</a:t>
            </a:r>
          </a:p>
          <a:p>
            <a:endParaRPr lang="en-US" sz="2000" dirty="0"/>
          </a:p>
          <a:p>
            <a:r>
              <a:rPr lang="en-US" sz="2000" dirty="0"/>
              <a:t>3.(          )</a:t>
            </a:r>
          </a:p>
          <a:p>
            <a:endParaRPr lang="en-US" sz="2000" dirty="0"/>
          </a:p>
          <a:p>
            <a:r>
              <a:rPr lang="en-US" sz="2000" dirty="0"/>
              <a:t>4.(          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8CCC854-E0D8-4E52-A349-F244A7CD95D7}"/>
              </a:ext>
            </a:extLst>
          </p:cNvPr>
          <p:cNvSpPr txBox="1"/>
          <p:nvPr/>
        </p:nvSpPr>
        <p:spPr>
          <a:xfrm>
            <a:off x="2727568" y="2866189"/>
            <a:ext cx="209966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5.(          )</a:t>
            </a:r>
          </a:p>
          <a:p>
            <a:endParaRPr lang="en-US" sz="2000" dirty="0"/>
          </a:p>
          <a:p>
            <a:r>
              <a:rPr lang="en-US" sz="2000" dirty="0"/>
              <a:t>6.(          )</a:t>
            </a:r>
          </a:p>
          <a:p>
            <a:endParaRPr lang="en-US" sz="2000" dirty="0"/>
          </a:p>
          <a:p>
            <a:r>
              <a:rPr lang="en-US" sz="2000" dirty="0"/>
              <a:t>7.(          )</a:t>
            </a:r>
          </a:p>
          <a:p>
            <a:endParaRPr lang="en-US" sz="2000" dirty="0"/>
          </a:p>
          <a:p>
            <a:r>
              <a:rPr lang="en-US" sz="2000" dirty="0"/>
              <a:t>8.(          )</a:t>
            </a:r>
          </a:p>
        </p:txBody>
      </p:sp>
      <p:sp>
        <p:nvSpPr>
          <p:cNvPr id="20" name="Rectangle: Rounded Corners 13">
            <a:extLst>
              <a:ext uri="{FF2B5EF4-FFF2-40B4-BE49-F238E27FC236}">
                <a16:creationId xmlns:a16="http://schemas.microsoft.com/office/drawing/2014/main" id="{25D4767C-B19B-4B58-9C6F-EA11CBC0BDAB}"/>
              </a:ext>
            </a:extLst>
          </p:cNvPr>
          <p:cNvSpPr/>
          <p:nvPr/>
        </p:nvSpPr>
        <p:spPr>
          <a:xfrm>
            <a:off x="432120" y="1845850"/>
            <a:ext cx="4677514" cy="80786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618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93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42D8859-8CDF-43A2-B8BF-B179CECB28B8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m-KH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DaunPenh" panose="01010101010101010101" pitchFamily="2" charset="0"/>
              </a:rPr>
              <a:t>ា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5C50D912-872F-4202-BCFD-17CC54AEF4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513" y="343266"/>
            <a:ext cx="1953018" cy="699148"/>
          </a:xfrm>
          <a:prstGeom prst="rect">
            <a:avLst/>
          </a:prstGeom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2FAE34C9-A4D9-4F68-AEE7-97930EBFE7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2451" y="1134260"/>
            <a:ext cx="2456734" cy="333501"/>
          </a:xfrm>
          <a:prstGeom prst="rect">
            <a:avLst/>
          </a:prstGeom>
        </p:spPr>
      </p:pic>
      <p:pic>
        <p:nvPicPr>
          <p:cNvPr id="9" name="Picture 6">
            <a:extLst>
              <a:ext uri="{FF2B5EF4-FFF2-40B4-BE49-F238E27FC236}">
                <a16:creationId xmlns:a16="http://schemas.microsoft.com/office/drawing/2014/main" id="{17A5556B-656E-4FC4-888F-4B828B0603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46702" y="351606"/>
            <a:ext cx="6544785" cy="1916033"/>
          </a:xfrm>
          <a:prstGeom prst="rect">
            <a:avLst/>
          </a:prstGeom>
        </p:spPr>
      </p:pic>
      <p:pic>
        <p:nvPicPr>
          <p:cNvPr id="12" name="Picture 8">
            <a:extLst>
              <a:ext uri="{FF2B5EF4-FFF2-40B4-BE49-F238E27FC236}">
                <a16:creationId xmlns:a16="http://schemas.microsoft.com/office/drawing/2014/main" id="{1CA873AB-75D3-45D4-81AC-7DC9CCA0EF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46701" y="2389801"/>
            <a:ext cx="6544786" cy="2045750"/>
          </a:xfrm>
          <a:prstGeom prst="rect">
            <a:avLst/>
          </a:prstGeom>
        </p:spPr>
      </p:pic>
      <p:pic>
        <p:nvPicPr>
          <p:cNvPr id="13" name="Picture 10">
            <a:extLst>
              <a:ext uri="{FF2B5EF4-FFF2-40B4-BE49-F238E27FC236}">
                <a16:creationId xmlns:a16="http://schemas.microsoft.com/office/drawing/2014/main" id="{9C47057E-02DC-4983-9157-16CC030C47B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46702" y="4557713"/>
            <a:ext cx="6544785" cy="2036595"/>
          </a:xfrm>
          <a:prstGeom prst="rect">
            <a:avLst/>
          </a:prstGeom>
        </p:spPr>
      </p:pic>
      <p:pic>
        <p:nvPicPr>
          <p:cNvPr id="14" name="Picture 3">
            <a:extLst>
              <a:ext uri="{FF2B5EF4-FFF2-40B4-BE49-F238E27FC236}">
                <a16:creationId xmlns:a16="http://schemas.microsoft.com/office/drawing/2014/main" id="{3ABA9093-E9DD-4479-A043-D5A6F08DDEC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0513" y="1840419"/>
            <a:ext cx="4785282" cy="821312"/>
          </a:xfrm>
          <a:prstGeom prst="rect">
            <a:avLst/>
          </a:prstGeom>
        </p:spPr>
      </p:pic>
      <p:pic>
        <p:nvPicPr>
          <p:cNvPr id="15" name="X_[15-23]_kotoba2">
            <a:hlinkClick r:id="" action="ppaction://media"/>
            <a:extLst>
              <a:ext uri="{FF2B5EF4-FFF2-40B4-BE49-F238E27FC236}">
                <a16:creationId xmlns:a16="http://schemas.microsoft.com/office/drawing/2014/main" id="{5F0C5058-E6F8-40A7-9A9B-1F05FD1828C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485204" y="2308057"/>
            <a:ext cx="487363" cy="487363"/>
          </a:xfrm>
          <a:prstGeom prst="rect">
            <a:avLst/>
          </a:prstGeom>
        </p:spPr>
      </p:pic>
      <p:sp>
        <p:nvSpPr>
          <p:cNvPr id="16" name="TextBox 11">
            <a:extLst>
              <a:ext uri="{FF2B5EF4-FFF2-40B4-BE49-F238E27FC236}">
                <a16:creationId xmlns:a16="http://schemas.microsoft.com/office/drawing/2014/main" id="{AF19C3B2-4882-48A0-B60E-FB0AF96F85D1}"/>
              </a:ext>
            </a:extLst>
          </p:cNvPr>
          <p:cNvSpPr txBox="1"/>
          <p:nvPr/>
        </p:nvSpPr>
        <p:spPr>
          <a:xfrm>
            <a:off x="945161" y="2860318"/>
            <a:ext cx="161613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1.(          )</a:t>
            </a:r>
          </a:p>
          <a:p>
            <a:endParaRPr lang="en-US" sz="2000" dirty="0"/>
          </a:p>
          <a:p>
            <a:r>
              <a:rPr lang="en-US" sz="2000" dirty="0"/>
              <a:t>2.(          )</a:t>
            </a:r>
          </a:p>
          <a:p>
            <a:endParaRPr lang="en-US" sz="2000" dirty="0"/>
          </a:p>
          <a:p>
            <a:r>
              <a:rPr lang="en-US" sz="2000" dirty="0"/>
              <a:t>3.(          )</a:t>
            </a:r>
          </a:p>
          <a:p>
            <a:endParaRPr lang="en-US" sz="2000" dirty="0"/>
          </a:p>
          <a:p>
            <a:r>
              <a:rPr lang="en-US" sz="2000" dirty="0"/>
              <a:t>4.(          )</a:t>
            </a:r>
          </a:p>
        </p:txBody>
      </p:sp>
      <p:sp>
        <p:nvSpPr>
          <p:cNvPr id="17" name="TextBox 12">
            <a:extLst>
              <a:ext uri="{FF2B5EF4-FFF2-40B4-BE49-F238E27FC236}">
                <a16:creationId xmlns:a16="http://schemas.microsoft.com/office/drawing/2014/main" id="{426892E2-ECFE-4591-A392-9015B150A6D2}"/>
              </a:ext>
            </a:extLst>
          </p:cNvPr>
          <p:cNvSpPr txBox="1"/>
          <p:nvPr/>
        </p:nvSpPr>
        <p:spPr>
          <a:xfrm>
            <a:off x="2727568" y="2866189"/>
            <a:ext cx="209966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5.(          )</a:t>
            </a:r>
          </a:p>
          <a:p>
            <a:endParaRPr lang="en-US" sz="2000" dirty="0"/>
          </a:p>
          <a:p>
            <a:r>
              <a:rPr lang="en-US" sz="2000" dirty="0"/>
              <a:t>6.(          )</a:t>
            </a:r>
          </a:p>
          <a:p>
            <a:endParaRPr lang="en-US" sz="2000" dirty="0"/>
          </a:p>
          <a:p>
            <a:r>
              <a:rPr lang="en-US" sz="2000" dirty="0"/>
              <a:t>7.(          )</a:t>
            </a:r>
          </a:p>
          <a:p>
            <a:endParaRPr lang="en-US" sz="2000" dirty="0"/>
          </a:p>
          <a:p>
            <a:r>
              <a:rPr lang="en-US" sz="2000" dirty="0"/>
              <a:t>8.(          )</a:t>
            </a:r>
          </a:p>
        </p:txBody>
      </p:sp>
      <p:sp>
        <p:nvSpPr>
          <p:cNvPr id="18" name="TextBox 13">
            <a:extLst>
              <a:ext uri="{FF2B5EF4-FFF2-40B4-BE49-F238E27FC236}">
                <a16:creationId xmlns:a16="http://schemas.microsoft.com/office/drawing/2014/main" id="{EE33259E-EFA2-456D-83C5-CA2A26147A4F}"/>
              </a:ext>
            </a:extLst>
          </p:cNvPr>
          <p:cNvSpPr txBox="1"/>
          <p:nvPr/>
        </p:nvSpPr>
        <p:spPr>
          <a:xfrm>
            <a:off x="1287261" y="2776930"/>
            <a:ext cx="6014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19" name="TextBox 14">
            <a:extLst>
              <a:ext uri="{FF2B5EF4-FFF2-40B4-BE49-F238E27FC236}">
                <a16:creationId xmlns:a16="http://schemas.microsoft.com/office/drawing/2014/main" id="{F6BEE6F8-841B-41CE-9122-5B3D6D4DAAD1}"/>
              </a:ext>
            </a:extLst>
          </p:cNvPr>
          <p:cNvSpPr txBox="1"/>
          <p:nvPr/>
        </p:nvSpPr>
        <p:spPr>
          <a:xfrm>
            <a:off x="1287261" y="3420215"/>
            <a:ext cx="6014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20" name="TextBox 15">
            <a:extLst>
              <a:ext uri="{FF2B5EF4-FFF2-40B4-BE49-F238E27FC236}">
                <a16:creationId xmlns:a16="http://schemas.microsoft.com/office/drawing/2014/main" id="{6723A9CF-EA42-4820-8421-1A27AFB6A1A2}"/>
              </a:ext>
            </a:extLst>
          </p:cNvPr>
          <p:cNvSpPr txBox="1"/>
          <p:nvPr/>
        </p:nvSpPr>
        <p:spPr>
          <a:xfrm>
            <a:off x="1285039" y="4011501"/>
            <a:ext cx="6014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g</a:t>
            </a:r>
          </a:p>
        </p:txBody>
      </p:sp>
      <p:sp>
        <p:nvSpPr>
          <p:cNvPr id="21" name="TextBox 16">
            <a:extLst>
              <a:ext uri="{FF2B5EF4-FFF2-40B4-BE49-F238E27FC236}">
                <a16:creationId xmlns:a16="http://schemas.microsoft.com/office/drawing/2014/main" id="{6E698A45-C87C-4C27-AEC2-54254E82DB98}"/>
              </a:ext>
            </a:extLst>
          </p:cNvPr>
          <p:cNvSpPr txBox="1"/>
          <p:nvPr/>
        </p:nvSpPr>
        <p:spPr>
          <a:xfrm>
            <a:off x="1285039" y="4649594"/>
            <a:ext cx="6014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22" name="TextBox 17">
            <a:extLst>
              <a:ext uri="{FF2B5EF4-FFF2-40B4-BE49-F238E27FC236}">
                <a16:creationId xmlns:a16="http://schemas.microsoft.com/office/drawing/2014/main" id="{B08BE517-95CF-4AD5-A649-E58865CC4A7F}"/>
              </a:ext>
            </a:extLst>
          </p:cNvPr>
          <p:cNvSpPr txBox="1"/>
          <p:nvPr/>
        </p:nvSpPr>
        <p:spPr>
          <a:xfrm>
            <a:off x="3083528" y="2776930"/>
            <a:ext cx="6014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h</a:t>
            </a:r>
          </a:p>
        </p:txBody>
      </p:sp>
      <p:sp>
        <p:nvSpPr>
          <p:cNvPr id="23" name="TextBox 18">
            <a:extLst>
              <a:ext uri="{FF2B5EF4-FFF2-40B4-BE49-F238E27FC236}">
                <a16:creationId xmlns:a16="http://schemas.microsoft.com/office/drawing/2014/main" id="{E5BEDE61-08E3-4A41-A3B9-96F187D81458}"/>
              </a:ext>
            </a:extLst>
          </p:cNvPr>
          <p:cNvSpPr txBox="1"/>
          <p:nvPr/>
        </p:nvSpPr>
        <p:spPr>
          <a:xfrm>
            <a:off x="3068326" y="3420215"/>
            <a:ext cx="6014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f</a:t>
            </a:r>
          </a:p>
        </p:txBody>
      </p:sp>
      <p:sp>
        <p:nvSpPr>
          <p:cNvPr id="24" name="TextBox 20">
            <a:extLst>
              <a:ext uri="{FF2B5EF4-FFF2-40B4-BE49-F238E27FC236}">
                <a16:creationId xmlns:a16="http://schemas.microsoft.com/office/drawing/2014/main" id="{A9118CFF-7D6E-4CB4-A057-2D58E9A9A77C}"/>
              </a:ext>
            </a:extLst>
          </p:cNvPr>
          <p:cNvSpPr txBox="1"/>
          <p:nvPr/>
        </p:nvSpPr>
        <p:spPr>
          <a:xfrm>
            <a:off x="3068326" y="4011501"/>
            <a:ext cx="6014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25" name="TextBox 21">
            <a:extLst>
              <a:ext uri="{FF2B5EF4-FFF2-40B4-BE49-F238E27FC236}">
                <a16:creationId xmlns:a16="http://schemas.microsoft.com/office/drawing/2014/main" id="{DF20643B-4B1C-4ED7-BD52-D84139987225}"/>
              </a:ext>
            </a:extLst>
          </p:cNvPr>
          <p:cNvSpPr txBox="1"/>
          <p:nvPr/>
        </p:nvSpPr>
        <p:spPr>
          <a:xfrm>
            <a:off x="3068326" y="4644458"/>
            <a:ext cx="6014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3894867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4693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7594FD7-7AEA-4238-B45C-10027BB425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282" y="1152963"/>
            <a:ext cx="6716272" cy="18469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D581575-D634-48C5-9DB8-09327E174D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3205" y="2328680"/>
            <a:ext cx="4172712" cy="2524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15661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89948E-0B01-441C-BEC1-C5B11F34BA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7417" y="455617"/>
            <a:ext cx="8997166" cy="12552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A688937-DAC1-4305-94A1-EB78BA9431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97417" y="2305807"/>
            <a:ext cx="8997166" cy="3799717"/>
          </a:xfrm>
          <a:prstGeom prst="rect">
            <a:avLst/>
          </a:prstGeom>
        </p:spPr>
      </p:pic>
      <p:pic>
        <p:nvPicPr>
          <p:cNvPr id="11" name="X_[15-24]_kiku1">
            <a:hlinkClick r:id="" action="ppaction://media"/>
            <a:extLst>
              <a:ext uri="{FF2B5EF4-FFF2-40B4-BE49-F238E27FC236}">
                <a16:creationId xmlns:a16="http://schemas.microsoft.com/office/drawing/2014/main" id="{02CA6C93-DE6D-4706-A27D-062E9CF4A63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261892" y="181844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418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2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DEBD3BD-8A34-4C64-9E40-A1B240475B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7417" y="2305807"/>
            <a:ext cx="8997166" cy="379229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189948E-0B01-441C-BEC1-C5B11F34BA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97417" y="455617"/>
            <a:ext cx="8997166" cy="1255293"/>
          </a:xfrm>
          <a:prstGeom prst="rect">
            <a:avLst/>
          </a:prstGeom>
        </p:spPr>
      </p:pic>
      <p:pic>
        <p:nvPicPr>
          <p:cNvPr id="2" name="X_[15-25]_kiku2">
            <a:hlinkClick r:id="" action="ppaction://media"/>
            <a:extLst>
              <a:ext uri="{FF2B5EF4-FFF2-40B4-BE49-F238E27FC236}">
                <a16:creationId xmlns:a16="http://schemas.microsoft.com/office/drawing/2014/main" id="{7DF75CB4-B6FC-4014-BBEB-20E2E05E3D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347617" y="181844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042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93FCC30-7A6B-4234-9C00-78EBC3A27A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7417" y="2305808"/>
            <a:ext cx="8997166" cy="378116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189948E-0B01-441C-BEC1-C5B11F34BA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97417" y="455617"/>
            <a:ext cx="8997166" cy="1255293"/>
          </a:xfrm>
          <a:prstGeom prst="rect">
            <a:avLst/>
          </a:prstGeom>
        </p:spPr>
      </p:pic>
      <p:pic>
        <p:nvPicPr>
          <p:cNvPr id="7" name="X_[15-26]_kiku3">
            <a:hlinkClick r:id="" action="ppaction://media"/>
            <a:extLst>
              <a:ext uri="{FF2B5EF4-FFF2-40B4-BE49-F238E27FC236}">
                <a16:creationId xmlns:a16="http://schemas.microsoft.com/office/drawing/2014/main" id="{07A03C91-14E4-4D72-BD3E-89F6F1D546F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461917" y="181844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85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2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A660EE8-15D7-45F5-BEF2-F4DEE0002F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7417" y="2305808"/>
            <a:ext cx="8997166" cy="376448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189948E-0B01-441C-BEC1-C5B11F34BA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97417" y="455617"/>
            <a:ext cx="8997166" cy="1255293"/>
          </a:xfrm>
          <a:prstGeom prst="rect">
            <a:avLst/>
          </a:prstGeom>
        </p:spPr>
      </p:pic>
      <p:pic>
        <p:nvPicPr>
          <p:cNvPr id="7" name="X_[15-27]_kiku4">
            <a:hlinkClick r:id="" action="ppaction://media"/>
            <a:extLst>
              <a:ext uri="{FF2B5EF4-FFF2-40B4-BE49-F238E27FC236}">
                <a16:creationId xmlns:a16="http://schemas.microsoft.com/office/drawing/2014/main" id="{1C7EC307-FAA1-43CB-A13E-FC806F6D384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776242" y="181844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658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8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5DE2C9B-473C-4AC8-8F73-5CE61586E5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7418" y="2305808"/>
            <a:ext cx="8997166" cy="377281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189948E-0B01-441C-BEC1-C5B11F34BA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97417" y="455617"/>
            <a:ext cx="8997166" cy="1255293"/>
          </a:xfrm>
          <a:prstGeom prst="rect">
            <a:avLst/>
          </a:prstGeom>
        </p:spPr>
      </p:pic>
      <p:pic>
        <p:nvPicPr>
          <p:cNvPr id="7" name="X_[15-28]_kiku5">
            <a:hlinkClick r:id="" action="ppaction://media"/>
            <a:extLst>
              <a:ext uri="{FF2B5EF4-FFF2-40B4-BE49-F238E27FC236}">
                <a16:creationId xmlns:a16="http://schemas.microsoft.com/office/drawing/2014/main" id="{62C1F8F8-07C8-43E0-A5D0-C0CF5B0B487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557167" y="181844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673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82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42D8859-8CDF-43A2-B8BF-B179CECB28B8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m-KH" dirty="0"/>
              <a:t>ា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189948E-0B01-441C-BEC1-C5B11F34BA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7417" y="455617"/>
            <a:ext cx="8997166" cy="12552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A688937-DAC1-4305-94A1-EB78BA9431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97417" y="2305807"/>
            <a:ext cx="8997166" cy="3799717"/>
          </a:xfrm>
          <a:prstGeom prst="rect">
            <a:avLst/>
          </a:prstGeom>
        </p:spPr>
      </p:pic>
      <p:pic>
        <p:nvPicPr>
          <p:cNvPr id="11" name="X_[15-24]_kiku1">
            <a:hlinkClick r:id="" action="ppaction://media"/>
            <a:extLst>
              <a:ext uri="{FF2B5EF4-FFF2-40B4-BE49-F238E27FC236}">
                <a16:creationId xmlns:a16="http://schemas.microsoft.com/office/drawing/2014/main" id="{02CA6C93-DE6D-4706-A27D-062E9CF4A63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85692" y="1818444"/>
            <a:ext cx="487363" cy="4873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004E5D7-461A-42B1-9CE4-75F6E9927F51}"/>
              </a:ext>
            </a:extLst>
          </p:cNvPr>
          <p:cNvSpPr txBox="1"/>
          <p:nvPr/>
        </p:nvSpPr>
        <p:spPr>
          <a:xfrm>
            <a:off x="1597417" y="2931943"/>
            <a:ext cx="6014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b="1" dirty="0">
                <a:solidFill>
                  <a:srgbClr val="FF0000"/>
                </a:solidFill>
              </a:rPr>
              <a:t>○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5175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972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42D8859-8CDF-43A2-B8BF-B179CECB28B8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m-KH" dirty="0"/>
              <a:t>ា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EBD3BD-8A34-4C64-9E40-A1B240475B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7417" y="2305807"/>
            <a:ext cx="8997166" cy="379229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189948E-0B01-441C-BEC1-C5B11F34BA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97417" y="455617"/>
            <a:ext cx="8997166" cy="1255293"/>
          </a:xfrm>
          <a:prstGeom prst="rect">
            <a:avLst/>
          </a:prstGeom>
        </p:spPr>
      </p:pic>
      <p:pic>
        <p:nvPicPr>
          <p:cNvPr id="2" name="X_[15-25]_kiku2">
            <a:hlinkClick r:id="" action="ppaction://media"/>
            <a:extLst>
              <a:ext uri="{FF2B5EF4-FFF2-40B4-BE49-F238E27FC236}">
                <a16:creationId xmlns:a16="http://schemas.microsoft.com/office/drawing/2014/main" id="{7DF75CB4-B6FC-4014-BBEB-20E2E05E3D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396728" y="1765267"/>
            <a:ext cx="487363" cy="4873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CCC1F20-1ED2-4B58-BEF4-DE3E1B84D8AC}"/>
              </a:ext>
            </a:extLst>
          </p:cNvPr>
          <p:cNvSpPr txBox="1"/>
          <p:nvPr/>
        </p:nvSpPr>
        <p:spPr>
          <a:xfrm>
            <a:off x="6038950" y="2900704"/>
            <a:ext cx="6014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b="1" dirty="0">
                <a:solidFill>
                  <a:srgbClr val="FF0000"/>
                </a:solidFill>
              </a:rPr>
              <a:t>○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1744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1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42D8859-8CDF-43A2-B8BF-B179CECB28B8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m-KH" dirty="0"/>
              <a:t>ា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93FCC30-7A6B-4234-9C00-78EBC3A27A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7417" y="2305808"/>
            <a:ext cx="8997166" cy="378116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189948E-0B01-441C-BEC1-C5B11F34BA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97417" y="455617"/>
            <a:ext cx="8997166" cy="1255293"/>
          </a:xfrm>
          <a:prstGeom prst="rect">
            <a:avLst/>
          </a:prstGeom>
        </p:spPr>
      </p:pic>
      <p:pic>
        <p:nvPicPr>
          <p:cNvPr id="7" name="X_[15-26]_kiku3">
            <a:hlinkClick r:id="" action="ppaction://media"/>
            <a:extLst>
              <a:ext uri="{FF2B5EF4-FFF2-40B4-BE49-F238E27FC236}">
                <a16:creationId xmlns:a16="http://schemas.microsoft.com/office/drawing/2014/main" id="{07A03C91-14E4-4D72-BD3E-89F6F1D546F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396728" y="1818443"/>
            <a:ext cx="487363" cy="48736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8B09538-5389-4C06-A35D-BC68C6DEFF1C}"/>
              </a:ext>
            </a:extLst>
          </p:cNvPr>
          <p:cNvSpPr txBox="1"/>
          <p:nvPr/>
        </p:nvSpPr>
        <p:spPr>
          <a:xfrm>
            <a:off x="6038950" y="2900704"/>
            <a:ext cx="6014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b="1" dirty="0">
                <a:solidFill>
                  <a:srgbClr val="FF0000"/>
                </a:solidFill>
              </a:rPr>
              <a:t>○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411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92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8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42D8859-8CDF-43A2-B8BF-B179CECB28B8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m-KH" dirty="0"/>
              <a:t>ា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A660EE8-15D7-45F5-BEF2-F4DEE0002F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7417" y="2305808"/>
            <a:ext cx="8997166" cy="376448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189948E-0B01-441C-BEC1-C5B11F34BA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97417" y="455617"/>
            <a:ext cx="8997166" cy="1255293"/>
          </a:xfrm>
          <a:prstGeom prst="rect">
            <a:avLst/>
          </a:prstGeom>
        </p:spPr>
      </p:pic>
      <p:pic>
        <p:nvPicPr>
          <p:cNvPr id="7" name="X_[15-27]_kiku4">
            <a:hlinkClick r:id="" action="ppaction://media"/>
            <a:extLst>
              <a:ext uri="{FF2B5EF4-FFF2-40B4-BE49-F238E27FC236}">
                <a16:creationId xmlns:a16="http://schemas.microsoft.com/office/drawing/2014/main" id="{1C7EC307-FAA1-43CB-A13E-FC806F6D384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566692" y="1818445"/>
            <a:ext cx="487363" cy="48736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DC358E1-9ADE-4EC2-9D70-97D2CEE6E102}"/>
              </a:ext>
            </a:extLst>
          </p:cNvPr>
          <p:cNvSpPr txBox="1"/>
          <p:nvPr/>
        </p:nvSpPr>
        <p:spPr>
          <a:xfrm>
            <a:off x="1597417" y="2931943"/>
            <a:ext cx="6014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b="1" dirty="0">
                <a:solidFill>
                  <a:srgbClr val="FF0000"/>
                </a:solidFill>
              </a:rPr>
              <a:t>○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7251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188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8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42D8859-8CDF-43A2-B8BF-B179CECB28B8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m-KH" dirty="0"/>
              <a:t>ា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5DE2C9B-473C-4AC8-8F73-5CE61586E5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7418" y="2305808"/>
            <a:ext cx="8997166" cy="377281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189948E-0B01-441C-BEC1-C5B11F34BA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97417" y="455617"/>
            <a:ext cx="8997166" cy="1255293"/>
          </a:xfrm>
          <a:prstGeom prst="rect">
            <a:avLst/>
          </a:prstGeom>
        </p:spPr>
      </p:pic>
      <p:pic>
        <p:nvPicPr>
          <p:cNvPr id="7" name="X_[15-28]_kiku5">
            <a:hlinkClick r:id="" action="ppaction://media"/>
            <a:extLst>
              <a:ext uri="{FF2B5EF4-FFF2-40B4-BE49-F238E27FC236}">
                <a16:creationId xmlns:a16="http://schemas.microsoft.com/office/drawing/2014/main" id="{62C1F8F8-07C8-43E0-A5D0-C0CF5B0B487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347617" y="1818445"/>
            <a:ext cx="487363" cy="48736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E0625DF-9DB9-4AC8-9A67-06FDA7B4FC5C}"/>
              </a:ext>
            </a:extLst>
          </p:cNvPr>
          <p:cNvSpPr txBox="1"/>
          <p:nvPr/>
        </p:nvSpPr>
        <p:spPr>
          <a:xfrm>
            <a:off x="1597417" y="2931943"/>
            <a:ext cx="6014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b="1" dirty="0">
                <a:solidFill>
                  <a:srgbClr val="FF0000"/>
                </a:solidFill>
              </a:rPr>
              <a:t>○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0195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82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8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BAC24E51-7272-4601-BDC2-AD5DCCB3A7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492" y="784522"/>
            <a:ext cx="10905066" cy="2644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71376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5C06FAF-B48B-49D1-9C0D-42EB013F251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64847" y="152623"/>
            <a:ext cx="8862306" cy="392033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E0A6483-BA02-4993-BF23-16DAB46049D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664847" y="4192250"/>
            <a:ext cx="8935092" cy="2266966"/>
          </a:xfrm>
          <a:prstGeom prst="rect">
            <a:avLst/>
          </a:prstGeom>
        </p:spPr>
      </p:pic>
      <p:pic>
        <p:nvPicPr>
          <p:cNvPr id="6" name="X_[15-24]_kiku1">
            <a:hlinkClick r:id="" action="ppaction://media"/>
            <a:extLst>
              <a:ext uri="{FF2B5EF4-FFF2-40B4-BE49-F238E27FC236}">
                <a16:creationId xmlns:a16="http://schemas.microsoft.com/office/drawing/2014/main" id="{D60F0979-8ADA-4C8F-8F25-F157BC3A553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664847" y="735368"/>
            <a:ext cx="487363" cy="487363"/>
          </a:xfrm>
          <a:prstGeom prst="rect">
            <a:avLst/>
          </a:prstGeom>
        </p:spPr>
      </p:pic>
      <p:pic>
        <p:nvPicPr>
          <p:cNvPr id="7" name="X_[15-25]_kiku2">
            <a:hlinkClick r:id="" action="ppaction://media"/>
            <a:extLst>
              <a:ext uri="{FF2B5EF4-FFF2-40B4-BE49-F238E27FC236}">
                <a16:creationId xmlns:a16="http://schemas.microsoft.com/office/drawing/2014/main" id="{60CBAA21-9641-4DAC-A057-B64EF738412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664847" y="2112791"/>
            <a:ext cx="487363" cy="487363"/>
          </a:xfrm>
          <a:prstGeom prst="rect">
            <a:avLst/>
          </a:prstGeom>
        </p:spPr>
      </p:pic>
      <p:pic>
        <p:nvPicPr>
          <p:cNvPr id="8" name="X_[15-26]_kiku3">
            <a:hlinkClick r:id="" action="ppaction://media"/>
            <a:extLst>
              <a:ext uri="{FF2B5EF4-FFF2-40B4-BE49-F238E27FC236}">
                <a16:creationId xmlns:a16="http://schemas.microsoft.com/office/drawing/2014/main" id="{EB76488B-2C9D-45BC-9AC4-DE48A795CB36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664847" y="3490214"/>
            <a:ext cx="487363" cy="487363"/>
          </a:xfrm>
          <a:prstGeom prst="rect">
            <a:avLst/>
          </a:prstGeom>
        </p:spPr>
      </p:pic>
      <p:pic>
        <p:nvPicPr>
          <p:cNvPr id="9" name="X_[15-27]_kiku4">
            <a:hlinkClick r:id="" action="ppaction://media"/>
            <a:extLst>
              <a:ext uri="{FF2B5EF4-FFF2-40B4-BE49-F238E27FC236}">
                <a16:creationId xmlns:a16="http://schemas.microsoft.com/office/drawing/2014/main" id="{F9603FED-7F0E-467E-8658-6060DC22DBD9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664847" y="4719337"/>
            <a:ext cx="487363" cy="487363"/>
          </a:xfrm>
          <a:prstGeom prst="rect">
            <a:avLst/>
          </a:prstGeom>
        </p:spPr>
      </p:pic>
      <p:pic>
        <p:nvPicPr>
          <p:cNvPr id="10" name="X_[15-28]_kiku5">
            <a:hlinkClick r:id="" action="ppaction://media"/>
            <a:extLst>
              <a:ext uri="{FF2B5EF4-FFF2-40B4-BE49-F238E27FC236}">
                <a16:creationId xmlns:a16="http://schemas.microsoft.com/office/drawing/2014/main" id="{288727D0-94A2-4C3F-828A-E3C38D14EE8B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664847" y="607597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881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2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13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92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188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282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A7DF155-C6D7-4928-B4EF-8BB840B5F807}"/>
              </a:ext>
            </a:extLst>
          </p:cNvPr>
          <p:cNvSpPr/>
          <p:nvPr/>
        </p:nvSpPr>
        <p:spPr>
          <a:xfrm>
            <a:off x="1178879" y="1364816"/>
            <a:ext cx="9763219" cy="4555371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A27FF18-B534-4BF3-817C-9DA70A1D1C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1142" y="664963"/>
            <a:ext cx="2449206" cy="11850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CA22947-8069-4CD8-989B-88AF7EB707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2784" y="2015662"/>
            <a:ext cx="6161103" cy="69708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2FA6F96-19A5-4142-831F-DBA2CA2D4D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54423" y="2781457"/>
            <a:ext cx="4643953" cy="97132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77C1699-2F47-49B8-B58C-8DCC2A573A1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54423" y="3818535"/>
            <a:ext cx="4307478" cy="91101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E56E58E-F869-4A16-8E02-ED0E830EAF2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54423" y="4795302"/>
            <a:ext cx="6198050" cy="854749"/>
          </a:xfrm>
          <a:prstGeom prst="rect">
            <a:avLst/>
          </a:prstGeom>
        </p:spPr>
      </p:pic>
      <p:pic>
        <p:nvPicPr>
          <p:cNvPr id="13" name="X_[15-29]_katachi">
            <a:hlinkClick r:id="" action="ppaction://media"/>
            <a:extLst>
              <a:ext uri="{FF2B5EF4-FFF2-40B4-BE49-F238E27FC236}">
                <a16:creationId xmlns:a16="http://schemas.microsoft.com/office/drawing/2014/main" id="{0A2086CA-25FB-4B94-ADE1-63B36721B33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97661" y="206491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547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69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AA3743-7436-488F-BB2F-AD365FA784D9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m-KH" dirty="0"/>
              <a:t>ា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A7DF155-C6D7-4928-B4EF-8BB840B5F807}"/>
              </a:ext>
            </a:extLst>
          </p:cNvPr>
          <p:cNvSpPr/>
          <p:nvPr/>
        </p:nvSpPr>
        <p:spPr>
          <a:xfrm>
            <a:off x="1178879" y="1364816"/>
            <a:ext cx="9763219" cy="4555371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A27FF18-B534-4BF3-817C-9DA70A1D1C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1142" y="664963"/>
            <a:ext cx="2449206" cy="11850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CA22947-8069-4CD8-989B-88AF7EB707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2784" y="2015662"/>
            <a:ext cx="6161103" cy="69708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2FA6F96-19A5-4142-831F-DBA2CA2D4D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54423" y="2781457"/>
            <a:ext cx="4643953" cy="97132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77C1699-2F47-49B8-B58C-8DCC2A573A1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54423" y="3818535"/>
            <a:ext cx="4307478" cy="91101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E56E58E-F869-4A16-8E02-ED0E830EAF2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54423" y="4795302"/>
            <a:ext cx="6198050" cy="854749"/>
          </a:xfrm>
          <a:prstGeom prst="rect">
            <a:avLst/>
          </a:prstGeom>
        </p:spPr>
      </p:pic>
      <p:pic>
        <p:nvPicPr>
          <p:cNvPr id="13" name="X_[15-29]_katachi">
            <a:hlinkClick r:id="" action="ppaction://media"/>
            <a:extLst>
              <a:ext uri="{FF2B5EF4-FFF2-40B4-BE49-F238E27FC236}">
                <a16:creationId xmlns:a16="http://schemas.microsoft.com/office/drawing/2014/main" id="{0A2086CA-25FB-4B94-ADE1-63B36721B33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97661" y="2064918"/>
            <a:ext cx="487363" cy="48736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B5F5D4A-2E91-4A03-9859-05B32F72C853}"/>
              </a:ext>
            </a:extLst>
          </p:cNvPr>
          <p:cNvSpPr txBox="1"/>
          <p:nvPr/>
        </p:nvSpPr>
        <p:spPr>
          <a:xfrm>
            <a:off x="3862407" y="2787488"/>
            <a:ext cx="20868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おもしろい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920F430-A946-44E1-A8B8-9922CAE4601C}"/>
              </a:ext>
            </a:extLst>
          </p:cNvPr>
          <p:cNvSpPr txBox="1"/>
          <p:nvPr/>
        </p:nvSpPr>
        <p:spPr>
          <a:xfrm>
            <a:off x="3932990" y="3310060"/>
            <a:ext cx="20868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かっこいい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F0A049B-3223-4A0A-9E91-50A2ED3C4A74}"/>
              </a:ext>
            </a:extLst>
          </p:cNvPr>
          <p:cNvSpPr txBox="1"/>
          <p:nvPr/>
        </p:nvSpPr>
        <p:spPr>
          <a:xfrm>
            <a:off x="4229926" y="3792863"/>
            <a:ext cx="20868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かわいい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670B251-37B8-499E-BE77-00007E0FA766}"/>
              </a:ext>
            </a:extLst>
          </p:cNvPr>
          <p:cNvSpPr txBox="1"/>
          <p:nvPr/>
        </p:nvSpPr>
        <p:spPr>
          <a:xfrm>
            <a:off x="3973671" y="4282796"/>
            <a:ext cx="20868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かわいい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56F88CB-F331-48AC-BF02-9A65F4525ADF}"/>
              </a:ext>
            </a:extLst>
          </p:cNvPr>
          <p:cNvSpPr txBox="1"/>
          <p:nvPr/>
        </p:nvSpPr>
        <p:spPr>
          <a:xfrm>
            <a:off x="3932989" y="4726565"/>
            <a:ext cx="20868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すてき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B7569DB-CC89-4C33-BC71-CFC593561E3A}"/>
              </a:ext>
            </a:extLst>
          </p:cNvPr>
          <p:cNvSpPr txBox="1"/>
          <p:nvPr/>
        </p:nvSpPr>
        <p:spPr>
          <a:xfrm>
            <a:off x="2930262" y="5198570"/>
            <a:ext cx="20868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おしゃれ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2B38933-6E1B-4EC0-88C2-608876716F16}"/>
              </a:ext>
            </a:extLst>
          </p:cNvPr>
          <p:cNvSpPr txBox="1"/>
          <p:nvPr/>
        </p:nvSpPr>
        <p:spPr>
          <a:xfrm>
            <a:off x="6272987" y="5198570"/>
            <a:ext cx="20868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たかい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2800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4269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11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9859BF9-BA5F-4414-9439-4B810F4728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067" y="699558"/>
            <a:ext cx="10905066" cy="1363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32050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F1653EB-B14C-4FF0-A5FD-5DF7D90A21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15" y="183612"/>
            <a:ext cx="11760569" cy="64907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256F87A-E352-46FA-BD14-E71D60579D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042" y="371707"/>
            <a:ext cx="2354468" cy="186098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E6BB9C4-1C35-45CB-90B2-B407E9B7FB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0567" y="2837968"/>
            <a:ext cx="2875433" cy="279951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4918C0C-6039-4ABB-841B-A4334CEF08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57960" y="371707"/>
            <a:ext cx="8830636" cy="220394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F256DB5-8C2F-4EED-B790-C03E767557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00975" y="2763747"/>
            <a:ext cx="3542873" cy="3619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26715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DD4295B-C1E0-4B2F-AA73-5B8E22C858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326" y="737173"/>
            <a:ext cx="8845916" cy="1024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00213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5C06FAF-B48B-49D1-9C0D-42EB013F251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64847" y="152623"/>
            <a:ext cx="8862306" cy="392033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E0A6483-BA02-4993-BF23-16DAB46049D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664847" y="4192250"/>
            <a:ext cx="8935092" cy="2266966"/>
          </a:xfrm>
          <a:prstGeom prst="rect">
            <a:avLst/>
          </a:prstGeom>
        </p:spPr>
      </p:pic>
      <p:pic>
        <p:nvPicPr>
          <p:cNvPr id="6" name="X_[15-24]_kiku1">
            <a:hlinkClick r:id="" action="ppaction://media"/>
            <a:extLst>
              <a:ext uri="{FF2B5EF4-FFF2-40B4-BE49-F238E27FC236}">
                <a16:creationId xmlns:a16="http://schemas.microsoft.com/office/drawing/2014/main" id="{D60F0979-8ADA-4C8F-8F25-F157BC3A553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664847" y="735368"/>
            <a:ext cx="487363" cy="487363"/>
          </a:xfrm>
          <a:prstGeom prst="rect">
            <a:avLst/>
          </a:prstGeom>
        </p:spPr>
      </p:pic>
      <p:pic>
        <p:nvPicPr>
          <p:cNvPr id="7" name="X_[15-25]_kiku2">
            <a:hlinkClick r:id="" action="ppaction://media"/>
            <a:extLst>
              <a:ext uri="{FF2B5EF4-FFF2-40B4-BE49-F238E27FC236}">
                <a16:creationId xmlns:a16="http://schemas.microsoft.com/office/drawing/2014/main" id="{60CBAA21-9641-4DAC-A057-B64EF738412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664847" y="2112791"/>
            <a:ext cx="487363" cy="487363"/>
          </a:xfrm>
          <a:prstGeom prst="rect">
            <a:avLst/>
          </a:prstGeom>
        </p:spPr>
      </p:pic>
      <p:pic>
        <p:nvPicPr>
          <p:cNvPr id="8" name="X_[15-26]_kiku3">
            <a:hlinkClick r:id="" action="ppaction://media"/>
            <a:extLst>
              <a:ext uri="{FF2B5EF4-FFF2-40B4-BE49-F238E27FC236}">
                <a16:creationId xmlns:a16="http://schemas.microsoft.com/office/drawing/2014/main" id="{EB76488B-2C9D-45BC-9AC4-DE48A795CB36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664847" y="3490214"/>
            <a:ext cx="487363" cy="487363"/>
          </a:xfrm>
          <a:prstGeom prst="rect">
            <a:avLst/>
          </a:prstGeom>
        </p:spPr>
      </p:pic>
      <p:pic>
        <p:nvPicPr>
          <p:cNvPr id="9" name="X_[15-27]_kiku4">
            <a:hlinkClick r:id="" action="ppaction://media"/>
            <a:extLst>
              <a:ext uri="{FF2B5EF4-FFF2-40B4-BE49-F238E27FC236}">
                <a16:creationId xmlns:a16="http://schemas.microsoft.com/office/drawing/2014/main" id="{F9603FED-7F0E-467E-8658-6060DC22DBD9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664847" y="4719337"/>
            <a:ext cx="487363" cy="487363"/>
          </a:xfrm>
          <a:prstGeom prst="rect">
            <a:avLst/>
          </a:prstGeom>
        </p:spPr>
      </p:pic>
      <p:pic>
        <p:nvPicPr>
          <p:cNvPr id="10" name="X_[15-28]_kiku5">
            <a:hlinkClick r:id="" action="ppaction://media"/>
            <a:extLst>
              <a:ext uri="{FF2B5EF4-FFF2-40B4-BE49-F238E27FC236}">
                <a16:creationId xmlns:a16="http://schemas.microsoft.com/office/drawing/2014/main" id="{288727D0-94A2-4C3F-828A-E3C38D14EE8B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664847" y="607597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513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2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13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92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188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282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8860B30-32F2-4273-89F2-046D56F2F4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7258" y="1197601"/>
            <a:ext cx="4408670" cy="8689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01EAB98-79CA-4824-8370-86E8BD78CC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41626" y="1197601"/>
            <a:ext cx="2918950" cy="6786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721FEF9-910C-40E6-8470-08D075EBA83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77199" y="2186746"/>
            <a:ext cx="3737179" cy="64006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5DBC6F4-7E41-4C2A-BD6A-0AC35F49C41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90103" y="2899043"/>
            <a:ext cx="3724275" cy="117432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A2C3790-A7C0-4F61-B819-286A07A52B5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01101" y="1876222"/>
            <a:ext cx="481008" cy="31052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55FBEDC-CE5E-45FB-9F9F-AA70D75A893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7258" y="2230225"/>
            <a:ext cx="6773107" cy="3007067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1F6912A-9AEE-4A07-8A52-52C5F648E57F}"/>
              </a:ext>
            </a:extLst>
          </p:cNvPr>
          <p:cNvSpPr/>
          <p:nvPr/>
        </p:nvSpPr>
        <p:spPr>
          <a:xfrm>
            <a:off x="400513" y="2230225"/>
            <a:ext cx="4595415" cy="78818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X_[15-30]_hanasu1">
            <a:hlinkClick r:id="" action="ppaction://media"/>
            <a:extLst>
              <a:ext uri="{FF2B5EF4-FFF2-40B4-BE49-F238E27FC236}">
                <a16:creationId xmlns:a16="http://schemas.microsoft.com/office/drawing/2014/main" id="{A3AFFE47-CB11-49BA-8889-43E6FC5DF63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335480" y="2655361"/>
            <a:ext cx="487363" cy="487363"/>
          </a:xfrm>
          <a:prstGeom prst="rect">
            <a:avLst/>
          </a:prstGeom>
        </p:spPr>
      </p:pic>
      <p:pic>
        <p:nvPicPr>
          <p:cNvPr id="16" name="X_[15-31]_hanasu2">
            <a:hlinkClick r:id="" action="ppaction://media"/>
            <a:extLst>
              <a:ext uri="{FF2B5EF4-FFF2-40B4-BE49-F238E27FC236}">
                <a16:creationId xmlns:a16="http://schemas.microsoft.com/office/drawing/2014/main" id="{2E111AC2-4612-44E8-82CA-B6D806A9A11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051170" y="226309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739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84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61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8860B30-32F2-4273-89F2-046D56F2F4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7258" y="1197601"/>
            <a:ext cx="4408670" cy="8689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01EAB98-79CA-4824-8370-86E8BD78CC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96074" y="365064"/>
            <a:ext cx="2918950" cy="6786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721FEF9-910C-40E6-8470-08D075EBA83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31647" y="1354209"/>
            <a:ext cx="3737179" cy="64006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5DBC6F4-7E41-4C2A-BD6A-0AC35F49C41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44551" y="2066506"/>
            <a:ext cx="3724275" cy="117432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A2C3790-A7C0-4F61-B819-286A07A52B5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55549" y="1043685"/>
            <a:ext cx="481008" cy="31052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55FBEDC-CE5E-45FB-9F9F-AA70D75A893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7258" y="2230225"/>
            <a:ext cx="6773107" cy="3007067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1F6912A-9AEE-4A07-8A52-52C5F648E57F}"/>
              </a:ext>
            </a:extLst>
          </p:cNvPr>
          <p:cNvSpPr/>
          <p:nvPr/>
        </p:nvSpPr>
        <p:spPr>
          <a:xfrm>
            <a:off x="400513" y="2965141"/>
            <a:ext cx="5023743" cy="76347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X_[15-30]_hanasu1">
            <a:hlinkClick r:id="" action="ppaction://media"/>
            <a:extLst>
              <a:ext uri="{FF2B5EF4-FFF2-40B4-BE49-F238E27FC236}">
                <a16:creationId xmlns:a16="http://schemas.microsoft.com/office/drawing/2014/main" id="{A3AFFE47-CB11-49BA-8889-43E6FC5DF63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814828" y="2653666"/>
            <a:ext cx="487363" cy="487363"/>
          </a:xfrm>
          <a:prstGeom prst="rect">
            <a:avLst/>
          </a:prstGeom>
        </p:spPr>
      </p:pic>
      <p:pic>
        <p:nvPicPr>
          <p:cNvPr id="16" name="X_[15-31]_hanasu2">
            <a:hlinkClick r:id="" action="ppaction://media"/>
            <a:extLst>
              <a:ext uri="{FF2B5EF4-FFF2-40B4-BE49-F238E27FC236}">
                <a16:creationId xmlns:a16="http://schemas.microsoft.com/office/drawing/2014/main" id="{2E111AC2-4612-44E8-82CA-B6D806A9A11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580206" y="3008651"/>
            <a:ext cx="487363" cy="487363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074C8F6-6CB9-4436-B3F2-3F6E15AD1082}"/>
              </a:ext>
            </a:extLst>
          </p:cNvPr>
          <p:cNvSpPr/>
          <p:nvPr/>
        </p:nvSpPr>
        <p:spPr>
          <a:xfrm>
            <a:off x="7796785" y="4327030"/>
            <a:ext cx="3867628" cy="2165906"/>
          </a:xfrm>
          <a:prstGeom prst="rect">
            <a:avLst/>
          </a:prstGeom>
          <a:noFill/>
          <a:ln w="76200">
            <a:solidFill>
              <a:srgbClr val="E799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F4AA831-C46A-406A-B5D6-F074179DD60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931647" y="4622570"/>
            <a:ext cx="3506194" cy="1729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625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84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61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8860B30-32F2-4273-89F2-046D56F2F4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111" y="915857"/>
            <a:ext cx="4408670" cy="8689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01EAB98-79CA-4824-8370-86E8BD78CC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111" y="2856271"/>
            <a:ext cx="2918950" cy="6786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721FEF9-910C-40E6-8470-08D075EBA8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6684" y="3845416"/>
            <a:ext cx="3737179" cy="64006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5DBC6F4-7E41-4C2A-BD6A-0AC35F49C4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9588" y="4557713"/>
            <a:ext cx="3724275" cy="117432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A2C3790-A7C0-4F61-B819-286A07A52B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70586" y="3534892"/>
            <a:ext cx="481008" cy="31052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976AC2B-6F35-41C7-8298-0FD0ED17FC2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46702" y="351606"/>
            <a:ext cx="6544785" cy="191603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58FBC70-63FF-46C9-8637-619CBDE79C6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46701" y="2389801"/>
            <a:ext cx="6544786" cy="204575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8B1E881-F8B0-4C88-AE32-334433BAB45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46702" y="4557713"/>
            <a:ext cx="6544785" cy="203659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4BF7CFE-6C22-4126-B629-05607C55F70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9535" y="1911136"/>
            <a:ext cx="4557166" cy="868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92983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8860B30-32F2-4273-89F2-046D56F2F4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258" y="864226"/>
            <a:ext cx="4408670" cy="8689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01EAB98-79CA-4824-8370-86E8BD78CC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1626" y="1197601"/>
            <a:ext cx="2918950" cy="6786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721FEF9-910C-40E6-8470-08D075EBA8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7199" y="2186746"/>
            <a:ext cx="3737179" cy="64006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5DBC6F4-7E41-4C2A-BD6A-0AC35F49C4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0103" y="2899043"/>
            <a:ext cx="3724275" cy="117432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A2C3790-A7C0-4F61-B819-286A07A52B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01101" y="1876222"/>
            <a:ext cx="481008" cy="31052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55FBEDC-CE5E-45FB-9F9F-AA70D75A893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7258" y="2230225"/>
            <a:ext cx="6773107" cy="3007067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1F6912A-9AEE-4A07-8A52-52C5F648E57F}"/>
              </a:ext>
            </a:extLst>
          </p:cNvPr>
          <p:cNvSpPr/>
          <p:nvPr/>
        </p:nvSpPr>
        <p:spPr>
          <a:xfrm>
            <a:off x="400513" y="4447713"/>
            <a:ext cx="7172139" cy="78957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06636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3E88A3B-546A-42AB-A357-6A8C731231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2044" y="426508"/>
            <a:ext cx="9167912" cy="6004983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6D1BAAA-D26C-4B24-9BCB-5CD2EA1EA51B}"/>
              </a:ext>
            </a:extLst>
          </p:cNvPr>
          <p:cNvSpPr/>
          <p:nvPr/>
        </p:nvSpPr>
        <p:spPr>
          <a:xfrm>
            <a:off x="1512043" y="3616447"/>
            <a:ext cx="9167913" cy="754603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39054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77E224D-D564-4083-A5FD-E4E89647DA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746524"/>
            <a:ext cx="10905066" cy="20447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FA02A86-718A-44C5-946A-4FADAD631A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467" y="3451410"/>
            <a:ext cx="10905066" cy="2660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61479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3264D36-85F6-4034-90FE-C3287D7DF7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875" y="1024882"/>
            <a:ext cx="7219950" cy="100349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B47BE85-CA8C-44FA-A5A7-AE9A97275F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125" y="2095052"/>
            <a:ext cx="4386499" cy="9025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3555EEF-AE3B-49BD-B4E0-6DF337C973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6974" y="1813433"/>
            <a:ext cx="4813151" cy="4130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67041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17126B7-66C1-4480-99DF-BE02CEA977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5406" y="311025"/>
            <a:ext cx="3109684" cy="74387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BF6FC90-9358-447F-9CF0-4248AF3968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3848" y="1234984"/>
            <a:ext cx="3382391" cy="158242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30369CF-1439-496F-9C2A-717AA19CF2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1148" y="1250523"/>
            <a:ext cx="3348722" cy="156688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1CA5D60-A2D0-4E0B-BEA5-E4EF4C4BDF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3848" y="3551614"/>
            <a:ext cx="3397930" cy="160831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9885F8E-5BC1-4042-A5F3-CADB7EE1CE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1148" y="3551614"/>
            <a:ext cx="3542996" cy="3042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63630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EA8137E7-71D3-4280-9B68-E54DB18860E7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m-KH" dirty="0"/>
              <a:t>ា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7126B7-66C1-4480-99DF-BE02CEA977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5406" y="311025"/>
            <a:ext cx="3109684" cy="74387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BF6FC90-9358-447F-9CF0-4248AF3968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3848" y="1234984"/>
            <a:ext cx="3382391" cy="158242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30369CF-1439-496F-9C2A-717AA19CF2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1148" y="1250523"/>
            <a:ext cx="3348722" cy="156688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1CA5D60-A2D0-4E0B-BEA5-E4EF4C4BDF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3848" y="3551614"/>
            <a:ext cx="3397930" cy="160831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9885F8E-5BC1-4042-A5F3-CADB7EE1CE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1148" y="3551614"/>
            <a:ext cx="3542996" cy="304213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B16BD49-376D-462B-AA8C-B70A275DA79D}"/>
              </a:ext>
            </a:extLst>
          </p:cNvPr>
          <p:cNvSpPr txBox="1"/>
          <p:nvPr/>
        </p:nvSpPr>
        <p:spPr>
          <a:xfrm>
            <a:off x="2166839" y="2895150"/>
            <a:ext cx="20868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いりぐち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898006A-B05E-4CD9-8FC4-06B91FCFBCE6}"/>
              </a:ext>
            </a:extLst>
          </p:cNvPr>
          <p:cNvSpPr txBox="1"/>
          <p:nvPr/>
        </p:nvSpPr>
        <p:spPr>
          <a:xfrm>
            <a:off x="6894937" y="2895149"/>
            <a:ext cx="20868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でぐち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E247E44-F9A1-4197-9600-CE10CB2EE6F6}"/>
              </a:ext>
            </a:extLst>
          </p:cNvPr>
          <p:cNvSpPr txBox="1"/>
          <p:nvPr/>
        </p:nvSpPr>
        <p:spPr>
          <a:xfrm>
            <a:off x="2166838" y="5354732"/>
            <a:ext cx="20868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トイレ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79861E8-D0D3-4C23-B724-6518035D2B7C}"/>
              </a:ext>
            </a:extLst>
          </p:cNvPr>
          <p:cNvSpPr txBox="1"/>
          <p:nvPr/>
        </p:nvSpPr>
        <p:spPr>
          <a:xfrm>
            <a:off x="9211030" y="3583285"/>
            <a:ext cx="26806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ひじょうぐち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94214B2-E814-40FB-B045-48EEC164384F}"/>
              </a:ext>
            </a:extLst>
          </p:cNvPr>
          <p:cNvSpPr txBox="1"/>
          <p:nvPr/>
        </p:nvSpPr>
        <p:spPr>
          <a:xfrm>
            <a:off x="9260179" y="4076621"/>
            <a:ext cx="26314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かじなどが</a:t>
            </a:r>
            <a:endParaRPr lang="en-US" altLang="ja-JP" sz="2400" b="1" dirty="0">
              <a:solidFill>
                <a:srgbClr val="FF0000"/>
              </a:solidFill>
            </a:endParaRPr>
          </a:p>
          <a:p>
            <a:r>
              <a:rPr lang="ja-JP" altLang="en-US" sz="2400" b="1" dirty="0">
                <a:solidFill>
                  <a:srgbClr val="FF0000"/>
                </a:solidFill>
              </a:rPr>
              <a:t>おきたとき</a:t>
            </a:r>
            <a:endParaRPr lang="en-US" altLang="ja-JP" sz="2400" b="1" dirty="0">
              <a:solidFill>
                <a:srgbClr val="FF0000"/>
              </a:solidFill>
            </a:endParaRPr>
          </a:p>
          <a:p>
            <a:r>
              <a:rPr lang="ja-JP" altLang="en-US" sz="2400" b="1" dirty="0">
                <a:solidFill>
                  <a:srgbClr val="FF0000"/>
                </a:solidFill>
              </a:rPr>
              <a:t>にげるでぐち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479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2" grpId="0"/>
      <p:bldP spid="14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5D8FB3D-4F72-4FC1-B761-8E5547E7A4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733" y="337257"/>
            <a:ext cx="6763232" cy="107007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E6A6971-A238-4D0F-84F4-87C05EAB0E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506" y="1489568"/>
            <a:ext cx="2057383" cy="323762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4682E59-58ED-4F89-8F52-5613B06077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0978" y="1489568"/>
            <a:ext cx="4394900" cy="329732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0F1EA81-5858-4E3E-8FCD-CD234B9FA7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0356" y="337257"/>
            <a:ext cx="3618790" cy="320088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7A90A1D-85B3-4173-A706-03406578EC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1745" y="3651126"/>
            <a:ext cx="2838086" cy="2851863"/>
          </a:xfrm>
          <a:prstGeom prst="rect">
            <a:avLst/>
          </a:prstGeom>
        </p:spPr>
      </p:pic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D0222750-5CE3-4F93-A65C-FFBDB1839EE5}"/>
              </a:ext>
            </a:extLst>
          </p:cNvPr>
          <p:cNvCxnSpPr/>
          <p:nvPr/>
        </p:nvCxnSpPr>
        <p:spPr>
          <a:xfrm>
            <a:off x="1276350" y="723900"/>
            <a:ext cx="231457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3833D9A0-ED4E-418B-AAAE-4C38063485A1}"/>
              </a:ext>
            </a:extLst>
          </p:cNvPr>
          <p:cNvCxnSpPr>
            <a:cxnSpLocks/>
          </p:cNvCxnSpPr>
          <p:nvPr/>
        </p:nvCxnSpPr>
        <p:spPr>
          <a:xfrm>
            <a:off x="1276350" y="1407330"/>
            <a:ext cx="182462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2B74AF78-8793-4630-BCB9-1DBF2E110D79}"/>
              </a:ext>
            </a:extLst>
          </p:cNvPr>
          <p:cNvCxnSpPr>
            <a:cxnSpLocks/>
          </p:cNvCxnSpPr>
          <p:nvPr/>
        </p:nvCxnSpPr>
        <p:spPr>
          <a:xfrm>
            <a:off x="1276350" y="1076325"/>
            <a:ext cx="6124575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936F24FB-F5DC-4519-9253-E642C4DBA0EC}"/>
              </a:ext>
            </a:extLst>
          </p:cNvPr>
          <p:cNvCxnSpPr>
            <a:cxnSpLocks/>
          </p:cNvCxnSpPr>
          <p:nvPr/>
        </p:nvCxnSpPr>
        <p:spPr>
          <a:xfrm>
            <a:off x="3171825" y="1407330"/>
            <a:ext cx="3343275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638526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D9257BF-5129-4215-8F6C-C37E0FD2A093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m-KH" dirty="0"/>
              <a:t>ា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5D8FB3D-4F72-4FC1-B761-8E5547E7A4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275" y="210556"/>
            <a:ext cx="7323228" cy="11586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E6A6971-A238-4D0F-84F4-87C05EAB0E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854" y="1788401"/>
            <a:ext cx="2057383" cy="323762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4682E59-58ED-4F89-8F52-5613B06077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8556" y="1765068"/>
            <a:ext cx="4394900" cy="329732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0F1EA81-5858-4E3E-8FCD-CD234B9FA7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0356" y="337257"/>
            <a:ext cx="3618790" cy="320088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7A90A1D-85B3-4173-A706-03406578EC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1745" y="3651126"/>
            <a:ext cx="2838086" cy="2851863"/>
          </a:xfrm>
          <a:prstGeom prst="rect">
            <a:avLst/>
          </a:prstGeom>
        </p:spPr>
      </p:pic>
      <p:sp>
        <p:nvSpPr>
          <p:cNvPr id="24" name="Rectangle: Rounded Corners 13">
            <a:extLst>
              <a:ext uri="{FF2B5EF4-FFF2-40B4-BE49-F238E27FC236}">
                <a16:creationId xmlns:a16="http://schemas.microsoft.com/office/drawing/2014/main" id="{116A5E0D-230F-4AC3-B4D9-4B1B022E4A09}"/>
              </a:ext>
            </a:extLst>
          </p:cNvPr>
          <p:cNvSpPr/>
          <p:nvPr/>
        </p:nvSpPr>
        <p:spPr>
          <a:xfrm>
            <a:off x="834501" y="289633"/>
            <a:ext cx="2670699" cy="36255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7FE1D1DC-A749-4BC8-857B-9778B81B6359}"/>
              </a:ext>
            </a:extLst>
          </p:cNvPr>
          <p:cNvSpPr txBox="1"/>
          <p:nvPr/>
        </p:nvSpPr>
        <p:spPr>
          <a:xfrm>
            <a:off x="672854" y="1555437"/>
            <a:ext cx="36187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800" b="1" dirty="0">
                <a:solidFill>
                  <a:srgbClr val="FF0000"/>
                </a:solidFill>
                <a:latin typeface="+mn-ea"/>
              </a:rPr>
              <a:t>レジなどで </a:t>
            </a:r>
            <a:r>
              <a:rPr lang="ja-JP" altLang="en-US" b="1" dirty="0">
                <a:solidFill>
                  <a:srgbClr val="FF0000"/>
                </a:solidFill>
                <a:latin typeface="+mn-ea"/>
              </a:rPr>
              <a:t>なら</a:t>
            </a:r>
            <a:r>
              <a:rPr lang="ja-JP" altLang="en-US" sz="1800" b="1" dirty="0">
                <a:solidFill>
                  <a:srgbClr val="FF0000"/>
                </a:solidFill>
                <a:latin typeface="+mn-ea"/>
              </a:rPr>
              <a:t>ぶところ</a:t>
            </a:r>
            <a:endParaRPr lang="ja-JP" altLang="en-US" dirty="0">
              <a:latin typeface="+mn-ea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0477BB3B-7753-45DD-9369-68F86C5F726F}"/>
              </a:ext>
            </a:extLst>
          </p:cNvPr>
          <p:cNvSpPr txBox="1"/>
          <p:nvPr/>
        </p:nvSpPr>
        <p:spPr>
          <a:xfrm>
            <a:off x="3734318" y="1713138"/>
            <a:ext cx="22182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800" b="1" dirty="0">
                <a:solidFill>
                  <a:srgbClr val="FF0000"/>
                </a:solidFill>
                <a:latin typeface="+mn-ea"/>
              </a:rPr>
              <a:t>ドア</a:t>
            </a:r>
            <a:endParaRPr lang="ja-JP" altLang="en-US" dirty="0">
              <a:latin typeface="+mn-ea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1C55E087-DB38-46D4-A2F7-C0516847920D}"/>
              </a:ext>
            </a:extLst>
          </p:cNvPr>
          <p:cNvSpPr txBox="1"/>
          <p:nvPr/>
        </p:nvSpPr>
        <p:spPr>
          <a:xfrm>
            <a:off x="8219011" y="282853"/>
            <a:ext cx="3776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800" b="1" dirty="0">
                <a:solidFill>
                  <a:srgbClr val="FF0000"/>
                </a:solidFill>
                <a:latin typeface="+mn-ea"/>
              </a:rPr>
              <a:t>エレベーターのなか</a:t>
            </a:r>
            <a:endParaRPr lang="ja-JP" altLang="en-US" dirty="0">
              <a:latin typeface="+mn-ea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E355814F-E235-4462-BC12-EADB84BBB04F}"/>
              </a:ext>
            </a:extLst>
          </p:cNvPr>
          <p:cNvSpPr txBox="1"/>
          <p:nvPr/>
        </p:nvSpPr>
        <p:spPr>
          <a:xfrm>
            <a:off x="8175814" y="3592544"/>
            <a:ext cx="38193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800" b="1" dirty="0">
                <a:solidFill>
                  <a:srgbClr val="FF0000"/>
                </a:solidFill>
                <a:latin typeface="+mn-ea"/>
              </a:rPr>
              <a:t>エスカレーターの</a:t>
            </a:r>
            <a:r>
              <a:rPr lang="ja-JP" altLang="en-US" b="1" dirty="0">
                <a:solidFill>
                  <a:srgbClr val="FF0000"/>
                </a:solidFill>
                <a:latin typeface="+mn-ea"/>
              </a:rPr>
              <a:t>ちか</a:t>
            </a:r>
            <a:r>
              <a:rPr lang="ja-JP" altLang="en-US" sz="1800" b="1" dirty="0">
                <a:solidFill>
                  <a:srgbClr val="FF0000"/>
                </a:solidFill>
                <a:latin typeface="+mn-ea"/>
              </a:rPr>
              <a:t>く</a:t>
            </a:r>
            <a:endParaRPr lang="ja-JP" altLang="en-US" dirty="0">
              <a:latin typeface="+mn-ea"/>
            </a:endParaRPr>
          </a:p>
        </p:txBody>
      </p:sp>
      <p:sp>
        <p:nvSpPr>
          <p:cNvPr id="36" name="Rectangle: Rounded Corners 13">
            <a:extLst>
              <a:ext uri="{FF2B5EF4-FFF2-40B4-BE49-F238E27FC236}">
                <a16:creationId xmlns:a16="http://schemas.microsoft.com/office/drawing/2014/main" id="{1182A574-BE03-425A-AF3F-F09BEA7D3F53}"/>
              </a:ext>
            </a:extLst>
          </p:cNvPr>
          <p:cNvSpPr/>
          <p:nvPr/>
        </p:nvSpPr>
        <p:spPr>
          <a:xfrm>
            <a:off x="672854" y="1004007"/>
            <a:ext cx="2289422" cy="39372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035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D9257BF-5129-4215-8F6C-C37E0FD2A093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m-KH" dirty="0"/>
              <a:t>ា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5D8FB3D-4F72-4FC1-B761-8E5547E7A4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275" y="248656"/>
            <a:ext cx="7323228" cy="11586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E6A6971-A238-4D0F-84F4-87C05EAB0E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854" y="1788401"/>
            <a:ext cx="2057383" cy="323762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4682E59-58ED-4F89-8F52-5613B06077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7106" y="1812693"/>
            <a:ext cx="4394900" cy="329732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0F1EA81-5858-4E3E-8FCD-CD234B9FA7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0356" y="337257"/>
            <a:ext cx="3618790" cy="320088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7A90A1D-85B3-4173-A706-03406578EC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1745" y="3651126"/>
            <a:ext cx="2838086" cy="2851863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06D1F005-5DE5-46D4-96DF-47FAF0775B93}"/>
              </a:ext>
            </a:extLst>
          </p:cNvPr>
          <p:cNvSpPr/>
          <p:nvPr/>
        </p:nvSpPr>
        <p:spPr>
          <a:xfrm>
            <a:off x="834501" y="2897080"/>
            <a:ext cx="1154097" cy="94586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9FB8513-3137-447C-892C-B5FD808D37D9}"/>
              </a:ext>
            </a:extLst>
          </p:cNvPr>
          <p:cNvSpPr/>
          <p:nvPr/>
        </p:nvSpPr>
        <p:spPr>
          <a:xfrm>
            <a:off x="2044551" y="2117494"/>
            <a:ext cx="583255" cy="47774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5C7C5AA-1302-41B3-B40E-CE5B267CF35C}"/>
              </a:ext>
            </a:extLst>
          </p:cNvPr>
          <p:cNvCxnSpPr>
            <a:stCxn id="13" idx="3"/>
            <a:endCxn id="12" idx="7"/>
          </p:cNvCxnSpPr>
          <p:nvPr/>
        </p:nvCxnSpPr>
        <p:spPr>
          <a:xfrm flipH="1">
            <a:off x="1819584" y="2525275"/>
            <a:ext cx="310383" cy="510323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>
            <a:extLst>
              <a:ext uri="{FF2B5EF4-FFF2-40B4-BE49-F238E27FC236}">
                <a16:creationId xmlns:a16="http://schemas.microsoft.com/office/drawing/2014/main" id="{95B0599C-DD19-4541-9D30-0C8A0DB18379}"/>
              </a:ext>
            </a:extLst>
          </p:cNvPr>
          <p:cNvSpPr/>
          <p:nvPr/>
        </p:nvSpPr>
        <p:spPr>
          <a:xfrm>
            <a:off x="4377900" y="2417326"/>
            <a:ext cx="1154097" cy="94586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9500D773-AAD0-40E1-9C54-E2D683875DE4}"/>
              </a:ext>
            </a:extLst>
          </p:cNvPr>
          <p:cNvSpPr/>
          <p:nvPr/>
        </p:nvSpPr>
        <p:spPr>
          <a:xfrm>
            <a:off x="6149316" y="3822450"/>
            <a:ext cx="1154097" cy="94586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31B8774-15C9-445B-911A-932FFAF3623D}"/>
              </a:ext>
            </a:extLst>
          </p:cNvPr>
          <p:cNvCxnSpPr>
            <a:cxnSpLocks/>
            <a:stCxn id="16" idx="5"/>
            <a:endCxn id="17" idx="1"/>
          </p:cNvCxnSpPr>
          <p:nvPr/>
        </p:nvCxnSpPr>
        <p:spPr>
          <a:xfrm>
            <a:off x="5362983" y="3224669"/>
            <a:ext cx="955347" cy="736299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>
            <a:extLst>
              <a:ext uri="{FF2B5EF4-FFF2-40B4-BE49-F238E27FC236}">
                <a16:creationId xmlns:a16="http://schemas.microsoft.com/office/drawing/2014/main" id="{CD70C819-6EBE-4BE2-B927-C301745ACFC4}"/>
              </a:ext>
            </a:extLst>
          </p:cNvPr>
          <p:cNvSpPr/>
          <p:nvPr/>
        </p:nvSpPr>
        <p:spPr>
          <a:xfrm>
            <a:off x="9073251" y="866833"/>
            <a:ext cx="976271" cy="94586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F792C76-301F-4D42-ACEC-99B781BBA859}"/>
              </a:ext>
            </a:extLst>
          </p:cNvPr>
          <p:cNvSpPr/>
          <p:nvPr/>
        </p:nvSpPr>
        <p:spPr>
          <a:xfrm>
            <a:off x="10331375" y="866832"/>
            <a:ext cx="976271" cy="94586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0615FF4-766C-4503-BA48-0560D6CC6B9F}"/>
              </a:ext>
            </a:extLst>
          </p:cNvPr>
          <p:cNvCxnSpPr>
            <a:cxnSpLocks/>
            <a:stCxn id="21" idx="6"/>
            <a:endCxn id="22" idx="2"/>
          </p:cNvCxnSpPr>
          <p:nvPr/>
        </p:nvCxnSpPr>
        <p:spPr>
          <a:xfrm flipV="1">
            <a:off x="10049522" y="1339763"/>
            <a:ext cx="281853" cy="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>
            <a:extLst>
              <a:ext uri="{FF2B5EF4-FFF2-40B4-BE49-F238E27FC236}">
                <a16:creationId xmlns:a16="http://schemas.microsoft.com/office/drawing/2014/main" id="{AC9A95D7-314B-49CA-8175-CBE97D4DDC98}"/>
              </a:ext>
            </a:extLst>
          </p:cNvPr>
          <p:cNvSpPr/>
          <p:nvPr/>
        </p:nvSpPr>
        <p:spPr>
          <a:xfrm>
            <a:off x="9073251" y="2041922"/>
            <a:ext cx="976271" cy="94586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9BFBF66-6EEB-491D-8022-A74822A75904}"/>
              </a:ext>
            </a:extLst>
          </p:cNvPr>
          <p:cNvSpPr/>
          <p:nvPr/>
        </p:nvSpPr>
        <p:spPr>
          <a:xfrm>
            <a:off x="10331375" y="2041921"/>
            <a:ext cx="976271" cy="94586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31646B51-F263-46D3-AF78-B0E4DB1C9B89}"/>
              </a:ext>
            </a:extLst>
          </p:cNvPr>
          <p:cNvCxnSpPr>
            <a:cxnSpLocks/>
            <a:stCxn id="26" idx="6"/>
            <a:endCxn id="27" idx="2"/>
          </p:cNvCxnSpPr>
          <p:nvPr/>
        </p:nvCxnSpPr>
        <p:spPr>
          <a:xfrm flipV="1">
            <a:off x="10049522" y="2514852"/>
            <a:ext cx="281853" cy="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l 28">
            <a:extLst>
              <a:ext uri="{FF2B5EF4-FFF2-40B4-BE49-F238E27FC236}">
                <a16:creationId xmlns:a16="http://schemas.microsoft.com/office/drawing/2014/main" id="{0CDF03FE-FEB8-4B52-BFC1-B7005196052C}"/>
              </a:ext>
            </a:extLst>
          </p:cNvPr>
          <p:cNvSpPr/>
          <p:nvPr/>
        </p:nvSpPr>
        <p:spPr>
          <a:xfrm>
            <a:off x="8681608" y="4306247"/>
            <a:ext cx="471269" cy="42094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6D692AE3-3483-4556-872B-B35ABF048632}"/>
              </a:ext>
            </a:extLst>
          </p:cNvPr>
          <p:cNvSpPr/>
          <p:nvPr/>
        </p:nvSpPr>
        <p:spPr>
          <a:xfrm>
            <a:off x="8917242" y="5916250"/>
            <a:ext cx="661764" cy="42094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8EC4E6ED-A449-4FCF-8A8D-879CE9E3E987}"/>
              </a:ext>
            </a:extLst>
          </p:cNvPr>
          <p:cNvCxnSpPr>
            <a:cxnSpLocks/>
            <a:stCxn id="29" idx="4"/>
            <a:endCxn id="30" idx="0"/>
          </p:cNvCxnSpPr>
          <p:nvPr/>
        </p:nvCxnSpPr>
        <p:spPr>
          <a:xfrm>
            <a:off x="8917243" y="4727191"/>
            <a:ext cx="330881" cy="1189059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: Rounded Corners 13">
            <a:extLst>
              <a:ext uri="{FF2B5EF4-FFF2-40B4-BE49-F238E27FC236}">
                <a16:creationId xmlns:a16="http://schemas.microsoft.com/office/drawing/2014/main" id="{7EF9CE7F-3B6D-4B71-828E-2A1DD5EAD8BD}"/>
              </a:ext>
            </a:extLst>
          </p:cNvPr>
          <p:cNvSpPr/>
          <p:nvPr/>
        </p:nvSpPr>
        <p:spPr>
          <a:xfrm>
            <a:off x="709201" y="649697"/>
            <a:ext cx="6979655" cy="76842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022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6" grpId="0" animBg="1"/>
      <p:bldP spid="17" grpId="0" animBg="1"/>
      <p:bldP spid="21" grpId="0" animBg="1"/>
      <p:bldP spid="22" grpId="0" animBg="1"/>
      <p:bldP spid="26" grpId="0" animBg="1"/>
      <p:bldP spid="27" grpId="0" animBg="1"/>
      <p:bldP spid="29" grpId="0" animBg="1"/>
      <p:bldP spid="30" grpId="0" animBg="1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3E88A3B-546A-42AB-A357-6A8C731231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2876" y="402696"/>
            <a:ext cx="9240622" cy="6052608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6D1BAAA-D26C-4B24-9BCB-5CD2EA1EA51B}"/>
              </a:ext>
            </a:extLst>
          </p:cNvPr>
          <p:cNvSpPr/>
          <p:nvPr/>
        </p:nvSpPr>
        <p:spPr>
          <a:xfrm>
            <a:off x="1212876" y="4410445"/>
            <a:ext cx="9240622" cy="75460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331232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</TotalTime>
  <Words>279</Words>
  <Application>Microsoft Office PowerPoint</Application>
  <PresentationFormat>ワイド画面</PresentationFormat>
  <Paragraphs>154</Paragraphs>
  <Slides>95</Slides>
  <Notes>1</Notes>
  <HiddenSlides>0</HiddenSlides>
  <MMClips>91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95</vt:i4>
      </vt:variant>
    </vt:vector>
  </HeadingPairs>
  <TitlesOfParts>
    <vt:vector size="101" baseType="lpstr">
      <vt:lpstr>游ゴシック</vt:lpstr>
      <vt:lpstr>Arial</vt:lpstr>
      <vt:lpstr>Calibri</vt:lpstr>
      <vt:lpstr>Calibri Light</vt:lpstr>
      <vt:lpstr>Khmer OS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Khun Alex</dc:creator>
  <cp:lastModifiedBy>Kazuyo Takehara</cp:lastModifiedBy>
  <cp:revision>17</cp:revision>
  <dcterms:created xsi:type="dcterms:W3CDTF">2021-09-14T02:28:28Z</dcterms:created>
  <dcterms:modified xsi:type="dcterms:W3CDTF">2023-04-19T04:18:18Z</dcterms:modified>
</cp:coreProperties>
</file>