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0"/>
  </p:notesMasterIdLst>
  <p:sldIdLst>
    <p:sldId id="256" r:id="rId2"/>
    <p:sldId id="259" r:id="rId3"/>
    <p:sldId id="258" r:id="rId4"/>
    <p:sldId id="261" r:id="rId5"/>
    <p:sldId id="264" r:id="rId6"/>
    <p:sldId id="367" r:id="rId7"/>
    <p:sldId id="263" r:id="rId8"/>
    <p:sldId id="267" r:id="rId9"/>
    <p:sldId id="268" r:id="rId10"/>
    <p:sldId id="265" r:id="rId11"/>
    <p:sldId id="266" r:id="rId12"/>
    <p:sldId id="271" r:id="rId13"/>
    <p:sldId id="272" r:id="rId14"/>
    <p:sldId id="269" r:id="rId15"/>
    <p:sldId id="270" r:id="rId16"/>
    <p:sldId id="273" r:id="rId17"/>
    <p:sldId id="274" r:id="rId18"/>
    <p:sldId id="275" r:id="rId19"/>
    <p:sldId id="277" r:id="rId20"/>
    <p:sldId id="276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6" r:id="rId29"/>
    <p:sldId id="287" r:id="rId30"/>
    <p:sldId id="285" r:id="rId31"/>
    <p:sldId id="257" r:id="rId32"/>
    <p:sldId id="289" r:id="rId33"/>
    <p:sldId id="290" r:id="rId34"/>
    <p:sldId id="292" r:id="rId35"/>
    <p:sldId id="291" r:id="rId36"/>
    <p:sldId id="293" r:id="rId37"/>
    <p:sldId id="294" r:id="rId38"/>
    <p:sldId id="295" r:id="rId39"/>
    <p:sldId id="297" r:id="rId40"/>
    <p:sldId id="296" r:id="rId41"/>
    <p:sldId id="298" r:id="rId42"/>
    <p:sldId id="299" r:id="rId43"/>
    <p:sldId id="300" r:id="rId44"/>
    <p:sldId id="302" r:id="rId45"/>
    <p:sldId id="303" r:id="rId46"/>
    <p:sldId id="301" r:id="rId47"/>
    <p:sldId id="304" r:id="rId48"/>
    <p:sldId id="306" r:id="rId49"/>
    <p:sldId id="308" r:id="rId50"/>
    <p:sldId id="309" r:id="rId51"/>
    <p:sldId id="307" r:id="rId52"/>
    <p:sldId id="310" r:id="rId53"/>
    <p:sldId id="312" r:id="rId54"/>
    <p:sldId id="313" r:id="rId55"/>
    <p:sldId id="314" r:id="rId56"/>
    <p:sldId id="311" r:id="rId57"/>
    <p:sldId id="316" r:id="rId58"/>
    <p:sldId id="368" r:id="rId59"/>
    <p:sldId id="317" r:id="rId60"/>
    <p:sldId id="319" r:id="rId61"/>
    <p:sldId id="318" r:id="rId62"/>
    <p:sldId id="321" r:id="rId63"/>
    <p:sldId id="320" r:id="rId64"/>
    <p:sldId id="322" r:id="rId65"/>
    <p:sldId id="323" r:id="rId66"/>
    <p:sldId id="324" r:id="rId67"/>
    <p:sldId id="326" r:id="rId68"/>
    <p:sldId id="325" r:id="rId69"/>
    <p:sldId id="327" r:id="rId70"/>
    <p:sldId id="328" r:id="rId71"/>
    <p:sldId id="329" r:id="rId72"/>
    <p:sldId id="331" r:id="rId73"/>
    <p:sldId id="330" r:id="rId74"/>
    <p:sldId id="332" r:id="rId75"/>
    <p:sldId id="334" r:id="rId76"/>
    <p:sldId id="333" r:id="rId77"/>
    <p:sldId id="336" r:id="rId78"/>
    <p:sldId id="337" r:id="rId79"/>
    <p:sldId id="335" r:id="rId80"/>
    <p:sldId id="338" r:id="rId81"/>
    <p:sldId id="339" r:id="rId82"/>
    <p:sldId id="340" r:id="rId83"/>
    <p:sldId id="341" r:id="rId84"/>
    <p:sldId id="342" r:id="rId85"/>
    <p:sldId id="346" r:id="rId86"/>
    <p:sldId id="347" r:id="rId87"/>
    <p:sldId id="348" r:id="rId88"/>
    <p:sldId id="343" r:id="rId89"/>
    <p:sldId id="344" r:id="rId90"/>
    <p:sldId id="345" r:id="rId91"/>
    <p:sldId id="349" r:id="rId92"/>
    <p:sldId id="350" r:id="rId93"/>
    <p:sldId id="351" r:id="rId94"/>
    <p:sldId id="353" r:id="rId95"/>
    <p:sldId id="352" r:id="rId96"/>
    <p:sldId id="354" r:id="rId97"/>
    <p:sldId id="355" r:id="rId98"/>
    <p:sldId id="356" r:id="rId99"/>
    <p:sldId id="357" r:id="rId100"/>
    <p:sldId id="358" r:id="rId101"/>
    <p:sldId id="359" r:id="rId102"/>
    <p:sldId id="364" r:id="rId103"/>
    <p:sldId id="360" r:id="rId104"/>
    <p:sldId id="361" r:id="rId105"/>
    <p:sldId id="363" r:id="rId106"/>
    <p:sldId id="362" r:id="rId107"/>
    <p:sldId id="365" r:id="rId108"/>
    <p:sldId id="366" r:id="rId10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6C2CF28-5878-4E20-9195-967A2708FC70}" v="17" dt="2023-04-19T04:03:45.53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viewProps" Target="viewProps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theme" Target="theme/theme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notesMaster" Target="notesMasters/notesMaster1.xml"/><Relationship Id="rId115" Type="http://schemas.microsoft.com/office/2016/11/relationships/changesInfo" Target="changesInfos/changesInfo1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microsoft.com/office/2015/10/relationships/revisionInfo" Target="revisionInfo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zuyo Takehara" userId="fa7eaadb-9681-4610-86a8-8be5debccd15" providerId="ADAL" clId="{86C2CF28-5878-4E20-9195-967A2708FC70}"/>
    <pc:docChg chg="undo custSel addSld delSld modSld">
      <pc:chgData name="Kazuyo Takehara" userId="fa7eaadb-9681-4610-86a8-8be5debccd15" providerId="ADAL" clId="{86C2CF28-5878-4E20-9195-967A2708FC70}" dt="2023-04-19T04:03:45.532" v="68" actId="20577"/>
      <pc:docMkLst>
        <pc:docMk/>
      </pc:docMkLst>
      <pc:sldChg chg="del">
        <pc:chgData name="Kazuyo Takehara" userId="fa7eaadb-9681-4610-86a8-8be5debccd15" providerId="ADAL" clId="{86C2CF28-5878-4E20-9195-967A2708FC70}" dt="2023-04-18T09:28:38.292" v="9" actId="2696"/>
        <pc:sldMkLst>
          <pc:docMk/>
          <pc:sldMk cId="246971230" sldId="260"/>
        </pc:sldMkLst>
      </pc:sldChg>
      <pc:sldChg chg="del">
        <pc:chgData name="Kazuyo Takehara" userId="fa7eaadb-9681-4610-86a8-8be5debccd15" providerId="ADAL" clId="{86C2CF28-5878-4E20-9195-967A2708FC70}" dt="2023-04-18T09:27:39.227" v="8" actId="2696"/>
        <pc:sldMkLst>
          <pc:docMk/>
          <pc:sldMk cId="1833755975" sldId="262"/>
        </pc:sldMkLst>
      </pc:sldChg>
      <pc:sldChg chg="addSp delSp modSp add del mod delAnim">
        <pc:chgData name="Kazuyo Takehara" userId="fa7eaadb-9681-4610-86a8-8be5debccd15" providerId="ADAL" clId="{86C2CF28-5878-4E20-9195-967A2708FC70}" dt="2023-04-18T09:27:34.638" v="7" actId="1076"/>
        <pc:sldMkLst>
          <pc:docMk/>
          <pc:sldMk cId="1193287463" sldId="264"/>
        </pc:sldMkLst>
        <pc:spChg chg="del">
          <ac:chgData name="Kazuyo Takehara" userId="fa7eaadb-9681-4610-86a8-8be5debccd15" providerId="ADAL" clId="{86C2CF28-5878-4E20-9195-967A2708FC70}" dt="2023-04-18T09:27:19.522" v="4" actId="478"/>
          <ac:spMkLst>
            <pc:docMk/>
            <pc:sldMk cId="1193287463" sldId="264"/>
            <ac:spMk id="8" creationId="{D5146E6D-D4A6-412F-9EF9-DD7177E5E617}"/>
          </ac:spMkLst>
        </pc:spChg>
        <pc:spChg chg="del">
          <ac:chgData name="Kazuyo Takehara" userId="fa7eaadb-9681-4610-86a8-8be5debccd15" providerId="ADAL" clId="{86C2CF28-5878-4E20-9195-967A2708FC70}" dt="2023-04-18T09:27:19.522" v="4" actId="478"/>
          <ac:spMkLst>
            <pc:docMk/>
            <pc:sldMk cId="1193287463" sldId="264"/>
            <ac:spMk id="14" creationId="{EF3806B8-8424-4EAA-A815-F127EBC15EE8}"/>
          </ac:spMkLst>
        </pc:spChg>
        <pc:spChg chg="del">
          <ac:chgData name="Kazuyo Takehara" userId="fa7eaadb-9681-4610-86a8-8be5debccd15" providerId="ADAL" clId="{86C2CF28-5878-4E20-9195-967A2708FC70}" dt="2023-04-18T09:27:19.522" v="4" actId="478"/>
          <ac:spMkLst>
            <pc:docMk/>
            <pc:sldMk cId="1193287463" sldId="264"/>
            <ac:spMk id="16" creationId="{D951C5AF-B90D-43AC-8AB3-24BB57985FC3}"/>
          </ac:spMkLst>
        </pc:spChg>
        <pc:spChg chg="del">
          <ac:chgData name="Kazuyo Takehara" userId="fa7eaadb-9681-4610-86a8-8be5debccd15" providerId="ADAL" clId="{86C2CF28-5878-4E20-9195-967A2708FC70}" dt="2023-04-18T09:27:19.522" v="4" actId="478"/>
          <ac:spMkLst>
            <pc:docMk/>
            <pc:sldMk cId="1193287463" sldId="264"/>
            <ac:spMk id="17" creationId="{FF6A0434-6DC6-4FFC-BBFA-982BBA8C1390}"/>
          </ac:spMkLst>
        </pc:spChg>
        <pc:spChg chg="del">
          <ac:chgData name="Kazuyo Takehara" userId="fa7eaadb-9681-4610-86a8-8be5debccd15" providerId="ADAL" clId="{86C2CF28-5878-4E20-9195-967A2708FC70}" dt="2023-04-18T09:27:19.522" v="4" actId="478"/>
          <ac:spMkLst>
            <pc:docMk/>
            <pc:sldMk cId="1193287463" sldId="264"/>
            <ac:spMk id="18" creationId="{7649A8AD-64F9-47C7-8B46-74C45F552685}"/>
          </ac:spMkLst>
        </pc:spChg>
        <pc:spChg chg="del">
          <ac:chgData name="Kazuyo Takehara" userId="fa7eaadb-9681-4610-86a8-8be5debccd15" providerId="ADAL" clId="{86C2CF28-5878-4E20-9195-967A2708FC70}" dt="2023-04-18T09:27:19.522" v="4" actId="478"/>
          <ac:spMkLst>
            <pc:docMk/>
            <pc:sldMk cId="1193287463" sldId="264"/>
            <ac:spMk id="19" creationId="{CC56C8AA-088F-4D56-9034-6FC8FABC9D20}"/>
          </ac:spMkLst>
        </pc:spChg>
        <pc:spChg chg="add mod">
          <ac:chgData name="Kazuyo Takehara" userId="fa7eaadb-9681-4610-86a8-8be5debccd15" providerId="ADAL" clId="{86C2CF28-5878-4E20-9195-967A2708FC70}" dt="2023-04-18T09:27:30.121" v="6" actId="1076"/>
          <ac:spMkLst>
            <pc:docMk/>
            <pc:sldMk cId="1193287463" sldId="264"/>
            <ac:spMk id="20" creationId="{F7B36788-9989-4CD1-AAB7-C104ED981BB1}"/>
          </ac:spMkLst>
        </pc:spChg>
        <pc:picChg chg="mod">
          <ac:chgData name="Kazuyo Takehara" userId="fa7eaadb-9681-4610-86a8-8be5debccd15" providerId="ADAL" clId="{86C2CF28-5878-4E20-9195-967A2708FC70}" dt="2023-04-18T09:27:34.638" v="7" actId="1076"/>
          <ac:picMkLst>
            <pc:docMk/>
            <pc:sldMk cId="1193287463" sldId="264"/>
            <ac:picMk id="6" creationId="{757F454C-D34A-41A2-8B66-D47F6CF0751D}"/>
          </ac:picMkLst>
        </pc:picChg>
      </pc:sldChg>
      <pc:sldChg chg="modSp mod">
        <pc:chgData name="Kazuyo Takehara" userId="fa7eaadb-9681-4610-86a8-8be5debccd15" providerId="ADAL" clId="{86C2CF28-5878-4E20-9195-967A2708FC70}" dt="2023-04-19T03:58:57.601" v="34" actId="1076"/>
        <pc:sldMkLst>
          <pc:docMk/>
          <pc:sldMk cId="2353533324" sldId="265"/>
        </pc:sldMkLst>
        <pc:picChg chg="mod">
          <ac:chgData name="Kazuyo Takehara" userId="fa7eaadb-9681-4610-86a8-8be5debccd15" providerId="ADAL" clId="{86C2CF28-5878-4E20-9195-967A2708FC70}" dt="2023-04-19T03:58:53.070" v="32" actId="1076"/>
          <ac:picMkLst>
            <pc:docMk/>
            <pc:sldMk cId="2353533324" sldId="265"/>
            <ac:picMk id="8" creationId="{681814EC-1FDF-445D-BECF-791326E5A00F}"/>
          </ac:picMkLst>
        </pc:picChg>
        <pc:picChg chg="mod">
          <ac:chgData name="Kazuyo Takehara" userId="fa7eaadb-9681-4610-86a8-8be5debccd15" providerId="ADAL" clId="{86C2CF28-5878-4E20-9195-967A2708FC70}" dt="2023-04-19T03:58:57.601" v="34" actId="1076"/>
          <ac:picMkLst>
            <pc:docMk/>
            <pc:sldMk cId="2353533324" sldId="265"/>
            <ac:picMk id="9" creationId="{86A0020B-844E-44F3-8CBB-0779E87E8993}"/>
          </ac:picMkLst>
        </pc:picChg>
        <pc:picChg chg="mod">
          <ac:chgData name="Kazuyo Takehara" userId="fa7eaadb-9681-4610-86a8-8be5debccd15" providerId="ADAL" clId="{86C2CF28-5878-4E20-9195-967A2708FC70}" dt="2023-04-19T03:58:55.253" v="33" actId="1076"/>
          <ac:picMkLst>
            <pc:docMk/>
            <pc:sldMk cId="2353533324" sldId="265"/>
            <ac:picMk id="10" creationId="{828B1C50-984B-467D-85A3-69DAB23B7B3C}"/>
          </ac:picMkLst>
        </pc:picChg>
      </pc:sldChg>
      <pc:sldChg chg="modSp mod">
        <pc:chgData name="Kazuyo Takehara" userId="fa7eaadb-9681-4610-86a8-8be5debccd15" providerId="ADAL" clId="{86C2CF28-5878-4E20-9195-967A2708FC70}" dt="2023-04-19T03:59:06.173" v="36" actId="1076"/>
        <pc:sldMkLst>
          <pc:docMk/>
          <pc:sldMk cId="3461490524" sldId="266"/>
        </pc:sldMkLst>
        <pc:picChg chg="mod">
          <ac:chgData name="Kazuyo Takehara" userId="fa7eaadb-9681-4610-86a8-8be5debccd15" providerId="ADAL" clId="{86C2CF28-5878-4E20-9195-967A2708FC70}" dt="2023-04-19T03:59:04.382" v="35" actId="1076"/>
          <ac:picMkLst>
            <pc:docMk/>
            <pc:sldMk cId="3461490524" sldId="266"/>
            <ac:picMk id="7" creationId="{7291ADE2-9645-46CA-A4AE-E716298DB040}"/>
          </ac:picMkLst>
        </pc:picChg>
        <pc:picChg chg="mod">
          <ac:chgData name="Kazuyo Takehara" userId="fa7eaadb-9681-4610-86a8-8be5debccd15" providerId="ADAL" clId="{86C2CF28-5878-4E20-9195-967A2708FC70}" dt="2023-04-19T03:59:06.173" v="36" actId="1076"/>
          <ac:picMkLst>
            <pc:docMk/>
            <pc:sldMk cId="3461490524" sldId="266"/>
            <ac:picMk id="8" creationId="{2532AA09-8756-4729-B749-2D0A27EF8FEA}"/>
          </ac:picMkLst>
        </pc:picChg>
      </pc:sldChg>
      <pc:sldChg chg="modSp mod">
        <pc:chgData name="Kazuyo Takehara" userId="fa7eaadb-9681-4610-86a8-8be5debccd15" providerId="ADAL" clId="{86C2CF28-5878-4E20-9195-967A2708FC70}" dt="2023-04-19T03:58:48.845" v="31" actId="1076"/>
        <pc:sldMkLst>
          <pc:docMk/>
          <pc:sldMk cId="3331731603" sldId="267"/>
        </pc:sldMkLst>
        <pc:picChg chg="mod">
          <ac:chgData name="Kazuyo Takehara" userId="fa7eaadb-9681-4610-86a8-8be5debccd15" providerId="ADAL" clId="{86C2CF28-5878-4E20-9195-967A2708FC70}" dt="2023-04-19T03:58:42.644" v="29" actId="1076"/>
          <ac:picMkLst>
            <pc:docMk/>
            <pc:sldMk cId="3331731603" sldId="267"/>
            <ac:picMk id="8" creationId="{681814EC-1FDF-445D-BECF-791326E5A00F}"/>
          </ac:picMkLst>
        </pc:picChg>
        <pc:picChg chg="mod">
          <ac:chgData name="Kazuyo Takehara" userId="fa7eaadb-9681-4610-86a8-8be5debccd15" providerId="ADAL" clId="{86C2CF28-5878-4E20-9195-967A2708FC70}" dt="2023-04-19T03:58:48.845" v="31" actId="1076"/>
          <ac:picMkLst>
            <pc:docMk/>
            <pc:sldMk cId="3331731603" sldId="267"/>
            <ac:picMk id="9" creationId="{86A0020B-844E-44F3-8CBB-0779E87E8993}"/>
          </ac:picMkLst>
        </pc:picChg>
        <pc:picChg chg="mod">
          <ac:chgData name="Kazuyo Takehara" userId="fa7eaadb-9681-4610-86a8-8be5debccd15" providerId="ADAL" clId="{86C2CF28-5878-4E20-9195-967A2708FC70}" dt="2023-04-19T03:58:45.665" v="30" actId="1076"/>
          <ac:picMkLst>
            <pc:docMk/>
            <pc:sldMk cId="3331731603" sldId="267"/>
            <ac:picMk id="10" creationId="{828B1C50-984B-467D-85A3-69DAB23B7B3C}"/>
          </ac:picMkLst>
        </pc:picChg>
      </pc:sldChg>
      <pc:sldChg chg="modSp mod">
        <pc:chgData name="Kazuyo Takehara" userId="fa7eaadb-9681-4610-86a8-8be5debccd15" providerId="ADAL" clId="{86C2CF28-5878-4E20-9195-967A2708FC70}" dt="2023-04-19T03:58:38.720" v="28" actId="1076"/>
        <pc:sldMkLst>
          <pc:docMk/>
          <pc:sldMk cId="3727750638" sldId="268"/>
        </pc:sldMkLst>
        <pc:picChg chg="mod">
          <ac:chgData name="Kazuyo Takehara" userId="fa7eaadb-9681-4610-86a8-8be5debccd15" providerId="ADAL" clId="{86C2CF28-5878-4E20-9195-967A2708FC70}" dt="2023-04-19T03:58:36.738" v="27" actId="1076"/>
          <ac:picMkLst>
            <pc:docMk/>
            <pc:sldMk cId="3727750638" sldId="268"/>
            <ac:picMk id="7" creationId="{7291ADE2-9645-46CA-A4AE-E716298DB040}"/>
          </ac:picMkLst>
        </pc:picChg>
        <pc:picChg chg="mod">
          <ac:chgData name="Kazuyo Takehara" userId="fa7eaadb-9681-4610-86a8-8be5debccd15" providerId="ADAL" clId="{86C2CF28-5878-4E20-9195-967A2708FC70}" dt="2023-04-19T03:58:38.720" v="28" actId="1076"/>
          <ac:picMkLst>
            <pc:docMk/>
            <pc:sldMk cId="3727750638" sldId="268"/>
            <ac:picMk id="8" creationId="{2532AA09-8756-4729-B749-2D0A27EF8FEA}"/>
          </ac:picMkLst>
        </pc:picChg>
      </pc:sldChg>
      <pc:sldChg chg="modSp mod">
        <pc:chgData name="Kazuyo Takehara" userId="fa7eaadb-9681-4610-86a8-8be5debccd15" providerId="ADAL" clId="{86C2CF28-5878-4E20-9195-967A2708FC70}" dt="2023-04-19T03:59:26.438" v="42" actId="1076"/>
        <pc:sldMkLst>
          <pc:docMk/>
          <pc:sldMk cId="3786368356" sldId="269"/>
        </pc:sldMkLst>
        <pc:picChg chg="mod">
          <ac:chgData name="Kazuyo Takehara" userId="fa7eaadb-9681-4610-86a8-8be5debccd15" providerId="ADAL" clId="{86C2CF28-5878-4E20-9195-967A2708FC70}" dt="2023-04-19T03:59:23.591" v="41" actId="1076"/>
          <ac:picMkLst>
            <pc:docMk/>
            <pc:sldMk cId="3786368356" sldId="269"/>
            <ac:picMk id="8" creationId="{681814EC-1FDF-445D-BECF-791326E5A00F}"/>
          </ac:picMkLst>
        </pc:picChg>
        <pc:picChg chg="mod">
          <ac:chgData name="Kazuyo Takehara" userId="fa7eaadb-9681-4610-86a8-8be5debccd15" providerId="ADAL" clId="{86C2CF28-5878-4E20-9195-967A2708FC70}" dt="2023-04-19T03:59:26.438" v="42" actId="1076"/>
          <ac:picMkLst>
            <pc:docMk/>
            <pc:sldMk cId="3786368356" sldId="269"/>
            <ac:picMk id="10" creationId="{828B1C50-984B-467D-85A3-69DAB23B7B3C}"/>
          </ac:picMkLst>
        </pc:picChg>
      </pc:sldChg>
      <pc:sldChg chg="modSp mod">
        <pc:chgData name="Kazuyo Takehara" userId="fa7eaadb-9681-4610-86a8-8be5debccd15" providerId="ADAL" clId="{86C2CF28-5878-4E20-9195-967A2708FC70}" dt="2023-04-19T03:59:37.107" v="44" actId="1076"/>
        <pc:sldMkLst>
          <pc:docMk/>
          <pc:sldMk cId="1306308937" sldId="270"/>
        </pc:sldMkLst>
        <pc:picChg chg="mod">
          <ac:chgData name="Kazuyo Takehara" userId="fa7eaadb-9681-4610-86a8-8be5debccd15" providerId="ADAL" clId="{86C2CF28-5878-4E20-9195-967A2708FC70}" dt="2023-04-19T03:59:34.002" v="43" actId="1076"/>
          <ac:picMkLst>
            <pc:docMk/>
            <pc:sldMk cId="1306308937" sldId="270"/>
            <ac:picMk id="10" creationId="{A45228E3-8EE6-408F-9994-265A3BD78B80}"/>
          </ac:picMkLst>
        </pc:picChg>
        <pc:picChg chg="mod">
          <ac:chgData name="Kazuyo Takehara" userId="fa7eaadb-9681-4610-86a8-8be5debccd15" providerId="ADAL" clId="{86C2CF28-5878-4E20-9195-967A2708FC70}" dt="2023-04-19T03:59:37.107" v="44" actId="1076"/>
          <ac:picMkLst>
            <pc:docMk/>
            <pc:sldMk cId="1306308937" sldId="270"/>
            <ac:picMk id="11" creationId="{85E782DB-55D3-4FE9-9C36-AA4932B0AD2D}"/>
          </ac:picMkLst>
        </pc:picChg>
      </pc:sldChg>
      <pc:sldChg chg="modSp mod">
        <pc:chgData name="Kazuyo Takehara" userId="fa7eaadb-9681-4610-86a8-8be5debccd15" providerId="ADAL" clId="{86C2CF28-5878-4E20-9195-967A2708FC70}" dt="2023-04-19T03:59:14.485" v="38" actId="1076"/>
        <pc:sldMkLst>
          <pc:docMk/>
          <pc:sldMk cId="438892696" sldId="271"/>
        </pc:sldMkLst>
        <pc:picChg chg="mod">
          <ac:chgData name="Kazuyo Takehara" userId="fa7eaadb-9681-4610-86a8-8be5debccd15" providerId="ADAL" clId="{86C2CF28-5878-4E20-9195-967A2708FC70}" dt="2023-04-19T03:59:11.539" v="37" actId="1076"/>
          <ac:picMkLst>
            <pc:docMk/>
            <pc:sldMk cId="438892696" sldId="271"/>
            <ac:picMk id="8" creationId="{681814EC-1FDF-445D-BECF-791326E5A00F}"/>
          </ac:picMkLst>
        </pc:picChg>
        <pc:picChg chg="mod">
          <ac:chgData name="Kazuyo Takehara" userId="fa7eaadb-9681-4610-86a8-8be5debccd15" providerId="ADAL" clId="{86C2CF28-5878-4E20-9195-967A2708FC70}" dt="2023-04-19T03:59:14.485" v="38" actId="1076"/>
          <ac:picMkLst>
            <pc:docMk/>
            <pc:sldMk cId="438892696" sldId="271"/>
            <ac:picMk id="10" creationId="{828B1C50-984B-467D-85A3-69DAB23B7B3C}"/>
          </ac:picMkLst>
        </pc:picChg>
      </pc:sldChg>
      <pc:sldChg chg="modSp mod">
        <pc:chgData name="Kazuyo Takehara" userId="fa7eaadb-9681-4610-86a8-8be5debccd15" providerId="ADAL" clId="{86C2CF28-5878-4E20-9195-967A2708FC70}" dt="2023-04-19T03:59:20.183" v="40" actId="1076"/>
        <pc:sldMkLst>
          <pc:docMk/>
          <pc:sldMk cId="2260209029" sldId="272"/>
        </pc:sldMkLst>
        <pc:picChg chg="mod">
          <ac:chgData name="Kazuyo Takehara" userId="fa7eaadb-9681-4610-86a8-8be5debccd15" providerId="ADAL" clId="{86C2CF28-5878-4E20-9195-967A2708FC70}" dt="2023-04-19T03:59:18.367" v="39" actId="1076"/>
          <ac:picMkLst>
            <pc:docMk/>
            <pc:sldMk cId="2260209029" sldId="272"/>
            <ac:picMk id="10" creationId="{A45228E3-8EE6-408F-9994-265A3BD78B80}"/>
          </ac:picMkLst>
        </pc:picChg>
        <pc:picChg chg="mod">
          <ac:chgData name="Kazuyo Takehara" userId="fa7eaadb-9681-4610-86a8-8be5debccd15" providerId="ADAL" clId="{86C2CF28-5878-4E20-9195-967A2708FC70}" dt="2023-04-19T03:59:20.183" v="40" actId="1076"/>
          <ac:picMkLst>
            <pc:docMk/>
            <pc:sldMk cId="2260209029" sldId="272"/>
            <ac:picMk id="11" creationId="{85E782DB-55D3-4FE9-9C36-AA4932B0AD2D}"/>
          </ac:picMkLst>
        </pc:picChg>
      </pc:sldChg>
      <pc:sldChg chg="modSp mod">
        <pc:chgData name="Kazuyo Takehara" userId="fa7eaadb-9681-4610-86a8-8be5debccd15" providerId="ADAL" clId="{86C2CF28-5878-4E20-9195-967A2708FC70}" dt="2023-04-19T03:59:55.535" v="45" actId="1076"/>
        <pc:sldMkLst>
          <pc:docMk/>
          <pc:sldMk cId="3363950578" sldId="284"/>
        </pc:sldMkLst>
        <pc:picChg chg="mod">
          <ac:chgData name="Kazuyo Takehara" userId="fa7eaadb-9681-4610-86a8-8be5debccd15" providerId="ADAL" clId="{86C2CF28-5878-4E20-9195-967A2708FC70}" dt="2023-04-19T03:59:55.535" v="45" actId="1076"/>
          <ac:picMkLst>
            <pc:docMk/>
            <pc:sldMk cId="3363950578" sldId="284"/>
            <ac:picMk id="13" creationId="{F14CAA0C-B5B0-49A2-B653-BA0B67C85029}"/>
          </ac:picMkLst>
        </pc:picChg>
      </pc:sldChg>
      <pc:sldChg chg="modSp mod">
        <pc:chgData name="Kazuyo Takehara" userId="fa7eaadb-9681-4610-86a8-8be5debccd15" providerId="ADAL" clId="{86C2CF28-5878-4E20-9195-967A2708FC70}" dt="2023-04-19T03:59:59.176" v="46" actId="1076"/>
        <pc:sldMkLst>
          <pc:docMk/>
          <pc:sldMk cId="1698728304" sldId="286"/>
        </pc:sldMkLst>
        <pc:picChg chg="mod">
          <ac:chgData name="Kazuyo Takehara" userId="fa7eaadb-9681-4610-86a8-8be5debccd15" providerId="ADAL" clId="{86C2CF28-5878-4E20-9195-967A2708FC70}" dt="2023-04-19T03:59:59.176" v="46" actId="1076"/>
          <ac:picMkLst>
            <pc:docMk/>
            <pc:sldMk cId="1698728304" sldId="286"/>
            <ac:picMk id="13" creationId="{F14CAA0C-B5B0-49A2-B653-BA0B67C85029}"/>
          </ac:picMkLst>
        </pc:picChg>
      </pc:sldChg>
      <pc:sldChg chg="modSp mod">
        <pc:chgData name="Kazuyo Takehara" userId="fa7eaadb-9681-4610-86a8-8be5debccd15" providerId="ADAL" clId="{86C2CF28-5878-4E20-9195-967A2708FC70}" dt="2023-04-19T04:00:18.762" v="51" actId="1076"/>
        <pc:sldMkLst>
          <pc:docMk/>
          <pc:sldMk cId="3597552268" sldId="291"/>
        </pc:sldMkLst>
        <pc:picChg chg="mod">
          <ac:chgData name="Kazuyo Takehara" userId="fa7eaadb-9681-4610-86a8-8be5debccd15" providerId="ADAL" clId="{86C2CF28-5878-4E20-9195-967A2708FC70}" dt="2023-04-19T04:00:16.874" v="50" actId="1076"/>
          <ac:picMkLst>
            <pc:docMk/>
            <pc:sldMk cId="3597552268" sldId="291"/>
            <ac:picMk id="8" creationId="{641F0F4D-1F40-4E54-AB93-CFE91FD9CEE9}"/>
          </ac:picMkLst>
        </pc:picChg>
        <pc:picChg chg="mod">
          <ac:chgData name="Kazuyo Takehara" userId="fa7eaadb-9681-4610-86a8-8be5debccd15" providerId="ADAL" clId="{86C2CF28-5878-4E20-9195-967A2708FC70}" dt="2023-04-19T04:00:18.762" v="51" actId="1076"/>
          <ac:picMkLst>
            <pc:docMk/>
            <pc:sldMk cId="3597552268" sldId="291"/>
            <ac:picMk id="10" creationId="{997494AE-9985-4A72-82C7-61FFEE2BB384}"/>
          </ac:picMkLst>
        </pc:picChg>
      </pc:sldChg>
      <pc:sldChg chg="modSp mod">
        <pc:chgData name="Kazuyo Takehara" userId="fa7eaadb-9681-4610-86a8-8be5debccd15" providerId="ADAL" clId="{86C2CF28-5878-4E20-9195-967A2708FC70}" dt="2023-04-19T04:00:11.464" v="49" actId="1076"/>
        <pc:sldMkLst>
          <pc:docMk/>
          <pc:sldMk cId="148632626" sldId="292"/>
        </pc:sldMkLst>
        <pc:picChg chg="mod">
          <ac:chgData name="Kazuyo Takehara" userId="fa7eaadb-9681-4610-86a8-8be5debccd15" providerId="ADAL" clId="{86C2CF28-5878-4E20-9195-967A2708FC70}" dt="2023-04-19T04:00:07.392" v="47" actId="1076"/>
          <ac:picMkLst>
            <pc:docMk/>
            <pc:sldMk cId="148632626" sldId="292"/>
            <ac:picMk id="7" creationId="{E20277E8-5A0B-452C-8CF1-F419648BE6BB}"/>
          </ac:picMkLst>
        </pc:picChg>
        <pc:picChg chg="mod">
          <ac:chgData name="Kazuyo Takehara" userId="fa7eaadb-9681-4610-86a8-8be5debccd15" providerId="ADAL" clId="{86C2CF28-5878-4E20-9195-967A2708FC70}" dt="2023-04-19T04:00:09.412" v="48" actId="1076"/>
          <ac:picMkLst>
            <pc:docMk/>
            <pc:sldMk cId="148632626" sldId="292"/>
            <ac:picMk id="8" creationId="{641F0F4D-1F40-4E54-AB93-CFE91FD9CEE9}"/>
          </ac:picMkLst>
        </pc:picChg>
        <pc:picChg chg="mod">
          <ac:chgData name="Kazuyo Takehara" userId="fa7eaadb-9681-4610-86a8-8be5debccd15" providerId="ADAL" clId="{86C2CF28-5878-4E20-9195-967A2708FC70}" dt="2023-04-19T04:00:11.464" v="49" actId="1076"/>
          <ac:picMkLst>
            <pc:docMk/>
            <pc:sldMk cId="148632626" sldId="292"/>
            <ac:picMk id="10" creationId="{997494AE-9985-4A72-82C7-61FFEE2BB384}"/>
          </ac:picMkLst>
        </pc:picChg>
      </pc:sldChg>
      <pc:sldChg chg="del">
        <pc:chgData name="Kazuyo Takehara" userId="fa7eaadb-9681-4610-86a8-8be5debccd15" providerId="ADAL" clId="{86C2CF28-5878-4E20-9195-967A2708FC70}" dt="2023-04-18T09:33:33.923" v="16" actId="2696"/>
        <pc:sldMkLst>
          <pc:docMk/>
          <pc:sldMk cId="2238623815" sldId="315"/>
        </pc:sldMkLst>
      </pc:sldChg>
      <pc:sldChg chg="addSp delSp modSp mod delAnim">
        <pc:chgData name="Kazuyo Takehara" userId="fa7eaadb-9681-4610-86a8-8be5debccd15" providerId="ADAL" clId="{86C2CF28-5878-4E20-9195-967A2708FC70}" dt="2023-04-18T09:33:29.365" v="15" actId="1076"/>
        <pc:sldMkLst>
          <pc:docMk/>
          <pc:sldMk cId="838941461" sldId="316"/>
        </pc:sldMkLst>
        <pc:spChg chg="del">
          <ac:chgData name="Kazuyo Takehara" userId="fa7eaadb-9681-4610-86a8-8be5debccd15" providerId="ADAL" clId="{86C2CF28-5878-4E20-9195-967A2708FC70}" dt="2023-04-18T09:33:11.337" v="12" actId="478"/>
          <ac:spMkLst>
            <pc:docMk/>
            <pc:sldMk cId="838941461" sldId="316"/>
            <ac:spMk id="9" creationId="{B897941E-8B52-4169-8B8D-450AFA26BB99}"/>
          </ac:spMkLst>
        </pc:spChg>
        <pc:spChg chg="del">
          <ac:chgData name="Kazuyo Takehara" userId="fa7eaadb-9681-4610-86a8-8be5debccd15" providerId="ADAL" clId="{86C2CF28-5878-4E20-9195-967A2708FC70}" dt="2023-04-18T09:33:11.337" v="12" actId="478"/>
          <ac:spMkLst>
            <pc:docMk/>
            <pc:sldMk cId="838941461" sldId="316"/>
            <ac:spMk id="14" creationId="{BF47C36C-5574-4823-810C-0E30B4A88B9F}"/>
          </ac:spMkLst>
        </pc:spChg>
        <pc:spChg chg="add mod">
          <ac:chgData name="Kazuyo Takehara" userId="fa7eaadb-9681-4610-86a8-8be5debccd15" providerId="ADAL" clId="{86C2CF28-5878-4E20-9195-967A2708FC70}" dt="2023-04-18T09:33:26.890" v="14" actId="1076"/>
          <ac:spMkLst>
            <pc:docMk/>
            <pc:sldMk cId="838941461" sldId="316"/>
            <ac:spMk id="16" creationId="{BF37763D-3211-4D40-A9AE-4A83AB8FD4C8}"/>
          </ac:spMkLst>
        </pc:spChg>
        <pc:spChg chg="del">
          <ac:chgData name="Kazuyo Takehara" userId="fa7eaadb-9681-4610-86a8-8be5debccd15" providerId="ADAL" clId="{86C2CF28-5878-4E20-9195-967A2708FC70}" dt="2023-04-18T09:33:11.337" v="12" actId="478"/>
          <ac:spMkLst>
            <pc:docMk/>
            <pc:sldMk cId="838941461" sldId="316"/>
            <ac:spMk id="17" creationId="{8A33095D-D1BA-4582-BD56-8E9E6E3A6560}"/>
          </ac:spMkLst>
        </pc:spChg>
        <pc:spChg chg="del">
          <ac:chgData name="Kazuyo Takehara" userId="fa7eaadb-9681-4610-86a8-8be5debccd15" providerId="ADAL" clId="{86C2CF28-5878-4E20-9195-967A2708FC70}" dt="2023-04-18T09:33:11.337" v="12" actId="478"/>
          <ac:spMkLst>
            <pc:docMk/>
            <pc:sldMk cId="838941461" sldId="316"/>
            <ac:spMk id="18" creationId="{6C1725D9-E4F8-47EC-ADF2-C8C0217934CD}"/>
          </ac:spMkLst>
        </pc:spChg>
        <pc:spChg chg="del">
          <ac:chgData name="Kazuyo Takehara" userId="fa7eaadb-9681-4610-86a8-8be5debccd15" providerId="ADAL" clId="{86C2CF28-5878-4E20-9195-967A2708FC70}" dt="2023-04-18T09:33:11.337" v="12" actId="478"/>
          <ac:spMkLst>
            <pc:docMk/>
            <pc:sldMk cId="838941461" sldId="316"/>
            <ac:spMk id="19" creationId="{4C92A1C7-A5B6-4C53-B612-5FFE34EDE480}"/>
          </ac:spMkLst>
        </pc:spChg>
        <pc:spChg chg="del">
          <ac:chgData name="Kazuyo Takehara" userId="fa7eaadb-9681-4610-86a8-8be5debccd15" providerId="ADAL" clId="{86C2CF28-5878-4E20-9195-967A2708FC70}" dt="2023-04-18T09:33:11.337" v="12" actId="478"/>
          <ac:spMkLst>
            <pc:docMk/>
            <pc:sldMk cId="838941461" sldId="316"/>
            <ac:spMk id="20" creationId="{593A03F5-9CD4-49DC-8275-F9BD1DBB28CE}"/>
          </ac:spMkLst>
        </pc:spChg>
        <pc:picChg chg="mod">
          <ac:chgData name="Kazuyo Takehara" userId="fa7eaadb-9681-4610-86a8-8be5debccd15" providerId="ADAL" clId="{86C2CF28-5878-4E20-9195-967A2708FC70}" dt="2023-04-18T09:33:29.365" v="15" actId="1076"/>
          <ac:picMkLst>
            <pc:docMk/>
            <pc:sldMk cId="838941461" sldId="316"/>
            <ac:picMk id="6" creationId="{6B568CB3-8900-43E2-855D-3A3A802D1622}"/>
          </ac:picMkLst>
        </pc:picChg>
      </pc:sldChg>
      <pc:sldChg chg="modSp mod">
        <pc:chgData name="Kazuyo Takehara" userId="fa7eaadb-9681-4610-86a8-8be5debccd15" providerId="ADAL" clId="{86C2CF28-5878-4E20-9195-967A2708FC70}" dt="2023-04-19T04:01:28.536" v="55" actId="1076"/>
        <pc:sldMkLst>
          <pc:docMk/>
          <pc:sldMk cId="3011692780" sldId="318"/>
        </pc:sldMkLst>
        <pc:picChg chg="mod">
          <ac:chgData name="Kazuyo Takehara" userId="fa7eaadb-9681-4610-86a8-8be5debccd15" providerId="ADAL" clId="{86C2CF28-5878-4E20-9195-967A2708FC70}" dt="2023-04-19T04:01:22.807" v="54" actId="1076"/>
          <ac:picMkLst>
            <pc:docMk/>
            <pc:sldMk cId="3011692780" sldId="318"/>
            <ac:picMk id="14" creationId="{2669038A-7428-447B-B147-F64779C2D87F}"/>
          </ac:picMkLst>
        </pc:picChg>
        <pc:picChg chg="mod">
          <ac:chgData name="Kazuyo Takehara" userId="fa7eaadb-9681-4610-86a8-8be5debccd15" providerId="ADAL" clId="{86C2CF28-5878-4E20-9195-967A2708FC70}" dt="2023-04-19T04:01:28.536" v="55" actId="1076"/>
          <ac:picMkLst>
            <pc:docMk/>
            <pc:sldMk cId="3011692780" sldId="318"/>
            <ac:picMk id="16" creationId="{126C0FFD-654B-4876-BC97-FDAF920A17D1}"/>
          </ac:picMkLst>
        </pc:picChg>
      </pc:sldChg>
      <pc:sldChg chg="modSp mod">
        <pc:chgData name="Kazuyo Takehara" userId="fa7eaadb-9681-4610-86a8-8be5debccd15" providerId="ADAL" clId="{86C2CF28-5878-4E20-9195-967A2708FC70}" dt="2023-04-19T04:01:18.607" v="53" actId="1076"/>
        <pc:sldMkLst>
          <pc:docMk/>
          <pc:sldMk cId="1727078606" sldId="319"/>
        </pc:sldMkLst>
        <pc:picChg chg="mod">
          <ac:chgData name="Kazuyo Takehara" userId="fa7eaadb-9681-4610-86a8-8be5debccd15" providerId="ADAL" clId="{86C2CF28-5878-4E20-9195-967A2708FC70}" dt="2023-04-19T04:01:16.108" v="52" actId="1076"/>
          <ac:picMkLst>
            <pc:docMk/>
            <pc:sldMk cId="1727078606" sldId="319"/>
            <ac:picMk id="14" creationId="{2669038A-7428-447B-B147-F64779C2D87F}"/>
          </ac:picMkLst>
        </pc:picChg>
        <pc:picChg chg="mod">
          <ac:chgData name="Kazuyo Takehara" userId="fa7eaadb-9681-4610-86a8-8be5debccd15" providerId="ADAL" clId="{86C2CF28-5878-4E20-9195-967A2708FC70}" dt="2023-04-19T04:01:18.607" v="53" actId="1076"/>
          <ac:picMkLst>
            <pc:docMk/>
            <pc:sldMk cId="1727078606" sldId="319"/>
            <ac:picMk id="16" creationId="{126C0FFD-654B-4876-BC97-FDAF920A17D1}"/>
          </ac:picMkLst>
        </pc:picChg>
      </pc:sldChg>
      <pc:sldChg chg="modSp mod">
        <pc:chgData name="Kazuyo Takehara" userId="fa7eaadb-9681-4610-86a8-8be5debccd15" providerId="ADAL" clId="{86C2CF28-5878-4E20-9195-967A2708FC70}" dt="2023-04-19T04:01:50.392" v="59" actId="1076"/>
        <pc:sldMkLst>
          <pc:docMk/>
          <pc:sldMk cId="1026631867" sldId="320"/>
        </pc:sldMkLst>
        <pc:spChg chg="mod">
          <ac:chgData name="Kazuyo Takehara" userId="fa7eaadb-9681-4610-86a8-8be5debccd15" providerId="ADAL" clId="{86C2CF28-5878-4E20-9195-967A2708FC70}" dt="2023-04-18T09:35:32.927" v="17" actId="14100"/>
          <ac:spMkLst>
            <pc:docMk/>
            <pc:sldMk cId="1026631867" sldId="320"/>
            <ac:spMk id="18" creationId="{19AF8260-9948-443D-B2D6-016A7D0B0D65}"/>
          </ac:spMkLst>
        </pc:spChg>
        <pc:spChg chg="mod">
          <ac:chgData name="Kazuyo Takehara" userId="fa7eaadb-9681-4610-86a8-8be5debccd15" providerId="ADAL" clId="{86C2CF28-5878-4E20-9195-967A2708FC70}" dt="2023-04-18T09:35:36.380" v="18" actId="14100"/>
          <ac:spMkLst>
            <pc:docMk/>
            <pc:sldMk cId="1026631867" sldId="320"/>
            <ac:spMk id="20" creationId="{8E7BF0A1-2318-4DBA-A4B1-05A9424DDEB4}"/>
          </ac:spMkLst>
        </pc:spChg>
        <pc:picChg chg="mod">
          <ac:chgData name="Kazuyo Takehara" userId="fa7eaadb-9681-4610-86a8-8be5debccd15" providerId="ADAL" clId="{86C2CF28-5878-4E20-9195-967A2708FC70}" dt="2023-04-19T04:01:46.940" v="58" actId="1076"/>
          <ac:picMkLst>
            <pc:docMk/>
            <pc:sldMk cId="1026631867" sldId="320"/>
            <ac:picMk id="8" creationId="{3BE4733D-F7CF-427E-9A13-7BA069BFFB1B}"/>
          </ac:picMkLst>
        </pc:picChg>
        <pc:picChg chg="mod">
          <ac:chgData name="Kazuyo Takehara" userId="fa7eaadb-9681-4610-86a8-8be5debccd15" providerId="ADAL" clId="{86C2CF28-5878-4E20-9195-967A2708FC70}" dt="2023-04-19T04:01:50.392" v="59" actId="1076"/>
          <ac:picMkLst>
            <pc:docMk/>
            <pc:sldMk cId="1026631867" sldId="320"/>
            <ac:picMk id="10" creationId="{1DF2127E-3601-4FF1-92AC-A1013570488E}"/>
          </ac:picMkLst>
        </pc:picChg>
      </pc:sldChg>
      <pc:sldChg chg="modSp mod">
        <pc:chgData name="Kazuyo Takehara" userId="fa7eaadb-9681-4610-86a8-8be5debccd15" providerId="ADAL" clId="{86C2CF28-5878-4E20-9195-967A2708FC70}" dt="2023-04-19T04:01:42.243" v="57" actId="1076"/>
        <pc:sldMkLst>
          <pc:docMk/>
          <pc:sldMk cId="1478935875" sldId="321"/>
        </pc:sldMkLst>
        <pc:picChg chg="mod">
          <ac:chgData name="Kazuyo Takehara" userId="fa7eaadb-9681-4610-86a8-8be5debccd15" providerId="ADAL" clId="{86C2CF28-5878-4E20-9195-967A2708FC70}" dt="2023-04-19T04:01:39.472" v="56" actId="1076"/>
          <ac:picMkLst>
            <pc:docMk/>
            <pc:sldMk cId="1478935875" sldId="321"/>
            <ac:picMk id="8" creationId="{3BE4733D-F7CF-427E-9A13-7BA069BFFB1B}"/>
          </ac:picMkLst>
        </pc:picChg>
        <pc:picChg chg="mod">
          <ac:chgData name="Kazuyo Takehara" userId="fa7eaadb-9681-4610-86a8-8be5debccd15" providerId="ADAL" clId="{86C2CF28-5878-4E20-9195-967A2708FC70}" dt="2023-04-19T04:01:42.243" v="57" actId="1076"/>
          <ac:picMkLst>
            <pc:docMk/>
            <pc:sldMk cId="1478935875" sldId="321"/>
            <ac:picMk id="10" creationId="{1DF2127E-3601-4FF1-92AC-A1013570488E}"/>
          </ac:picMkLst>
        </pc:picChg>
      </pc:sldChg>
      <pc:sldChg chg="modSp mod">
        <pc:chgData name="Kazuyo Takehara" userId="fa7eaadb-9681-4610-86a8-8be5debccd15" providerId="ADAL" clId="{86C2CF28-5878-4E20-9195-967A2708FC70}" dt="2023-04-18T09:36:38.340" v="19" actId="1076"/>
        <pc:sldMkLst>
          <pc:docMk/>
          <pc:sldMk cId="3958138175" sldId="325"/>
        </pc:sldMkLst>
        <pc:picChg chg="mod">
          <ac:chgData name="Kazuyo Takehara" userId="fa7eaadb-9681-4610-86a8-8be5debccd15" providerId="ADAL" clId="{86C2CF28-5878-4E20-9195-967A2708FC70}" dt="2023-04-18T09:36:38.340" v="19" actId="1076"/>
          <ac:picMkLst>
            <pc:docMk/>
            <pc:sldMk cId="3958138175" sldId="325"/>
            <ac:picMk id="9" creationId="{3BA1FCF7-1E22-4D50-A0C3-615D4705B5B4}"/>
          </ac:picMkLst>
        </pc:picChg>
      </pc:sldChg>
      <pc:sldChg chg="modSp mod">
        <pc:chgData name="Kazuyo Takehara" userId="fa7eaadb-9681-4610-86a8-8be5debccd15" providerId="ADAL" clId="{86C2CF28-5878-4E20-9195-967A2708FC70}" dt="2023-04-18T09:36:54.768" v="20" actId="1076"/>
        <pc:sldMkLst>
          <pc:docMk/>
          <pc:sldMk cId="101697973" sldId="331"/>
        </pc:sldMkLst>
        <pc:picChg chg="mod">
          <ac:chgData name="Kazuyo Takehara" userId="fa7eaadb-9681-4610-86a8-8be5debccd15" providerId="ADAL" clId="{86C2CF28-5878-4E20-9195-967A2708FC70}" dt="2023-04-18T09:36:54.768" v="20" actId="1076"/>
          <ac:picMkLst>
            <pc:docMk/>
            <pc:sldMk cId="101697973" sldId="331"/>
            <ac:picMk id="8" creationId="{DAABE89A-7B00-4251-B496-ADD541A53F61}"/>
          </ac:picMkLst>
        </pc:picChg>
      </pc:sldChg>
      <pc:sldChg chg="modSp mod">
        <pc:chgData name="Kazuyo Takehara" userId="fa7eaadb-9681-4610-86a8-8be5debccd15" providerId="ADAL" clId="{86C2CF28-5878-4E20-9195-967A2708FC70}" dt="2023-04-19T04:02:28.850" v="61" actId="1076"/>
        <pc:sldMkLst>
          <pc:docMk/>
          <pc:sldMk cId="3717354214" sldId="335"/>
        </pc:sldMkLst>
        <pc:picChg chg="mod">
          <ac:chgData name="Kazuyo Takehara" userId="fa7eaadb-9681-4610-86a8-8be5debccd15" providerId="ADAL" clId="{86C2CF28-5878-4E20-9195-967A2708FC70}" dt="2023-04-19T04:02:26.400" v="60" actId="1076"/>
          <ac:picMkLst>
            <pc:docMk/>
            <pc:sldMk cId="3717354214" sldId="335"/>
            <ac:picMk id="28" creationId="{5A471816-F2FB-4EA1-8899-CE6897E13397}"/>
          </ac:picMkLst>
        </pc:picChg>
        <pc:picChg chg="mod">
          <ac:chgData name="Kazuyo Takehara" userId="fa7eaadb-9681-4610-86a8-8be5debccd15" providerId="ADAL" clId="{86C2CF28-5878-4E20-9195-967A2708FC70}" dt="2023-04-19T04:02:28.850" v="61" actId="1076"/>
          <ac:picMkLst>
            <pc:docMk/>
            <pc:sldMk cId="3717354214" sldId="335"/>
            <ac:picMk id="29" creationId="{B32D4190-2249-4D39-A8D9-43196C755674}"/>
          </ac:picMkLst>
        </pc:picChg>
      </pc:sldChg>
      <pc:sldChg chg="modSp mod">
        <pc:chgData name="Kazuyo Takehara" userId="fa7eaadb-9681-4610-86a8-8be5debccd15" providerId="ADAL" clId="{86C2CF28-5878-4E20-9195-967A2708FC70}" dt="2023-04-19T04:02:34.645" v="63" actId="1076"/>
        <pc:sldMkLst>
          <pc:docMk/>
          <pc:sldMk cId="2779778388" sldId="338"/>
        </pc:sldMkLst>
        <pc:picChg chg="mod">
          <ac:chgData name="Kazuyo Takehara" userId="fa7eaadb-9681-4610-86a8-8be5debccd15" providerId="ADAL" clId="{86C2CF28-5878-4E20-9195-967A2708FC70}" dt="2023-04-19T04:02:32.343" v="62" actId="1076"/>
          <ac:picMkLst>
            <pc:docMk/>
            <pc:sldMk cId="2779778388" sldId="338"/>
            <ac:picMk id="28" creationId="{5A471816-F2FB-4EA1-8899-CE6897E13397}"/>
          </ac:picMkLst>
        </pc:picChg>
        <pc:picChg chg="mod">
          <ac:chgData name="Kazuyo Takehara" userId="fa7eaadb-9681-4610-86a8-8be5debccd15" providerId="ADAL" clId="{86C2CF28-5878-4E20-9195-967A2708FC70}" dt="2023-04-19T04:02:34.645" v="63" actId="1076"/>
          <ac:picMkLst>
            <pc:docMk/>
            <pc:sldMk cId="2779778388" sldId="338"/>
            <ac:picMk id="29" creationId="{B32D4190-2249-4D39-A8D9-43196C755674}"/>
          </ac:picMkLst>
        </pc:picChg>
      </pc:sldChg>
      <pc:sldChg chg="modSp">
        <pc:chgData name="Kazuyo Takehara" userId="fa7eaadb-9681-4610-86a8-8be5debccd15" providerId="ADAL" clId="{86C2CF28-5878-4E20-9195-967A2708FC70}" dt="2023-04-19T04:03:45.532" v="68" actId="20577"/>
        <pc:sldMkLst>
          <pc:docMk/>
          <pc:sldMk cId="2792831985" sldId="362"/>
        </pc:sldMkLst>
        <pc:spChg chg="mod">
          <ac:chgData name="Kazuyo Takehara" userId="fa7eaadb-9681-4610-86a8-8be5debccd15" providerId="ADAL" clId="{86C2CF28-5878-4E20-9195-967A2708FC70}" dt="2023-04-19T04:03:31.934" v="65" actId="20577"/>
          <ac:spMkLst>
            <pc:docMk/>
            <pc:sldMk cId="2792831985" sldId="362"/>
            <ac:spMk id="19" creationId="{EF47AD56-1372-431B-ACD6-BCDC97538611}"/>
          </ac:spMkLst>
        </pc:spChg>
        <pc:spChg chg="mod">
          <ac:chgData name="Kazuyo Takehara" userId="fa7eaadb-9681-4610-86a8-8be5debccd15" providerId="ADAL" clId="{86C2CF28-5878-4E20-9195-967A2708FC70}" dt="2023-04-18T09:39:07.245" v="25" actId="20577"/>
          <ac:spMkLst>
            <pc:docMk/>
            <pc:sldMk cId="2792831985" sldId="362"/>
            <ac:spMk id="21" creationId="{FC6E530A-E2CD-4D4A-85BD-1EA9B291D84C}"/>
          </ac:spMkLst>
        </pc:spChg>
        <pc:spChg chg="mod">
          <ac:chgData name="Kazuyo Takehara" userId="fa7eaadb-9681-4610-86a8-8be5debccd15" providerId="ADAL" clId="{86C2CF28-5878-4E20-9195-967A2708FC70}" dt="2023-04-19T04:03:45.532" v="68" actId="20577"/>
          <ac:spMkLst>
            <pc:docMk/>
            <pc:sldMk cId="2792831985" sldId="362"/>
            <ac:spMk id="22" creationId="{FFDE9346-8FAF-47B4-9C35-EF61A73055B7}"/>
          </ac:spMkLst>
        </pc:spChg>
        <pc:spChg chg="mod">
          <ac:chgData name="Kazuyo Takehara" userId="fa7eaadb-9681-4610-86a8-8be5debccd15" providerId="ADAL" clId="{86C2CF28-5878-4E20-9195-967A2708FC70}" dt="2023-04-18T09:39:10.172" v="26" actId="20577"/>
          <ac:spMkLst>
            <pc:docMk/>
            <pc:sldMk cId="2792831985" sldId="362"/>
            <ac:spMk id="23" creationId="{CC9612C9-8C8C-4AD9-B8A1-6AF80329CF6B}"/>
          </ac:spMkLst>
        </pc:spChg>
      </pc:sldChg>
      <pc:sldChg chg="addSp delSp modSp mod delAnim modAnim">
        <pc:chgData name="Kazuyo Takehara" userId="fa7eaadb-9681-4610-86a8-8be5debccd15" providerId="ADAL" clId="{86C2CF28-5878-4E20-9195-967A2708FC70}" dt="2023-04-18T09:26:58.729" v="1"/>
        <pc:sldMkLst>
          <pc:docMk/>
          <pc:sldMk cId="893457836" sldId="367"/>
        </pc:sldMkLst>
        <pc:spChg chg="del">
          <ac:chgData name="Kazuyo Takehara" userId="fa7eaadb-9681-4610-86a8-8be5debccd15" providerId="ADAL" clId="{86C2CF28-5878-4E20-9195-967A2708FC70}" dt="2023-04-18T09:26:49.788" v="0" actId="478"/>
          <ac:spMkLst>
            <pc:docMk/>
            <pc:sldMk cId="893457836" sldId="367"/>
            <ac:spMk id="12" creationId="{8D4A0D31-AAAB-4F9C-930B-2FAD549F17D1}"/>
          </ac:spMkLst>
        </pc:spChg>
        <pc:spChg chg="del">
          <ac:chgData name="Kazuyo Takehara" userId="fa7eaadb-9681-4610-86a8-8be5debccd15" providerId="ADAL" clId="{86C2CF28-5878-4E20-9195-967A2708FC70}" dt="2023-04-18T09:26:49.788" v="0" actId="478"/>
          <ac:spMkLst>
            <pc:docMk/>
            <pc:sldMk cId="893457836" sldId="367"/>
            <ac:spMk id="13" creationId="{547BFEB5-F7C5-4D39-A37A-54E95EAD9AC2}"/>
          </ac:spMkLst>
        </pc:spChg>
        <pc:spChg chg="del">
          <ac:chgData name="Kazuyo Takehara" userId="fa7eaadb-9681-4610-86a8-8be5debccd15" providerId="ADAL" clId="{86C2CF28-5878-4E20-9195-967A2708FC70}" dt="2023-04-18T09:26:49.788" v="0" actId="478"/>
          <ac:spMkLst>
            <pc:docMk/>
            <pc:sldMk cId="893457836" sldId="367"/>
            <ac:spMk id="14" creationId="{CC008A57-FA53-45F8-BD6B-385A903BD3B9}"/>
          </ac:spMkLst>
        </pc:spChg>
        <pc:spChg chg="add mod">
          <ac:chgData name="Kazuyo Takehara" userId="fa7eaadb-9681-4610-86a8-8be5debccd15" providerId="ADAL" clId="{86C2CF28-5878-4E20-9195-967A2708FC70}" dt="2023-04-18T09:26:58.729" v="1"/>
          <ac:spMkLst>
            <pc:docMk/>
            <pc:sldMk cId="893457836" sldId="367"/>
            <ac:spMk id="23" creationId="{11C37388-76C2-44EA-8D73-5BDFF893E778}"/>
          </ac:spMkLst>
        </pc:spChg>
        <pc:spChg chg="add mod">
          <ac:chgData name="Kazuyo Takehara" userId="fa7eaadb-9681-4610-86a8-8be5debccd15" providerId="ADAL" clId="{86C2CF28-5878-4E20-9195-967A2708FC70}" dt="2023-04-18T09:26:58.729" v="1"/>
          <ac:spMkLst>
            <pc:docMk/>
            <pc:sldMk cId="893457836" sldId="367"/>
            <ac:spMk id="24" creationId="{2924944A-4DDE-4F83-BE9F-537CDDE58D04}"/>
          </ac:spMkLst>
        </pc:spChg>
        <pc:spChg chg="add mod">
          <ac:chgData name="Kazuyo Takehara" userId="fa7eaadb-9681-4610-86a8-8be5debccd15" providerId="ADAL" clId="{86C2CF28-5878-4E20-9195-967A2708FC70}" dt="2023-04-18T09:26:58.729" v="1"/>
          <ac:spMkLst>
            <pc:docMk/>
            <pc:sldMk cId="893457836" sldId="367"/>
            <ac:spMk id="25" creationId="{3C2399F2-E65B-4E71-8037-F63C3461AAFC}"/>
          </ac:spMkLst>
        </pc:spChg>
        <pc:spChg chg="add mod">
          <ac:chgData name="Kazuyo Takehara" userId="fa7eaadb-9681-4610-86a8-8be5debccd15" providerId="ADAL" clId="{86C2CF28-5878-4E20-9195-967A2708FC70}" dt="2023-04-18T09:26:58.729" v="1"/>
          <ac:spMkLst>
            <pc:docMk/>
            <pc:sldMk cId="893457836" sldId="367"/>
            <ac:spMk id="26" creationId="{D1B67F0F-FF50-4BF4-8429-E4374590A69E}"/>
          </ac:spMkLst>
        </pc:spChg>
        <pc:spChg chg="add mod">
          <ac:chgData name="Kazuyo Takehara" userId="fa7eaadb-9681-4610-86a8-8be5debccd15" providerId="ADAL" clId="{86C2CF28-5878-4E20-9195-967A2708FC70}" dt="2023-04-18T09:26:58.729" v="1"/>
          <ac:spMkLst>
            <pc:docMk/>
            <pc:sldMk cId="893457836" sldId="367"/>
            <ac:spMk id="27" creationId="{22DD95FD-BA84-4583-A00C-4EA583F533DA}"/>
          </ac:spMkLst>
        </pc:spChg>
        <pc:spChg chg="add mod">
          <ac:chgData name="Kazuyo Takehara" userId="fa7eaadb-9681-4610-86a8-8be5debccd15" providerId="ADAL" clId="{86C2CF28-5878-4E20-9195-967A2708FC70}" dt="2023-04-18T09:26:58.729" v="1"/>
          <ac:spMkLst>
            <pc:docMk/>
            <pc:sldMk cId="893457836" sldId="367"/>
            <ac:spMk id="28" creationId="{6D8CD895-F00D-4285-B0CF-D82A52E65B30}"/>
          </ac:spMkLst>
        </pc:spChg>
        <pc:spChg chg="add mod">
          <ac:chgData name="Kazuyo Takehara" userId="fa7eaadb-9681-4610-86a8-8be5debccd15" providerId="ADAL" clId="{86C2CF28-5878-4E20-9195-967A2708FC70}" dt="2023-04-18T09:26:58.729" v="1"/>
          <ac:spMkLst>
            <pc:docMk/>
            <pc:sldMk cId="893457836" sldId="367"/>
            <ac:spMk id="29" creationId="{98D5FD69-DCA0-491F-928B-AB0E43730D4A}"/>
          </ac:spMkLst>
        </pc:spChg>
        <pc:spChg chg="add mod">
          <ac:chgData name="Kazuyo Takehara" userId="fa7eaadb-9681-4610-86a8-8be5debccd15" providerId="ADAL" clId="{86C2CF28-5878-4E20-9195-967A2708FC70}" dt="2023-04-18T09:26:58.729" v="1"/>
          <ac:spMkLst>
            <pc:docMk/>
            <pc:sldMk cId="893457836" sldId="367"/>
            <ac:spMk id="30" creationId="{8E5D5423-9725-47BD-B98A-17F9FFE0C5E1}"/>
          </ac:spMkLst>
        </pc:spChg>
        <pc:picChg chg="del">
          <ac:chgData name="Kazuyo Takehara" userId="fa7eaadb-9681-4610-86a8-8be5debccd15" providerId="ADAL" clId="{86C2CF28-5878-4E20-9195-967A2708FC70}" dt="2023-04-18T09:26:49.788" v="0" actId="478"/>
          <ac:picMkLst>
            <pc:docMk/>
            <pc:sldMk cId="893457836" sldId="367"/>
            <ac:picMk id="3" creationId="{FB46C912-A255-45A9-BC1B-5DC59B140AFE}"/>
          </ac:picMkLst>
        </pc:picChg>
        <pc:picChg chg="del">
          <ac:chgData name="Kazuyo Takehara" userId="fa7eaadb-9681-4610-86a8-8be5debccd15" providerId="ADAL" clId="{86C2CF28-5878-4E20-9195-967A2708FC70}" dt="2023-04-18T09:26:49.788" v="0" actId="478"/>
          <ac:picMkLst>
            <pc:docMk/>
            <pc:sldMk cId="893457836" sldId="367"/>
            <ac:picMk id="5" creationId="{BEF78F75-C79B-4140-8605-CBF017925DC9}"/>
          </ac:picMkLst>
        </pc:picChg>
        <pc:picChg chg="del">
          <ac:chgData name="Kazuyo Takehara" userId="fa7eaadb-9681-4610-86a8-8be5debccd15" providerId="ADAL" clId="{86C2CF28-5878-4E20-9195-967A2708FC70}" dt="2023-04-18T09:26:49.788" v="0" actId="478"/>
          <ac:picMkLst>
            <pc:docMk/>
            <pc:sldMk cId="893457836" sldId="367"/>
            <ac:picMk id="8" creationId="{681814EC-1FDF-445D-BECF-791326E5A00F}"/>
          </ac:picMkLst>
        </pc:picChg>
        <pc:picChg chg="del">
          <ac:chgData name="Kazuyo Takehara" userId="fa7eaadb-9681-4610-86a8-8be5debccd15" providerId="ADAL" clId="{86C2CF28-5878-4E20-9195-967A2708FC70}" dt="2023-04-18T09:26:49.788" v="0" actId="478"/>
          <ac:picMkLst>
            <pc:docMk/>
            <pc:sldMk cId="893457836" sldId="367"/>
            <ac:picMk id="9" creationId="{86A0020B-844E-44F3-8CBB-0779E87E8993}"/>
          </ac:picMkLst>
        </pc:picChg>
        <pc:picChg chg="del">
          <ac:chgData name="Kazuyo Takehara" userId="fa7eaadb-9681-4610-86a8-8be5debccd15" providerId="ADAL" clId="{86C2CF28-5878-4E20-9195-967A2708FC70}" dt="2023-04-18T09:26:49.788" v="0" actId="478"/>
          <ac:picMkLst>
            <pc:docMk/>
            <pc:sldMk cId="893457836" sldId="367"/>
            <ac:picMk id="10" creationId="{828B1C50-984B-467D-85A3-69DAB23B7B3C}"/>
          </ac:picMkLst>
        </pc:picChg>
        <pc:picChg chg="add mod">
          <ac:chgData name="Kazuyo Takehara" userId="fa7eaadb-9681-4610-86a8-8be5debccd15" providerId="ADAL" clId="{86C2CF28-5878-4E20-9195-967A2708FC70}" dt="2023-04-18T09:26:58.729" v="1"/>
          <ac:picMkLst>
            <pc:docMk/>
            <pc:sldMk cId="893457836" sldId="367"/>
            <ac:picMk id="15" creationId="{DD656FC7-022F-4238-8041-F4C5194F5C7A}"/>
          </ac:picMkLst>
        </pc:picChg>
        <pc:picChg chg="add mod">
          <ac:chgData name="Kazuyo Takehara" userId="fa7eaadb-9681-4610-86a8-8be5debccd15" providerId="ADAL" clId="{86C2CF28-5878-4E20-9195-967A2708FC70}" dt="2023-04-18T09:26:58.729" v="1"/>
          <ac:picMkLst>
            <pc:docMk/>
            <pc:sldMk cId="893457836" sldId="367"/>
            <ac:picMk id="16" creationId="{F4E9F5E9-6E38-4EDE-BF6E-C2C8A1E441E6}"/>
          </ac:picMkLst>
        </pc:picChg>
        <pc:picChg chg="add mod">
          <ac:chgData name="Kazuyo Takehara" userId="fa7eaadb-9681-4610-86a8-8be5debccd15" providerId="ADAL" clId="{86C2CF28-5878-4E20-9195-967A2708FC70}" dt="2023-04-18T09:26:58.729" v="1"/>
          <ac:picMkLst>
            <pc:docMk/>
            <pc:sldMk cId="893457836" sldId="367"/>
            <ac:picMk id="17" creationId="{0E11C874-784E-42DC-B04D-E301896E90D4}"/>
          </ac:picMkLst>
        </pc:picChg>
        <pc:picChg chg="add mod">
          <ac:chgData name="Kazuyo Takehara" userId="fa7eaadb-9681-4610-86a8-8be5debccd15" providerId="ADAL" clId="{86C2CF28-5878-4E20-9195-967A2708FC70}" dt="2023-04-18T09:26:58.729" v="1"/>
          <ac:picMkLst>
            <pc:docMk/>
            <pc:sldMk cId="893457836" sldId="367"/>
            <ac:picMk id="18" creationId="{94623F72-B350-4657-92F1-0ACE267A3FC8}"/>
          </ac:picMkLst>
        </pc:picChg>
        <pc:picChg chg="add mod">
          <ac:chgData name="Kazuyo Takehara" userId="fa7eaadb-9681-4610-86a8-8be5debccd15" providerId="ADAL" clId="{86C2CF28-5878-4E20-9195-967A2708FC70}" dt="2023-04-18T09:26:58.729" v="1"/>
          <ac:picMkLst>
            <pc:docMk/>
            <pc:sldMk cId="893457836" sldId="367"/>
            <ac:picMk id="19" creationId="{6B165CBE-D954-4675-81FF-9A2C50B5D0EE}"/>
          </ac:picMkLst>
        </pc:picChg>
        <pc:picChg chg="add mod">
          <ac:chgData name="Kazuyo Takehara" userId="fa7eaadb-9681-4610-86a8-8be5debccd15" providerId="ADAL" clId="{86C2CF28-5878-4E20-9195-967A2708FC70}" dt="2023-04-18T09:26:58.729" v="1"/>
          <ac:picMkLst>
            <pc:docMk/>
            <pc:sldMk cId="893457836" sldId="367"/>
            <ac:picMk id="20" creationId="{FC4E7E68-D960-4473-BE1B-CC7531DC0BAD}"/>
          </ac:picMkLst>
        </pc:picChg>
        <pc:picChg chg="add mod">
          <ac:chgData name="Kazuyo Takehara" userId="fa7eaadb-9681-4610-86a8-8be5debccd15" providerId="ADAL" clId="{86C2CF28-5878-4E20-9195-967A2708FC70}" dt="2023-04-18T09:26:58.729" v="1"/>
          <ac:picMkLst>
            <pc:docMk/>
            <pc:sldMk cId="893457836" sldId="367"/>
            <ac:picMk id="21" creationId="{7FF65A31-B8C7-4825-A823-DB2324CE2E53}"/>
          </ac:picMkLst>
        </pc:picChg>
        <pc:picChg chg="add mod">
          <ac:chgData name="Kazuyo Takehara" userId="fa7eaadb-9681-4610-86a8-8be5debccd15" providerId="ADAL" clId="{86C2CF28-5878-4E20-9195-967A2708FC70}" dt="2023-04-18T09:26:58.729" v="1"/>
          <ac:picMkLst>
            <pc:docMk/>
            <pc:sldMk cId="893457836" sldId="367"/>
            <ac:picMk id="22" creationId="{1219DBC2-E43D-4880-9B79-7CBF1F6AA47D}"/>
          </ac:picMkLst>
        </pc:picChg>
      </pc:sldChg>
      <pc:sldChg chg="addSp delSp modSp mod delAnim modAnim">
        <pc:chgData name="Kazuyo Takehara" userId="fa7eaadb-9681-4610-86a8-8be5debccd15" providerId="ADAL" clId="{86C2CF28-5878-4E20-9195-967A2708FC70}" dt="2023-04-18T09:32:58.604" v="11"/>
        <pc:sldMkLst>
          <pc:docMk/>
          <pc:sldMk cId="3946835638" sldId="368"/>
        </pc:sldMkLst>
        <pc:spChg chg="del">
          <ac:chgData name="Kazuyo Takehara" userId="fa7eaadb-9681-4610-86a8-8be5debccd15" providerId="ADAL" clId="{86C2CF28-5878-4E20-9195-967A2708FC70}" dt="2023-04-18T09:32:53.015" v="10" actId="478"/>
          <ac:spMkLst>
            <pc:docMk/>
            <pc:sldMk cId="3946835638" sldId="368"/>
            <ac:spMk id="17" creationId="{9554AFF8-D525-46B8-968A-8E9FAF09BC31}"/>
          </ac:spMkLst>
        </pc:spChg>
        <pc:spChg chg="del">
          <ac:chgData name="Kazuyo Takehara" userId="fa7eaadb-9681-4610-86a8-8be5debccd15" providerId="ADAL" clId="{86C2CF28-5878-4E20-9195-967A2708FC70}" dt="2023-04-18T09:32:53.015" v="10" actId="478"/>
          <ac:spMkLst>
            <pc:docMk/>
            <pc:sldMk cId="3946835638" sldId="368"/>
            <ac:spMk id="18" creationId="{7431ED1D-AA91-466A-8C33-8E01543AF39F}"/>
          </ac:spMkLst>
        </pc:spChg>
        <pc:spChg chg="del">
          <ac:chgData name="Kazuyo Takehara" userId="fa7eaadb-9681-4610-86a8-8be5debccd15" providerId="ADAL" clId="{86C2CF28-5878-4E20-9195-967A2708FC70}" dt="2023-04-18T09:32:53.015" v="10" actId="478"/>
          <ac:spMkLst>
            <pc:docMk/>
            <pc:sldMk cId="3946835638" sldId="368"/>
            <ac:spMk id="19" creationId="{34C103CB-5855-448D-B11B-662D66469B42}"/>
          </ac:spMkLst>
        </pc:spChg>
        <pc:spChg chg="del">
          <ac:chgData name="Kazuyo Takehara" userId="fa7eaadb-9681-4610-86a8-8be5debccd15" providerId="ADAL" clId="{86C2CF28-5878-4E20-9195-967A2708FC70}" dt="2023-04-18T09:32:53.015" v="10" actId="478"/>
          <ac:spMkLst>
            <pc:docMk/>
            <pc:sldMk cId="3946835638" sldId="368"/>
            <ac:spMk id="20" creationId="{0B128BC1-FF60-4FB9-9C53-B00E90045EAC}"/>
          </ac:spMkLst>
        </pc:spChg>
        <pc:spChg chg="del">
          <ac:chgData name="Kazuyo Takehara" userId="fa7eaadb-9681-4610-86a8-8be5debccd15" providerId="ADAL" clId="{86C2CF28-5878-4E20-9195-967A2708FC70}" dt="2023-04-18T09:32:53.015" v="10" actId="478"/>
          <ac:spMkLst>
            <pc:docMk/>
            <pc:sldMk cId="3946835638" sldId="368"/>
            <ac:spMk id="21" creationId="{EB1C3931-8C54-4EA4-9CA2-615F915FD839}"/>
          </ac:spMkLst>
        </pc:spChg>
        <pc:spChg chg="del">
          <ac:chgData name="Kazuyo Takehara" userId="fa7eaadb-9681-4610-86a8-8be5debccd15" providerId="ADAL" clId="{86C2CF28-5878-4E20-9195-967A2708FC70}" dt="2023-04-18T09:32:53.015" v="10" actId="478"/>
          <ac:spMkLst>
            <pc:docMk/>
            <pc:sldMk cId="3946835638" sldId="368"/>
            <ac:spMk id="22" creationId="{7336E583-CF14-40E3-868B-1CD64B26B42F}"/>
          </ac:spMkLst>
        </pc:spChg>
        <pc:spChg chg="add mod">
          <ac:chgData name="Kazuyo Takehara" userId="fa7eaadb-9681-4610-86a8-8be5debccd15" providerId="ADAL" clId="{86C2CF28-5878-4E20-9195-967A2708FC70}" dt="2023-04-18T09:32:58.604" v="11"/>
          <ac:spMkLst>
            <pc:docMk/>
            <pc:sldMk cId="3946835638" sldId="368"/>
            <ac:spMk id="30" creationId="{49363E6A-0D68-4D92-AF92-E25FD6C2B80D}"/>
          </ac:spMkLst>
        </pc:spChg>
        <pc:spChg chg="add mod">
          <ac:chgData name="Kazuyo Takehara" userId="fa7eaadb-9681-4610-86a8-8be5debccd15" providerId="ADAL" clId="{86C2CF28-5878-4E20-9195-967A2708FC70}" dt="2023-04-18T09:32:58.604" v="11"/>
          <ac:spMkLst>
            <pc:docMk/>
            <pc:sldMk cId="3946835638" sldId="368"/>
            <ac:spMk id="31" creationId="{9843FA06-A749-4692-AC58-2E6F7E5194B0}"/>
          </ac:spMkLst>
        </pc:spChg>
        <pc:spChg chg="add mod">
          <ac:chgData name="Kazuyo Takehara" userId="fa7eaadb-9681-4610-86a8-8be5debccd15" providerId="ADAL" clId="{86C2CF28-5878-4E20-9195-967A2708FC70}" dt="2023-04-18T09:32:58.604" v="11"/>
          <ac:spMkLst>
            <pc:docMk/>
            <pc:sldMk cId="3946835638" sldId="368"/>
            <ac:spMk id="32" creationId="{EF6F0FF6-4EEC-400B-8980-3E84D2675E8A}"/>
          </ac:spMkLst>
        </pc:spChg>
        <pc:spChg chg="add mod">
          <ac:chgData name="Kazuyo Takehara" userId="fa7eaadb-9681-4610-86a8-8be5debccd15" providerId="ADAL" clId="{86C2CF28-5878-4E20-9195-967A2708FC70}" dt="2023-04-18T09:32:58.604" v="11"/>
          <ac:spMkLst>
            <pc:docMk/>
            <pc:sldMk cId="3946835638" sldId="368"/>
            <ac:spMk id="33" creationId="{51E44C02-F42D-4D98-841E-B8C66EF43A41}"/>
          </ac:spMkLst>
        </pc:spChg>
        <pc:spChg chg="add mod">
          <ac:chgData name="Kazuyo Takehara" userId="fa7eaadb-9681-4610-86a8-8be5debccd15" providerId="ADAL" clId="{86C2CF28-5878-4E20-9195-967A2708FC70}" dt="2023-04-18T09:32:58.604" v="11"/>
          <ac:spMkLst>
            <pc:docMk/>
            <pc:sldMk cId="3946835638" sldId="368"/>
            <ac:spMk id="34" creationId="{4460CDE3-2D07-47A8-9836-AB96FA9D9A07}"/>
          </ac:spMkLst>
        </pc:spChg>
        <pc:spChg chg="add mod">
          <ac:chgData name="Kazuyo Takehara" userId="fa7eaadb-9681-4610-86a8-8be5debccd15" providerId="ADAL" clId="{86C2CF28-5878-4E20-9195-967A2708FC70}" dt="2023-04-18T09:32:58.604" v="11"/>
          <ac:spMkLst>
            <pc:docMk/>
            <pc:sldMk cId="3946835638" sldId="368"/>
            <ac:spMk id="35" creationId="{C6DC68D7-09CB-4F17-853A-DF817E4328AB}"/>
          </ac:spMkLst>
        </pc:spChg>
        <pc:spChg chg="add mod">
          <ac:chgData name="Kazuyo Takehara" userId="fa7eaadb-9681-4610-86a8-8be5debccd15" providerId="ADAL" clId="{86C2CF28-5878-4E20-9195-967A2708FC70}" dt="2023-04-18T09:32:58.604" v="11"/>
          <ac:spMkLst>
            <pc:docMk/>
            <pc:sldMk cId="3946835638" sldId="368"/>
            <ac:spMk id="36" creationId="{E6256F1A-190B-4075-92E5-E7922FB77402}"/>
          </ac:spMkLst>
        </pc:spChg>
        <pc:picChg chg="del">
          <ac:chgData name="Kazuyo Takehara" userId="fa7eaadb-9681-4610-86a8-8be5debccd15" providerId="ADAL" clId="{86C2CF28-5878-4E20-9195-967A2708FC70}" dt="2023-04-18T09:32:53.015" v="10" actId="478"/>
          <ac:picMkLst>
            <pc:docMk/>
            <pc:sldMk cId="3946835638" sldId="368"/>
            <ac:picMk id="5" creationId="{2F92DAD1-B0CD-45AE-B585-ED3A1D1C9FE3}"/>
          </ac:picMkLst>
        </pc:picChg>
        <pc:picChg chg="del">
          <ac:chgData name="Kazuyo Takehara" userId="fa7eaadb-9681-4610-86a8-8be5debccd15" providerId="ADAL" clId="{86C2CF28-5878-4E20-9195-967A2708FC70}" dt="2023-04-18T09:32:53.015" v="10" actId="478"/>
          <ac:picMkLst>
            <pc:docMk/>
            <pc:sldMk cId="3946835638" sldId="368"/>
            <ac:picMk id="7" creationId="{1E644474-79E3-4A51-81AE-6F27206977BB}"/>
          </ac:picMkLst>
        </pc:picChg>
        <pc:picChg chg="del">
          <ac:chgData name="Kazuyo Takehara" userId="fa7eaadb-9681-4610-86a8-8be5debccd15" providerId="ADAL" clId="{86C2CF28-5878-4E20-9195-967A2708FC70}" dt="2023-04-18T09:32:53.015" v="10" actId="478"/>
          <ac:picMkLst>
            <pc:docMk/>
            <pc:sldMk cId="3946835638" sldId="368"/>
            <ac:picMk id="9" creationId="{FD2C727E-7A15-4FD4-8308-7A74CAC57EF1}"/>
          </ac:picMkLst>
        </pc:picChg>
        <pc:picChg chg="del">
          <ac:chgData name="Kazuyo Takehara" userId="fa7eaadb-9681-4610-86a8-8be5debccd15" providerId="ADAL" clId="{86C2CF28-5878-4E20-9195-967A2708FC70}" dt="2023-04-18T09:32:53.015" v="10" actId="478"/>
          <ac:picMkLst>
            <pc:docMk/>
            <pc:sldMk cId="3946835638" sldId="368"/>
            <ac:picMk id="11" creationId="{48945FA9-16A0-4ADF-8005-D98068F6AA0D}"/>
          </ac:picMkLst>
        </pc:picChg>
        <pc:picChg chg="del">
          <ac:chgData name="Kazuyo Takehara" userId="fa7eaadb-9681-4610-86a8-8be5debccd15" providerId="ADAL" clId="{86C2CF28-5878-4E20-9195-967A2708FC70}" dt="2023-04-18T09:32:53.015" v="10" actId="478"/>
          <ac:picMkLst>
            <pc:docMk/>
            <pc:sldMk cId="3946835638" sldId="368"/>
            <ac:picMk id="13" creationId="{1E33B4BC-6127-4C6C-AF60-DEA5AC364151}"/>
          </ac:picMkLst>
        </pc:picChg>
        <pc:picChg chg="del">
          <ac:chgData name="Kazuyo Takehara" userId="fa7eaadb-9681-4610-86a8-8be5debccd15" providerId="ADAL" clId="{86C2CF28-5878-4E20-9195-967A2708FC70}" dt="2023-04-18T09:32:53.015" v="10" actId="478"/>
          <ac:picMkLst>
            <pc:docMk/>
            <pc:sldMk cId="3946835638" sldId="368"/>
            <ac:picMk id="14" creationId="{2669038A-7428-447B-B147-F64779C2D87F}"/>
          </ac:picMkLst>
        </pc:picChg>
        <pc:picChg chg="del">
          <ac:chgData name="Kazuyo Takehara" userId="fa7eaadb-9681-4610-86a8-8be5debccd15" providerId="ADAL" clId="{86C2CF28-5878-4E20-9195-967A2708FC70}" dt="2023-04-18T09:32:53.015" v="10" actId="478"/>
          <ac:picMkLst>
            <pc:docMk/>
            <pc:sldMk cId="3946835638" sldId="368"/>
            <ac:picMk id="15" creationId="{398E0422-17BE-419F-8174-A96BFD04C73D}"/>
          </ac:picMkLst>
        </pc:picChg>
        <pc:picChg chg="del">
          <ac:chgData name="Kazuyo Takehara" userId="fa7eaadb-9681-4610-86a8-8be5debccd15" providerId="ADAL" clId="{86C2CF28-5878-4E20-9195-967A2708FC70}" dt="2023-04-18T09:32:53.015" v="10" actId="478"/>
          <ac:picMkLst>
            <pc:docMk/>
            <pc:sldMk cId="3946835638" sldId="368"/>
            <ac:picMk id="16" creationId="{126C0FFD-654B-4876-BC97-FDAF920A17D1}"/>
          </ac:picMkLst>
        </pc:picChg>
        <pc:picChg chg="add mod">
          <ac:chgData name="Kazuyo Takehara" userId="fa7eaadb-9681-4610-86a8-8be5debccd15" providerId="ADAL" clId="{86C2CF28-5878-4E20-9195-967A2708FC70}" dt="2023-04-18T09:32:58.604" v="11"/>
          <ac:picMkLst>
            <pc:docMk/>
            <pc:sldMk cId="3946835638" sldId="368"/>
            <ac:picMk id="23" creationId="{159358E0-4ECD-466E-8A67-3F9D7F789CD5}"/>
          </ac:picMkLst>
        </pc:picChg>
        <pc:picChg chg="add mod">
          <ac:chgData name="Kazuyo Takehara" userId="fa7eaadb-9681-4610-86a8-8be5debccd15" providerId="ADAL" clId="{86C2CF28-5878-4E20-9195-967A2708FC70}" dt="2023-04-18T09:32:58.604" v="11"/>
          <ac:picMkLst>
            <pc:docMk/>
            <pc:sldMk cId="3946835638" sldId="368"/>
            <ac:picMk id="24" creationId="{372625E0-0FA6-42E2-85D0-5E2DBCAEE2BA}"/>
          </ac:picMkLst>
        </pc:picChg>
        <pc:picChg chg="add mod">
          <ac:chgData name="Kazuyo Takehara" userId="fa7eaadb-9681-4610-86a8-8be5debccd15" providerId="ADAL" clId="{86C2CF28-5878-4E20-9195-967A2708FC70}" dt="2023-04-18T09:32:58.604" v="11"/>
          <ac:picMkLst>
            <pc:docMk/>
            <pc:sldMk cId="3946835638" sldId="368"/>
            <ac:picMk id="25" creationId="{6B9EC78E-B173-415A-96B3-1A4B62D72AD3}"/>
          </ac:picMkLst>
        </pc:picChg>
        <pc:picChg chg="add mod">
          <ac:chgData name="Kazuyo Takehara" userId="fa7eaadb-9681-4610-86a8-8be5debccd15" providerId="ADAL" clId="{86C2CF28-5878-4E20-9195-967A2708FC70}" dt="2023-04-18T09:32:58.604" v="11"/>
          <ac:picMkLst>
            <pc:docMk/>
            <pc:sldMk cId="3946835638" sldId="368"/>
            <ac:picMk id="26" creationId="{BBCC7A04-DDFC-4231-BEDE-BD653753D79E}"/>
          </ac:picMkLst>
        </pc:picChg>
        <pc:picChg chg="add mod">
          <ac:chgData name="Kazuyo Takehara" userId="fa7eaadb-9681-4610-86a8-8be5debccd15" providerId="ADAL" clId="{86C2CF28-5878-4E20-9195-967A2708FC70}" dt="2023-04-18T09:32:58.604" v="11"/>
          <ac:picMkLst>
            <pc:docMk/>
            <pc:sldMk cId="3946835638" sldId="368"/>
            <ac:picMk id="27" creationId="{6854B261-B8F4-415E-9C17-05AA8101AC2E}"/>
          </ac:picMkLst>
        </pc:picChg>
        <pc:picChg chg="add mod">
          <ac:chgData name="Kazuyo Takehara" userId="fa7eaadb-9681-4610-86a8-8be5debccd15" providerId="ADAL" clId="{86C2CF28-5878-4E20-9195-967A2708FC70}" dt="2023-04-18T09:32:58.604" v="11"/>
          <ac:picMkLst>
            <pc:docMk/>
            <pc:sldMk cId="3946835638" sldId="368"/>
            <ac:picMk id="28" creationId="{7202B3DB-E020-4645-81ED-5E8BE9A297A1}"/>
          </ac:picMkLst>
        </pc:picChg>
        <pc:picChg chg="add mod">
          <ac:chgData name="Kazuyo Takehara" userId="fa7eaadb-9681-4610-86a8-8be5debccd15" providerId="ADAL" clId="{86C2CF28-5878-4E20-9195-967A2708FC70}" dt="2023-04-18T09:32:58.604" v="11"/>
          <ac:picMkLst>
            <pc:docMk/>
            <pc:sldMk cId="3946835638" sldId="368"/>
            <ac:picMk id="29" creationId="{18BE2518-32A0-4405-85BC-CC77D2741411}"/>
          </ac:picMkLst>
        </pc:picChg>
      </pc:sldChg>
    </pc:docChg>
  </pc:docChgLst>
  <pc:docChgLst>
    <pc:chgData name="Takehara Kazuyo" userId="6c1305eccc517997" providerId="LiveId" clId="{F6934C16-937F-4153-A6CA-FFB8161FE72C}"/>
    <pc:docChg chg="delSld modSld">
      <pc:chgData name="Takehara Kazuyo" userId="6c1305eccc517997" providerId="LiveId" clId="{F6934C16-937F-4153-A6CA-FFB8161FE72C}" dt="2022-04-01T03:01:07.745" v="10" actId="2696"/>
      <pc:docMkLst>
        <pc:docMk/>
      </pc:docMkLst>
      <pc:sldChg chg="modSp mod">
        <pc:chgData name="Takehara Kazuyo" userId="6c1305eccc517997" providerId="LiveId" clId="{F6934C16-937F-4153-A6CA-FFB8161FE72C}" dt="2022-03-09T08:18:37.682" v="1" actId="207"/>
        <pc:sldMkLst>
          <pc:docMk/>
          <pc:sldMk cId="1074583360" sldId="258"/>
        </pc:sldMkLst>
        <pc:spChg chg="mod">
          <ac:chgData name="Takehara Kazuyo" userId="6c1305eccc517997" providerId="LiveId" clId="{F6934C16-937F-4153-A6CA-FFB8161FE72C}" dt="2022-03-09T08:18:37.682" v="1" actId="207"/>
          <ac:spMkLst>
            <pc:docMk/>
            <pc:sldMk cId="1074583360" sldId="258"/>
            <ac:spMk id="6" creationId="{B4BE3572-E035-4604-BFCF-1DA3B69650D1}"/>
          </ac:spMkLst>
        </pc:spChg>
        <pc:spChg chg="mod">
          <ac:chgData name="Takehara Kazuyo" userId="6c1305eccc517997" providerId="LiveId" clId="{F6934C16-937F-4153-A6CA-FFB8161FE72C}" dt="2022-03-09T08:18:37.682" v="1" actId="207"/>
          <ac:spMkLst>
            <pc:docMk/>
            <pc:sldMk cId="1074583360" sldId="258"/>
            <ac:spMk id="8" creationId="{8A6853E8-A445-4375-9A3A-457904AE6CCC}"/>
          </ac:spMkLst>
        </pc:spChg>
        <pc:spChg chg="mod">
          <ac:chgData name="Takehara Kazuyo" userId="6c1305eccc517997" providerId="LiveId" clId="{F6934C16-937F-4153-A6CA-FFB8161FE72C}" dt="2022-03-09T08:18:37.682" v="1" actId="207"/>
          <ac:spMkLst>
            <pc:docMk/>
            <pc:sldMk cId="1074583360" sldId="258"/>
            <ac:spMk id="10" creationId="{DCD77C75-7D11-4E47-9B12-A7EF19DD3521}"/>
          </ac:spMkLst>
        </pc:spChg>
      </pc:sldChg>
      <pc:sldChg chg="modSp mod">
        <pc:chgData name="Takehara Kazuyo" userId="6c1305eccc517997" providerId="LiveId" clId="{F6934C16-937F-4153-A6CA-FFB8161FE72C}" dt="2022-03-09T08:18:42.705" v="3" actId="113"/>
        <pc:sldMkLst>
          <pc:docMk/>
          <pc:sldMk cId="2066661875" sldId="261"/>
        </pc:sldMkLst>
        <pc:spChg chg="mod">
          <ac:chgData name="Takehara Kazuyo" userId="6c1305eccc517997" providerId="LiveId" clId="{F6934C16-937F-4153-A6CA-FFB8161FE72C}" dt="2022-03-09T08:18:42.705" v="3" actId="113"/>
          <ac:spMkLst>
            <pc:docMk/>
            <pc:sldMk cId="2066661875" sldId="261"/>
            <ac:spMk id="7" creationId="{B89D3C2E-91A0-452B-A92F-67142FDBE72C}"/>
          </ac:spMkLst>
        </pc:spChg>
        <pc:spChg chg="mod">
          <ac:chgData name="Takehara Kazuyo" userId="6c1305eccc517997" providerId="LiveId" clId="{F6934C16-937F-4153-A6CA-FFB8161FE72C}" dt="2022-03-09T08:18:42.705" v="3" actId="113"/>
          <ac:spMkLst>
            <pc:docMk/>
            <pc:sldMk cId="2066661875" sldId="261"/>
            <ac:spMk id="8" creationId="{AB6BE99B-8665-4A96-8171-51D84049BE81}"/>
          </ac:spMkLst>
        </pc:spChg>
        <pc:spChg chg="mod">
          <ac:chgData name="Takehara Kazuyo" userId="6c1305eccc517997" providerId="LiveId" clId="{F6934C16-937F-4153-A6CA-FFB8161FE72C}" dt="2022-03-09T08:18:42.705" v="3" actId="113"/>
          <ac:spMkLst>
            <pc:docMk/>
            <pc:sldMk cId="2066661875" sldId="261"/>
            <ac:spMk id="10" creationId="{ADFFAEFC-7D9F-474D-8A3D-6566B53D1022}"/>
          </ac:spMkLst>
        </pc:spChg>
      </pc:sldChg>
      <pc:sldChg chg="modSp mod">
        <pc:chgData name="Takehara Kazuyo" userId="6c1305eccc517997" providerId="LiveId" clId="{F6934C16-937F-4153-A6CA-FFB8161FE72C}" dt="2022-03-09T08:19:03.726" v="5" actId="207"/>
        <pc:sldMkLst>
          <pc:docMk/>
          <pc:sldMk cId="1680250020" sldId="312"/>
        </pc:sldMkLst>
        <pc:spChg chg="mod">
          <ac:chgData name="Takehara Kazuyo" userId="6c1305eccc517997" providerId="LiveId" clId="{F6934C16-937F-4153-A6CA-FFB8161FE72C}" dt="2022-03-09T08:19:03.726" v="5" actId="207"/>
          <ac:spMkLst>
            <pc:docMk/>
            <pc:sldMk cId="1680250020" sldId="312"/>
            <ac:spMk id="6" creationId="{1FD06EB6-F449-42A6-88F0-810F1F159E28}"/>
          </ac:spMkLst>
        </pc:spChg>
        <pc:spChg chg="mod">
          <ac:chgData name="Takehara Kazuyo" userId="6c1305eccc517997" providerId="LiveId" clId="{F6934C16-937F-4153-A6CA-FFB8161FE72C}" dt="2022-03-09T08:19:03.726" v="5" actId="207"/>
          <ac:spMkLst>
            <pc:docMk/>
            <pc:sldMk cId="1680250020" sldId="312"/>
            <ac:spMk id="8" creationId="{9B0C1479-F773-4CB7-9B61-43F6B44101E7}"/>
          </ac:spMkLst>
        </pc:spChg>
        <pc:spChg chg="mod">
          <ac:chgData name="Takehara Kazuyo" userId="6c1305eccc517997" providerId="LiveId" clId="{F6934C16-937F-4153-A6CA-FFB8161FE72C}" dt="2022-03-09T08:19:03.726" v="5" actId="207"/>
          <ac:spMkLst>
            <pc:docMk/>
            <pc:sldMk cId="1680250020" sldId="312"/>
            <ac:spMk id="10" creationId="{FB77AC28-9251-4C51-902F-3839AE008BA7}"/>
          </ac:spMkLst>
        </pc:spChg>
      </pc:sldChg>
      <pc:sldChg chg="modSp mod">
        <pc:chgData name="Takehara Kazuyo" userId="6c1305eccc517997" providerId="LiveId" clId="{F6934C16-937F-4153-A6CA-FFB8161FE72C}" dt="2022-03-09T08:19:09.031" v="7" actId="207"/>
        <pc:sldMkLst>
          <pc:docMk/>
          <pc:sldMk cId="2817206176" sldId="313"/>
        </pc:sldMkLst>
        <pc:spChg chg="mod">
          <ac:chgData name="Takehara Kazuyo" userId="6c1305eccc517997" providerId="LiveId" clId="{F6934C16-937F-4153-A6CA-FFB8161FE72C}" dt="2022-03-09T08:19:09.031" v="7" actId="207"/>
          <ac:spMkLst>
            <pc:docMk/>
            <pc:sldMk cId="2817206176" sldId="313"/>
            <ac:spMk id="7" creationId="{1183D0B0-9B99-40EA-85D1-5DD7E2C36B18}"/>
          </ac:spMkLst>
        </pc:spChg>
        <pc:spChg chg="mod">
          <ac:chgData name="Takehara Kazuyo" userId="6c1305eccc517997" providerId="LiveId" clId="{F6934C16-937F-4153-A6CA-FFB8161FE72C}" dt="2022-03-09T08:19:09.031" v="7" actId="207"/>
          <ac:spMkLst>
            <pc:docMk/>
            <pc:sldMk cId="2817206176" sldId="313"/>
            <ac:spMk id="9" creationId="{12E87BDA-CBB2-4517-92FA-B83F181E215F}"/>
          </ac:spMkLst>
        </pc:spChg>
        <pc:spChg chg="mod">
          <ac:chgData name="Takehara Kazuyo" userId="6c1305eccc517997" providerId="LiveId" clId="{F6934C16-937F-4153-A6CA-FFB8161FE72C}" dt="2022-03-09T08:19:09.031" v="7" actId="207"/>
          <ac:spMkLst>
            <pc:docMk/>
            <pc:sldMk cId="2817206176" sldId="313"/>
            <ac:spMk id="11" creationId="{C8C33A35-2401-4758-9636-6ABFA1CCD1A5}"/>
          </ac:spMkLst>
        </pc:spChg>
        <pc:spChg chg="mod">
          <ac:chgData name="Takehara Kazuyo" userId="6c1305eccc517997" providerId="LiveId" clId="{F6934C16-937F-4153-A6CA-FFB8161FE72C}" dt="2022-03-09T08:19:09.031" v="7" actId="207"/>
          <ac:spMkLst>
            <pc:docMk/>
            <pc:sldMk cId="2817206176" sldId="313"/>
            <ac:spMk id="14" creationId="{D4ED09D7-9A31-4173-A92A-32DF57A69658}"/>
          </ac:spMkLst>
        </pc:spChg>
        <pc:spChg chg="mod">
          <ac:chgData name="Takehara Kazuyo" userId="6c1305eccc517997" providerId="LiveId" clId="{F6934C16-937F-4153-A6CA-FFB8161FE72C}" dt="2022-03-09T08:19:09.031" v="7" actId="207"/>
          <ac:spMkLst>
            <pc:docMk/>
            <pc:sldMk cId="2817206176" sldId="313"/>
            <ac:spMk id="16" creationId="{DF03A9C3-5F4C-47B2-A63D-4B1B9D7C1162}"/>
          </ac:spMkLst>
        </pc:spChg>
        <pc:spChg chg="mod">
          <ac:chgData name="Takehara Kazuyo" userId="6c1305eccc517997" providerId="LiveId" clId="{F6934C16-937F-4153-A6CA-FFB8161FE72C}" dt="2022-03-09T08:19:09.031" v="7" actId="207"/>
          <ac:spMkLst>
            <pc:docMk/>
            <pc:sldMk cId="2817206176" sldId="313"/>
            <ac:spMk id="18" creationId="{5DE05A78-E512-4F6D-8A13-7C5D15DC90B2}"/>
          </ac:spMkLst>
        </pc:spChg>
      </pc:sldChg>
      <pc:sldChg chg="modSp mod">
        <pc:chgData name="Takehara Kazuyo" userId="6c1305eccc517997" providerId="LiveId" clId="{F6934C16-937F-4153-A6CA-FFB8161FE72C}" dt="2022-03-09T08:19:13.693" v="9" actId="207"/>
        <pc:sldMkLst>
          <pc:docMk/>
          <pc:sldMk cId="3569377839" sldId="314"/>
        </pc:sldMkLst>
        <pc:spChg chg="mod">
          <ac:chgData name="Takehara Kazuyo" userId="6c1305eccc517997" providerId="LiveId" clId="{F6934C16-937F-4153-A6CA-FFB8161FE72C}" dt="2022-03-09T08:19:13.693" v="9" actId="207"/>
          <ac:spMkLst>
            <pc:docMk/>
            <pc:sldMk cId="3569377839" sldId="314"/>
            <ac:spMk id="7" creationId="{F5217103-82EF-4880-A87A-BECF3364733B}"/>
          </ac:spMkLst>
        </pc:spChg>
      </pc:sldChg>
      <pc:sldChg chg="del">
        <pc:chgData name="Takehara Kazuyo" userId="6c1305eccc517997" providerId="LiveId" clId="{F6934C16-937F-4153-A6CA-FFB8161FE72C}" dt="2022-04-01T03:01:07.745" v="10" actId="2696"/>
        <pc:sldMkLst>
          <pc:docMk/>
          <pc:sldMk cId="1082115723" sldId="366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C3EE26-5A53-4C1F-B77C-C0533E8F1AE5}" type="datetimeFigureOut">
              <a:rPr kumimoji="1" lang="ja-JP" altLang="en-US" smtClean="0"/>
              <a:t>2023/4/19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C53F09-4DF9-4FB2-B739-92C5494FAD1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867431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1" name="Google Shape;841;ge5e197fac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2" name="Google Shape;842;ge5e197fac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9D62B4-455A-498C-9555-525D2EBA571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54FCC7F-F09F-4A9B-92B8-0F1F7E6D8F3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75836D-31BA-4449-BE99-502E96F0BD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FF029-F12F-4635-B222-D681A6047087}" type="datetimeFigureOut">
              <a:rPr lang="en-US" smtClean="0"/>
              <a:t>4/19/2023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89E960-E5DF-41D6-990F-5F34ABC79C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49E9B3-8015-4DD8-B427-8320B7F8EC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6D2F58-BFA5-4AAB-B62F-3E1B098BFA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73898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331FC0-8D51-4B8A-806C-0984E7AE08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5C944B-1FE7-47B5-B6C2-F8FC1A7AEF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E042AC-9337-45CC-81C9-ED500BA36A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FF029-F12F-4635-B222-D681A6047087}" type="datetimeFigureOut">
              <a:rPr lang="en-US" smtClean="0"/>
              <a:t>4/19/2023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FDEE3A-CFA2-4DD7-9288-8EDD6AF2E5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1DFFBC-6F45-465F-8DBF-BF514C0EE8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6D2F58-BFA5-4AAB-B62F-3E1B098BFA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69158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4881B4-5D2C-491C-A2E8-3664EE4F8D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9F26C3-4D89-4C63-9C13-CACF40BCD2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F1B927-9E7A-4F32-9733-297BA0D9E4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FF029-F12F-4635-B222-D681A6047087}" type="datetimeFigureOut">
              <a:rPr lang="en-US" smtClean="0"/>
              <a:t>4/19/2023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2E3653-38E6-4559-BDE8-7565848EC0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7BF04B-9732-4E23-A2BF-B11F01363C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6D2F58-BFA5-4AAB-B62F-3E1B098BFA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6500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6722FB-CB02-47F8-AB65-99978154A8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432596-7F2B-4284-98DD-F0BC8EA9BA9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51A33C3-3AC5-4551-8C29-F226DF3CC8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E2F195A-DD31-40D8-B109-E62662BC81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FF029-F12F-4635-B222-D681A6047087}" type="datetimeFigureOut">
              <a:rPr lang="en-US" smtClean="0"/>
              <a:t>4/19/2023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4E6A76-DCAA-4753-97CD-7192009C47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728634-C537-40C8-91CC-D9F77EFD23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6D2F58-BFA5-4AAB-B62F-3E1B098BFA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10413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6CBED0-00E7-4E8C-B0A8-22D49A79CD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C79B99-09FD-4A38-AEA8-D9E05C9866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E26A347-CA2C-4050-8ABF-B34D35A751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E048A63-7BF4-4FFF-AAF7-B790DDAC088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03B5A33-849C-4661-ACD7-EFAADB9A821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B6FD726-D27C-4493-B2D6-BC646FB97A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FF029-F12F-4635-B222-D681A6047087}" type="datetimeFigureOut">
              <a:rPr lang="en-US" smtClean="0"/>
              <a:t>4/19/2023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C890795-B9B3-4685-8BDA-60EC64ABB4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CA2BC32-895C-472D-A29C-A9AEF220CD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6D2F58-BFA5-4AAB-B62F-3E1B098BFA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53138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BF0890-E59A-479E-BB31-55410D4EF5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9D5715A-A37F-4A05-BA31-DB723EEC99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FF029-F12F-4635-B222-D681A6047087}" type="datetimeFigureOut">
              <a:rPr lang="en-US" smtClean="0"/>
              <a:t>4/19/2023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F50B402-36B4-419D-9E1D-4CE68C2C12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32307EA-44DD-46C3-82A3-1482934AD9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6D2F58-BFA5-4AAB-B62F-3E1B098BFA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47336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92F243E-7B65-406F-A73C-690F7A58C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FF029-F12F-4635-B222-D681A6047087}" type="datetimeFigureOut">
              <a:rPr lang="en-US" smtClean="0"/>
              <a:t>4/19/2023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73E0FC5-6519-4BD3-8090-1ECD6E36F8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712A24-2E71-4B9C-A5BC-766F6F5C5E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6D2F58-BFA5-4AAB-B62F-3E1B098BFA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16053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056BEF-3A1D-4C18-91A3-76712F4AC5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9BB617-C5CA-4971-A9F3-304A789306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7562A5-35D8-4364-8079-EA1F58D948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F1EC07E-412D-45E6-84D5-2E81A8917F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FF029-F12F-4635-B222-D681A6047087}" type="datetimeFigureOut">
              <a:rPr lang="en-US" smtClean="0"/>
              <a:t>4/19/2023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A3DF7D5-F84F-4490-AF69-83CC335BB8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8DBA141-FDD9-4274-81B9-C28087BB88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6D2F58-BFA5-4AAB-B62F-3E1B098BFA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52021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2B659F-0709-4B7A-AE71-9B62AB922C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3F66436-8892-4B2C-B445-0734459E460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FC82EA-A00A-4A1C-97ED-71D99B6C69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AF91DC-A626-434B-8EEB-EEA4DB6631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FF029-F12F-4635-B222-D681A6047087}" type="datetimeFigureOut">
              <a:rPr lang="en-US" smtClean="0"/>
              <a:t>4/19/2023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7469BD-8B08-45A9-9268-8DAE32CEC2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7A0CE3-7173-4009-AC05-49FAFD15A0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6D2F58-BFA5-4AAB-B62F-3E1B098BFA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65044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2232ED-F77B-4427-BE93-78AA74DAE7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12CA12B-9BD3-4E91-BDDF-B5B08DD887E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557661-BD18-4C50-85F4-868DEDEB5F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FF029-F12F-4635-B222-D681A6047087}" type="datetimeFigureOut">
              <a:rPr lang="en-US" smtClean="0"/>
              <a:t>4/19/2023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145247-B4C9-4688-81A9-1F7B7E992F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BB16C5-D767-46EB-9809-4F9F60B9DD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6D2F58-BFA5-4AAB-B62F-3E1B098BFA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35390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21428A6-7BA4-4023-9037-CACD5134C21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0F4510C-C54F-412D-9B36-CCD5B31D76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17DA9E-3FEA-4144-AB13-4D4876AE18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FF029-F12F-4635-B222-D681A6047087}" type="datetimeFigureOut">
              <a:rPr lang="en-US" smtClean="0"/>
              <a:t>4/19/2023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ABA433-AF4F-4FBB-9B9E-40CB1200FC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722744-D98B-44B7-928F-AF937162E0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6D2F58-BFA5-4AAB-B62F-3E1B098BFA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25527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AE55093-5E77-4264-8B11-058B172CCA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7C61FF-5393-4E3E-BEE6-D3303248B2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1C3BC9-4C23-466D-976D-82E3ADF0E3C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7FF029-F12F-4635-B222-D681A6047087}" type="datetimeFigureOut">
              <a:rPr lang="en-US" smtClean="0"/>
              <a:t>4/19/2023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0E60EA-0414-44F4-9A16-CEE2AB46C10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3B4576-0F9C-456F-B52B-796BF695D31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6D2F58-BFA5-4AAB-B62F-3E1B098BFA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84613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8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5.png"/><Relationship Id="rId10" Type="http://schemas.openxmlformats.org/officeDocument/2006/relationships/image" Target="../media/image15.png"/><Relationship Id="rId4" Type="http://schemas.openxmlformats.org/officeDocument/2006/relationships/image" Target="../media/image4.png"/><Relationship Id="rId9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8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5.png"/><Relationship Id="rId10" Type="http://schemas.openxmlformats.org/officeDocument/2006/relationships/image" Target="../media/image15.png"/><Relationship Id="rId4" Type="http://schemas.openxmlformats.org/officeDocument/2006/relationships/image" Target="../media/image4.png"/><Relationship Id="rId9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microsoft.com/office/2007/relationships/media" Target="../media/media4.mp3"/><Relationship Id="rId7" Type="http://schemas.openxmlformats.org/officeDocument/2006/relationships/slideLayout" Target="../slideLayouts/slideLayout7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audio" Target="../media/media5.mp3"/><Relationship Id="rId5" Type="http://schemas.microsoft.com/office/2007/relationships/media" Target="../media/media5.mp3"/><Relationship Id="rId10" Type="http://schemas.openxmlformats.org/officeDocument/2006/relationships/image" Target="../media/image12.png"/><Relationship Id="rId4" Type="http://schemas.openxmlformats.org/officeDocument/2006/relationships/audio" Target="../media/media4.mp3"/><Relationship Id="rId9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microsoft.com/office/2007/relationships/media" Target="../media/media7.mp3"/><Relationship Id="rId7" Type="http://schemas.openxmlformats.org/officeDocument/2006/relationships/image" Target="../media/image19.png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17.pn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7.mp3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microsoft.com/office/2007/relationships/media" Target="../media/media4.mp3"/><Relationship Id="rId7" Type="http://schemas.openxmlformats.org/officeDocument/2006/relationships/slideLayout" Target="../slideLayouts/slideLayout7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audio" Target="../media/media5.mp3"/><Relationship Id="rId5" Type="http://schemas.microsoft.com/office/2007/relationships/media" Target="../media/media5.mp3"/><Relationship Id="rId10" Type="http://schemas.openxmlformats.org/officeDocument/2006/relationships/image" Target="../media/image12.png"/><Relationship Id="rId4" Type="http://schemas.openxmlformats.org/officeDocument/2006/relationships/audio" Target="../media/media4.mp3"/><Relationship Id="rId9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microsoft.com/office/2007/relationships/media" Target="../media/media7.mp3"/><Relationship Id="rId7" Type="http://schemas.openxmlformats.org/officeDocument/2006/relationships/image" Target="../media/image19.png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17.pn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7.mp3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microsoft.com/office/2007/relationships/media" Target="../media/media4.mp3"/><Relationship Id="rId7" Type="http://schemas.openxmlformats.org/officeDocument/2006/relationships/slideLayout" Target="../slideLayouts/slideLayout7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audio" Target="../media/media5.mp3"/><Relationship Id="rId5" Type="http://schemas.microsoft.com/office/2007/relationships/media" Target="../media/media5.mp3"/><Relationship Id="rId10" Type="http://schemas.openxmlformats.org/officeDocument/2006/relationships/image" Target="../media/image12.png"/><Relationship Id="rId4" Type="http://schemas.openxmlformats.org/officeDocument/2006/relationships/audio" Target="../media/media4.mp3"/><Relationship Id="rId9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microsoft.com/office/2007/relationships/media" Target="../media/media7.mp3"/><Relationship Id="rId7" Type="http://schemas.openxmlformats.org/officeDocument/2006/relationships/image" Target="../media/image12.png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19.pn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7.mp3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microsoft.com/office/2007/relationships/media" Target="../media/media4.mp3"/><Relationship Id="rId7" Type="http://schemas.openxmlformats.org/officeDocument/2006/relationships/slideLayout" Target="../slideLayouts/slideLayout7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audio" Target="../media/media5.mp3"/><Relationship Id="rId5" Type="http://schemas.microsoft.com/office/2007/relationships/media" Target="../media/media5.mp3"/><Relationship Id="rId10" Type="http://schemas.openxmlformats.org/officeDocument/2006/relationships/image" Target="../media/image12.png"/><Relationship Id="rId4" Type="http://schemas.openxmlformats.org/officeDocument/2006/relationships/audio" Target="../media/media4.mp3"/><Relationship Id="rId9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microsoft.com/office/2007/relationships/media" Target="../media/media7.mp3"/><Relationship Id="rId7" Type="http://schemas.openxmlformats.org/officeDocument/2006/relationships/image" Target="../media/image12.png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19.pn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7.mp3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media" Target="../media/media4.mp3"/><Relationship Id="rId7" Type="http://schemas.openxmlformats.org/officeDocument/2006/relationships/slideLayout" Target="../slideLayouts/slideLayout7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audio" Target="../media/media5.mp3"/><Relationship Id="rId5" Type="http://schemas.microsoft.com/office/2007/relationships/media" Target="../media/media5.mp3"/><Relationship Id="rId10" Type="http://schemas.openxmlformats.org/officeDocument/2006/relationships/image" Target="../media/image12.png"/><Relationship Id="rId4" Type="http://schemas.openxmlformats.org/officeDocument/2006/relationships/audio" Target="../media/media4.mp3"/><Relationship Id="rId9" Type="http://schemas.openxmlformats.org/officeDocument/2006/relationships/image" Target="../media/image23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microsoft.com/office/2007/relationships/media" Target="../media/media7.mp3"/><Relationship Id="rId7" Type="http://schemas.openxmlformats.org/officeDocument/2006/relationships/image" Target="../media/image25.png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24.pn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7.mp3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12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12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media" Target="../media/media4.mp3"/><Relationship Id="rId7" Type="http://schemas.openxmlformats.org/officeDocument/2006/relationships/slideLayout" Target="../slideLayouts/slideLayout7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audio" Target="../media/media5.mp3"/><Relationship Id="rId5" Type="http://schemas.microsoft.com/office/2007/relationships/media" Target="../media/media5.mp3"/><Relationship Id="rId10" Type="http://schemas.openxmlformats.org/officeDocument/2006/relationships/image" Target="../media/image12.png"/><Relationship Id="rId4" Type="http://schemas.openxmlformats.org/officeDocument/2006/relationships/audio" Target="../media/media4.mp3"/><Relationship Id="rId9" Type="http://schemas.openxmlformats.org/officeDocument/2006/relationships/image" Target="../media/image23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microsoft.com/office/2007/relationships/media" Target="../media/media7.mp3"/><Relationship Id="rId7" Type="http://schemas.openxmlformats.org/officeDocument/2006/relationships/image" Target="../media/image25.png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24.pn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7.mp3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microsoft.com/office/2007/relationships/media" Target="../media/media10.mp3"/><Relationship Id="rId7" Type="http://schemas.openxmlformats.org/officeDocument/2006/relationships/image" Target="../media/image37.png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image" Target="../media/image36.pn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10.mp3"/><Relationship Id="rId9" Type="http://schemas.openxmlformats.org/officeDocument/2006/relationships/image" Target="../media/image12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microsoft.com/office/2007/relationships/media" Target="../media/media10.mp3"/><Relationship Id="rId7" Type="http://schemas.openxmlformats.org/officeDocument/2006/relationships/image" Target="../media/image36.png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image" Target="../media/image39.png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40.png"/><Relationship Id="rId4" Type="http://schemas.openxmlformats.org/officeDocument/2006/relationships/audio" Target="../media/media10.mp3"/><Relationship Id="rId9" Type="http://schemas.openxmlformats.org/officeDocument/2006/relationships/image" Target="../media/image12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13" Type="http://schemas.openxmlformats.org/officeDocument/2006/relationships/image" Target="../media/image50.png"/><Relationship Id="rId3" Type="http://schemas.openxmlformats.org/officeDocument/2006/relationships/image" Target="../media/image36.png"/><Relationship Id="rId7" Type="http://schemas.openxmlformats.org/officeDocument/2006/relationships/image" Target="../media/image44.png"/><Relationship Id="rId12" Type="http://schemas.openxmlformats.org/officeDocument/2006/relationships/image" Target="../media/image49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png"/><Relationship Id="rId11" Type="http://schemas.openxmlformats.org/officeDocument/2006/relationships/image" Target="../media/image48.png"/><Relationship Id="rId5" Type="http://schemas.openxmlformats.org/officeDocument/2006/relationships/image" Target="../media/image42.png"/><Relationship Id="rId15" Type="http://schemas.openxmlformats.org/officeDocument/2006/relationships/image" Target="../media/image52.png"/><Relationship Id="rId10" Type="http://schemas.openxmlformats.org/officeDocument/2006/relationships/image" Target="../media/image47.png"/><Relationship Id="rId4" Type="http://schemas.openxmlformats.org/officeDocument/2006/relationships/image" Target="../media/image37.png"/><Relationship Id="rId9" Type="http://schemas.openxmlformats.org/officeDocument/2006/relationships/image" Target="../media/image46.png"/><Relationship Id="rId14" Type="http://schemas.openxmlformats.org/officeDocument/2006/relationships/image" Target="../media/image5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audio" Target="../media/media14.mp3"/><Relationship Id="rId13" Type="http://schemas.openxmlformats.org/officeDocument/2006/relationships/image" Target="../media/image59.png"/><Relationship Id="rId3" Type="http://schemas.microsoft.com/office/2007/relationships/media" Target="../media/media12.mp3"/><Relationship Id="rId7" Type="http://schemas.microsoft.com/office/2007/relationships/media" Target="../media/media14.mp3"/><Relationship Id="rId12" Type="http://schemas.openxmlformats.org/officeDocument/2006/relationships/image" Target="../media/image58.png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audio" Target="../media/media13.mp3"/><Relationship Id="rId11" Type="http://schemas.openxmlformats.org/officeDocument/2006/relationships/slideLayout" Target="../slideLayouts/slideLayout7.xml"/><Relationship Id="rId5" Type="http://schemas.microsoft.com/office/2007/relationships/media" Target="../media/media13.mp3"/><Relationship Id="rId10" Type="http://schemas.openxmlformats.org/officeDocument/2006/relationships/audio" Target="../media/media15.mp3"/><Relationship Id="rId4" Type="http://schemas.openxmlformats.org/officeDocument/2006/relationships/audio" Target="../media/media12.mp3"/><Relationship Id="rId9" Type="http://schemas.microsoft.com/office/2007/relationships/media" Target="../media/media15.mp3"/><Relationship Id="rId14" Type="http://schemas.openxmlformats.org/officeDocument/2006/relationships/image" Target="../media/image12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audio" Target="../media/media14.mp3"/><Relationship Id="rId13" Type="http://schemas.openxmlformats.org/officeDocument/2006/relationships/image" Target="../media/image59.png"/><Relationship Id="rId3" Type="http://schemas.microsoft.com/office/2007/relationships/media" Target="../media/media12.mp3"/><Relationship Id="rId7" Type="http://schemas.microsoft.com/office/2007/relationships/media" Target="../media/media14.mp3"/><Relationship Id="rId12" Type="http://schemas.openxmlformats.org/officeDocument/2006/relationships/image" Target="../media/image58.png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audio" Target="../media/media13.mp3"/><Relationship Id="rId11" Type="http://schemas.openxmlformats.org/officeDocument/2006/relationships/slideLayout" Target="../slideLayouts/slideLayout7.xml"/><Relationship Id="rId5" Type="http://schemas.microsoft.com/office/2007/relationships/media" Target="../media/media13.mp3"/><Relationship Id="rId10" Type="http://schemas.openxmlformats.org/officeDocument/2006/relationships/audio" Target="../media/media15.mp3"/><Relationship Id="rId4" Type="http://schemas.openxmlformats.org/officeDocument/2006/relationships/audio" Target="../media/media12.mp3"/><Relationship Id="rId9" Type="http://schemas.microsoft.com/office/2007/relationships/media" Target="../media/media15.mp3"/><Relationship Id="rId14" Type="http://schemas.openxmlformats.org/officeDocument/2006/relationships/image" Target="../media/image12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microsoft.com/office/2007/relationships/media" Target="../media/media12.mp3"/><Relationship Id="rId7" Type="http://schemas.openxmlformats.org/officeDocument/2006/relationships/slideLayout" Target="../slideLayouts/slideLayout7.xml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audio" Target="../media/media13.mp3"/><Relationship Id="rId11" Type="http://schemas.openxmlformats.org/officeDocument/2006/relationships/image" Target="../media/image12.png"/><Relationship Id="rId5" Type="http://schemas.microsoft.com/office/2007/relationships/media" Target="../media/media13.mp3"/><Relationship Id="rId10" Type="http://schemas.openxmlformats.org/officeDocument/2006/relationships/image" Target="../media/image63.png"/><Relationship Id="rId4" Type="http://schemas.openxmlformats.org/officeDocument/2006/relationships/audio" Target="../media/media12.mp3"/><Relationship Id="rId9" Type="http://schemas.openxmlformats.org/officeDocument/2006/relationships/image" Target="../media/image62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microsoft.com/office/2007/relationships/media" Target="../media/media15.mp3"/><Relationship Id="rId7" Type="http://schemas.openxmlformats.org/officeDocument/2006/relationships/image" Target="../media/image65.png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6" Type="http://schemas.openxmlformats.org/officeDocument/2006/relationships/image" Target="../media/image64.pn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15.mp3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6" Type="http://schemas.openxmlformats.org/officeDocument/2006/relationships/image" Target="../media/image12.png"/><Relationship Id="rId5" Type="http://schemas.openxmlformats.org/officeDocument/2006/relationships/image" Target="../media/image66.png"/><Relationship Id="rId4" Type="http://schemas.openxmlformats.org/officeDocument/2006/relationships/image" Target="../media/image26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6" Type="http://schemas.openxmlformats.org/officeDocument/2006/relationships/image" Target="../media/image12.png"/><Relationship Id="rId5" Type="http://schemas.openxmlformats.org/officeDocument/2006/relationships/image" Target="../media/image66.png"/><Relationship Id="rId4" Type="http://schemas.openxmlformats.org/officeDocument/2006/relationships/image" Target="../media/image26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microsoft.com/office/2007/relationships/media" Target="../media/media12.mp3"/><Relationship Id="rId7" Type="http://schemas.openxmlformats.org/officeDocument/2006/relationships/slideLayout" Target="../slideLayouts/slideLayout7.xml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audio" Target="../media/media13.mp3"/><Relationship Id="rId11" Type="http://schemas.openxmlformats.org/officeDocument/2006/relationships/image" Target="../media/image12.png"/><Relationship Id="rId5" Type="http://schemas.microsoft.com/office/2007/relationships/media" Target="../media/media13.mp3"/><Relationship Id="rId10" Type="http://schemas.openxmlformats.org/officeDocument/2006/relationships/image" Target="../media/image63.png"/><Relationship Id="rId4" Type="http://schemas.openxmlformats.org/officeDocument/2006/relationships/audio" Target="../media/media12.mp3"/><Relationship Id="rId9" Type="http://schemas.openxmlformats.org/officeDocument/2006/relationships/image" Target="../media/image62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microsoft.com/office/2007/relationships/media" Target="../media/media15.mp3"/><Relationship Id="rId7" Type="http://schemas.openxmlformats.org/officeDocument/2006/relationships/image" Target="../media/image65.png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6" Type="http://schemas.openxmlformats.org/officeDocument/2006/relationships/image" Target="../media/image64.pn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15.mp3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13" Type="http://schemas.openxmlformats.org/officeDocument/2006/relationships/image" Target="../media/image77.png"/><Relationship Id="rId18" Type="http://schemas.openxmlformats.org/officeDocument/2006/relationships/image" Target="../media/image12.png"/><Relationship Id="rId3" Type="http://schemas.microsoft.com/office/2007/relationships/media" Target="../media/media18.mp3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76.png"/><Relationship Id="rId17" Type="http://schemas.openxmlformats.org/officeDocument/2006/relationships/image" Target="../media/image81.png"/><Relationship Id="rId2" Type="http://schemas.openxmlformats.org/officeDocument/2006/relationships/audio" Target="../media/media17.mp3"/><Relationship Id="rId16" Type="http://schemas.openxmlformats.org/officeDocument/2006/relationships/image" Target="../media/image80.png"/><Relationship Id="rId1" Type="http://schemas.microsoft.com/office/2007/relationships/media" Target="../media/media17.mp3"/><Relationship Id="rId6" Type="http://schemas.openxmlformats.org/officeDocument/2006/relationships/audio" Target="../media/media19.mp3"/><Relationship Id="rId11" Type="http://schemas.openxmlformats.org/officeDocument/2006/relationships/image" Target="../media/image75.png"/><Relationship Id="rId5" Type="http://schemas.microsoft.com/office/2007/relationships/media" Target="../media/media19.mp3"/><Relationship Id="rId15" Type="http://schemas.openxmlformats.org/officeDocument/2006/relationships/image" Target="../media/image79.png"/><Relationship Id="rId10" Type="http://schemas.openxmlformats.org/officeDocument/2006/relationships/image" Target="../media/image74.png"/><Relationship Id="rId4" Type="http://schemas.openxmlformats.org/officeDocument/2006/relationships/audio" Target="../media/media18.mp3"/><Relationship Id="rId9" Type="http://schemas.openxmlformats.org/officeDocument/2006/relationships/image" Target="../media/image73.png"/><Relationship Id="rId14" Type="http://schemas.openxmlformats.org/officeDocument/2006/relationships/image" Target="../media/image78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13" Type="http://schemas.openxmlformats.org/officeDocument/2006/relationships/image" Target="../media/image40.png"/><Relationship Id="rId3" Type="http://schemas.microsoft.com/office/2007/relationships/media" Target="../media/media18.mp3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2.png"/><Relationship Id="rId2" Type="http://schemas.openxmlformats.org/officeDocument/2006/relationships/audio" Target="../media/media17.mp3"/><Relationship Id="rId1" Type="http://schemas.microsoft.com/office/2007/relationships/media" Target="../media/media17.mp3"/><Relationship Id="rId6" Type="http://schemas.openxmlformats.org/officeDocument/2006/relationships/audio" Target="../media/media19.mp3"/><Relationship Id="rId11" Type="http://schemas.openxmlformats.org/officeDocument/2006/relationships/image" Target="../media/image75.png"/><Relationship Id="rId5" Type="http://schemas.microsoft.com/office/2007/relationships/media" Target="../media/media19.mp3"/><Relationship Id="rId10" Type="http://schemas.openxmlformats.org/officeDocument/2006/relationships/image" Target="../media/image74.png"/><Relationship Id="rId4" Type="http://schemas.openxmlformats.org/officeDocument/2006/relationships/audio" Target="../media/media18.mp3"/><Relationship Id="rId9" Type="http://schemas.openxmlformats.org/officeDocument/2006/relationships/image" Target="../media/image73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3.png"/><Relationship Id="rId5" Type="http://schemas.openxmlformats.org/officeDocument/2006/relationships/image" Target="../media/image82.png"/><Relationship Id="rId4" Type="http://schemas.openxmlformats.org/officeDocument/2006/relationships/image" Target="../media/image74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3" Type="http://schemas.openxmlformats.org/officeDocument/2006/relationships/image" Target="../media/image73.png"/><Relationship Id="rId7" Type="http://schemas.openxmlformats.org/officeDocument/2006/relationships/image" Target="../media/image77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6.png"/><Relationship Id="rId11" Type="http://schemas.openxmlformats.org/officeDocument/2006/relationships/image" Target="../media/image81.png"/><Relationship Id="rId5" Type="http://schemas.openxmlformats.org/officeDocument/2006/relationships/image" Target="../media/image75.png"/><Relationship Id="rId10" Type="http://schemas.openxmlformats.org/officeDocument/2006/relationships/image" Target="../media/image80.png"/><Relationship Id="rId4" Type="http://schemas.openxmlformats.org/officeDocument/2006/relationships/image" Target="../media/image74.png"/><Relationship Id="rId9" Type="http://schemas.openxmlformats.org/officeDocument/2006/relationships/image" Target="../media/image79.pn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88.png"/><Relationship Id="rId2" Type="http://schemas.openxmlformats.org/officeDocument/2006/relationships/audio" Target="../media/media20.mp3"/><Relationship Id="rId1" Type="http://schemas.microsoft.com/office/2007/relationships/media" Target="../media/media20.mp3"/><Relationship Id="rId6" Type="http://schemas.openxmlformats.org/officeDocument/2006/relationships/image" Target="../media/image87.png"/><Relationship Id="rId5" Type="http://schemas.openxmlformats.org/officeDocument/2006/relationships/image" Target="../media/image86.png"/><Relationship Id="rId10" Type="http://schemas.openxmlformats.org/officeDocument/2006/relationships/image" Target="../media/image12.png"/><Relationship Id="rId4" Type="http://schemas.openxmlformats.org/officeDocument/2006/relationships/image" Target="../media/image85.png"/><Relationship Id="rId9" Type="http://schemas.openxmlformats.org/officeDocument/2006/relationships/image" Target="../media/image90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7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9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8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88.png"/><Relationship Id="rId2" Type="http://schemas.openxmlformats.org/officeDocument/2006/relationships/audio" Target="../media/media20.mp3"/><Relationship Id="rId1" Type="http://schemas.microsoft.com/office/2007/relationships/media" Target="../media/media20.mp3"/><Relationship Id="rId6" Type="http://schemas.openxmlformats.org/officeDocument/2006/relationships/image" Target="../media/image87.png"/><Relationship Id="rId5" Type="http://schemas.openxmlformats.org/officeDocument/2006/relationships/image" Target="../media/image86.png"/><Relationship Id="rId10" Type="http://schemas.openxmlformats.org/officeDocument/2006/relationships/image" Target="../media/image12.png"/><Relationship Id="rId4" Type="http://schemas.openxmlformats.org/officeDocument/2006/relationships/image" Target="../media/image85.png"/><Relationship Id="rId9" Type="http://schemas.openxmlformats.org/officeDocument/2006/relationships/image" Target="../media/image90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88.png"/><Relationship Id="rId2" Type="http://schemas.openxmlformats.org/officeDocument/2006/relationships/audio" Target="../media/media21.mp3"/><Relationship Id="rId1" Type="http://schemas.microsoft.com/office/2007/relationships/media" Target="../media/media21.mp3"/><Relationship Id="rId6" Type="http://schemas.openxmlformats.org/officeDocument/2006/relationships/image" Target="../media/image87.png"/><Relationship Id="rId5" Type="http://schemas.openxmlformats.org/officeDocument/2006/relationships/image" Target="../media/image86.png"/><Relationship Id="rId10" Type="http://schemas.openxmlformats.org/officeDocument/2006/relationships/image" Target="../media/image12.png"/><Relationship Id="rId4" Type="http://schemas.openxmlformats.org/officeDocument/2006/relationships/image" Target="../media/image85.png"/><Relationship Id="rId9" Type="http://schemas.openxmlformats.org/officeDocument/2006/relationships/image" Target="../media/image91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88.png"/><Relationship Id="rId2" Type="http://schemas.openxmlformats.org/officeDocument/2006/relationships/audio" Target="../media/media21.mp3"/><Relationship Id="rId1" Type="http://schemas.microsoft.com/office/2007/relationships/media" Target="../media/media21.mp3"/><Relationship Id="rId6" Type="http://schemas.openxmlformats.org/officeDocument/2006/relationships/image" Target="../media/image87.png"/><Relationship Id="rId5" Type="http://schemas.openxmlformats.org/officeDocument/2006/relationships/image" Target="../media/image86.png"/><Relationship Id="rId10" Type="http://schemas.openxmlformats.org/officeDocument/2006/relationships/image" Target="../media/image12.png"/><Relationship Id="rId4" Type="http://schemas.openxmlformats.org/officeDocument/2006/relationships/image" Target="../media/image85.png"/><Relationship Id="rId9" Type="http://schemas.openxmlformats.org/officeDocument/2006/relationships/image" Target="../media/image91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audio" Target="../media/media25.mp3"/><Relationship Id="rId13" Type="http://schemas.openxmlformats.org/officeDocument/2006/relationships/image" Target="../media/image97.png"/><Relationship Id="rId3" Type="http://schemas.microsoft.com/office/2007/relationships/media" Target="../media/media23.mp3"/><Relationship Id="rId7" Type="http://schemas.microsoft.com/office/2007/relationships/media" Target="../media/media25.mp3"/><Relationship Id="rId12" Type="http://schemas.openxmlformats.org/officeDocument/2006/relationships/image" Target="../media/image96.png"/><Relationship Id="rId2" Type="http://schemas.openxmlformats.org/officeDocument/2006/relationships/audio" Target="../media/media22.mp3"/><Relationship Id="rId1" Type="http://schemas.microsoft.com/office/2007/relationships/media" Target="../media/media22.mp3"/><Relationship Id="rId6" Type="http://schemas.openxmlformats.org/officeDocument/2006/relationships/audio" Target="../media/media24.mp3"/><Relationship Id="rId11" Type="http://schemas.openxmlformats.org/officeDocument/2006/relationships/image" Target="../media/image95.png"/><Relationship Id="rId5" Type="http://schemas.microsoft.com/office/2007/relationships/media" Target="../media/media24.mp3"/><Relationship Id="rId10" Type="http://schemas.openxmlformats.org/officeDocument/2006/relationships/image" Target="../media/image94.png"/><Relationship Id="rId4" Type="http://schemas.openxmlformats.org/officeDocument/2006/relationships/audio" Target="../media/media23.mp3"/><Relationship Id="rId9" Type="http://schemas.openxmlformats.org/officeDocument/2006/relationships/slideLayout" Target="../slideLayouts/slideLayout7.xml"/><Relationship Id="rId14" Type="http://schemas.openxmlformats.org/officeDocument/2006/relationships/image" Target="../media/image12.pn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audio" Target="../media/media25.mp3"/><Relationship Id="rId13" Type="http://schemas.openxmlformats.org/officeDocument/2006/relationships/image" Target="../media/image97.png"/><Relationship Id="rId3" Type="http://schemas.microsoft.com/office/2007/relationships/media" Target="../media/media23.mp3"/><Relationship Id="rId7" Type="http://schemas.microsoft.com/office/2007/relationships/media" Target="../media/media25.mp3"/><Relationship Id="rId12" Type="http://schemas.openxmlformats.org/officeDocument/2006/relationships/image" Target="../media/image96.png"/><Relationship Id="rId2" Type="http://schemas.openxmlformats.org/officeDocument/2006/relationships/audio" Target="../media/media22.mp3"/><Relationship Id="rId1" Type="http://schemas.microsoft.com/office/2007/relationships/media" Target="../media/media22.mp3"/><Relationship Id="rId6" Type="http://schemas.openxmlformats.org/officeDocument/2006/relationships/audio" Target="../media/media24.mp3"/><Relationship Id="rId11" Type="http://schemas.openxmlformats.org/officeDocument/2006/relationships/image" Target="../media/image95.png"/><Relationship Id="rId5" Type="http://schemas.microsoft.com/office/2007/relationships/media" Target="../media/media24.mp3"/><Relationship Id="rId10" Type="http://schemas.openxmlformats.org/officeDocument/2006/relationships/image" Target="../media/image94.png"/><Relationship Id="rId4" Type="http://schemas.openxmlformats.org/officeDocument/2006/relationships/audio" Target="../media/media23.mp3"/><Relationship Id="rId9" Type="http://schemas.openxmlformats.org/officeDocument/2006/relationships/slideLayout" Target="../slideLayouts/slideLayout7.xml"/><Relationship Id="rId14" Type="http://schemas.openxmlformats.org/officeDocument/2006/relationships/image" Target="../media/image12.png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audio" Target="../media/media25.mp3"/><Relationship Id="rId3" Type="http://schemas.microsoft.com/office/2007/relationships/media" Target="../media/media23.mp3"/><Relationship Id="rId7" Type="http://schemas.microsoft.com/office/2007/relationships/media" Target="../media/media25.mp3"/><Relationship Id="rId12" Type="http://schemas.openxmlformats.org/officeDocument/2006/relationships/image" Target="../media/image12.png"/><Relationship Id="rId2" Type="http://schemas.openxmlformats.org/officeDocument/2006/relationships/audio" Target="../media/media22.mp3"/><Relationship Id="rId1" Type="http://schemas.microsoft.com/office/2007/relationships/media" Target="../media/media22.mp3"/><Relationship Id="rId6" Type="http://schemas.openxmlformats.org/officeDocument/2006/relationships/audio" Target="../media/media24.mp3"/><Relationship Id="rId11" Type="http://schemas.openxmlformats.org/officeDocument/2006/relationships/image" Target="../media/image99.png"/><Relationship Id="rId5" Type="http://schemas.microsoft.com/office/2007/relationships/media" Target="../media/media24.mp3"/><Relationship Id="rId10" Type="http://schemas.openxmlformats.org/officeDocument/2006/relationships/image" Target="../media/image98.png"/><Relationship Id="rId4" Type="http://schemas.openxmlformats.org/officeDocument/2006/relationships/audio" Target="../media/media23.mp3"/><Relationship Id="rId9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audio" Target="../media/media25.mp3"/><Relationship Id="rId3" Type="http://schemas.microsoft.com/office/2007/relationships/media" Target="../media/media23.mp3"/><Relationship Id="rId7" Type="http://schemas.microsoft.com/office/2007/relationships/media" Target="../media/media25.mp3"/><Relationship Id="rId12" Type="http://schemas.openxmlformats.org/officeDocument/2006/relationships/image" Target="../media/image12.png"/><Relationship Id="rId2" Type="http://schemas.openxmlformats.org/officeDocument/2006/relationships/audio" Target="../media/media22.mp3"/><Relationship Id="rId1" Type="http://schemas.microsoft.com/office/2007/relationships/media" Target="../media/media22.mp3"/><Relationship Id="rId6" Type="http://schemas.openxmlformats.org/officeDocument/2006/relationships/audio" Target="../media/media24.mp3"/><Relationship Id="rId11" Type="http://schemas.openxmlformats.org/officeDocument/2006/relationships/image" Target="../media/image99.png"/><Relationship Id="rId5" Type="http://schemas.microsoft.com/office/2007/relationships/media" Target="../media/media24.mp3"/><Relationship Id="rId10" Type="http://schemas.openxmlformats.org/officeDocument/2006/relationships/image" Target="../media/image98.png"/><Relationship Id="rId4" Type="http://schemas.openxmlformats.org/officeDocument/2006/relationships/audio" Target="../media/media23.mp3"/><Relationship Id="rId9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microsoft.com/office/2007/relationships/media" Target="../media/media23.mp3"/><Relationship Id="rId7" Type="http://schemas.openxmlformats.org/officeDocument/2006/relationships/image" Target="../media/image102.png"/><Relationship Id="rId2" Type="http://schemas.openxmlformats.org/officeDocument/2006/relationships/audio" Target="../media/media22.mp3"/><Relationship Id="rId1" Type="http://schemas.microsoft.com/office/2007/relationships/media" Target="../media/media22.mp3"/><Relationship Id="rId6" Type="http://schemas.openxmlformats.org/officeDocument/2006/relationships/image" Target="../media/image101.pn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23.mp3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microsoft.com/office/2007/relationships/media" Target="../media/media25.mp3"/><Relationship Id="rId7" Type="http://schemas.openxmlformats.org/officeDocument/2006/relationships/image" Target="../media/image104.png"/><Relationship Id="rId2" Type="http://schemas.openxmlformats.org/officeDocument/2006/relationships/audio" Target="../media/media24.mp3"/><Relationship Id="rId1" Type="http://schemas.microsoft.com/office/2007/relationships/media" Target="../media/media24.mp3"/><Relationship Id="rId6" Type="http://schemas.openxmlformats.org/officeDocument/2006/relationships/image" Target="../media/image103.pn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25.mp3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2.png"/><Relationship Id="rId2" Type="http://schemas.openxmlformats.org/officeDocument/2006/relationships/audio" Target="../media/media26.mp3"/><Relationship Id="rId1" Type="http://schemas.microsoft.com/office/2007/relationships/media" Target="../media/media26.mp3"/><Relationship Id="rId6" Type="http://schemas.openxmlformats.org/officeDocument/2006/relationships/image" Target="../media/image106.png"/><Relationship Id="rId5" Type="http://schemas.openxmlformats.org/officeDocument/2006/relationships/image" Target="../media/image105.png"/><Relationship Id="rId4" Type="http://schemas.openxmlformats.org/officeDocument/2006/relationships/image" Target="../media/image26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2.png"/><Relationship Id="rId2" Type="http://schemas.openxmlformats.org/officeDocument/2006/relationships/audio" Target="../media/media26.mp3"/><Relationship Id="rId1" Type="http://schemas.microsoft.com/office/2007/relationships/media" Target="../media/media26.mp3"/><Relationship Id="rId6" Type="http://schemas.openxmlformats.org/officeDocument/2006/relationships/image" Target="../media/image106.png"/><Relationship Id="rId5" Type="http://schemas.openxmlformats.org/officeDocument/2006/relationships/image" Target="../media/image105.png"/><Relationship Id="rId4" Type="http://schemas.openxmlformats.org/officeDocument/2006/relationships/image" Target="../media/image26.png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1.png"/><Relationship Id="rId5" Type="http://schemas.openxmlformats.org/officeDocument/2006/relationships/image" Target="../media/image110.png"/><Relationship Id="rId4" Type="http://schemas.openxmlformats.org/officeDocument/2006/relationships/image" Target="../media/image109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2.png"/><Relationship Id="rId2" Type="http://schemas.openxmlformats.org/officeDocument/2006/relationships/audio" Target="../media/media27.mp3"/><Relationship Id="rId1" Type="http://schemas.microsoft.com/office/2007/relationships/media" Target="../media/media27.mp3"/><Relationship Id="rId6" Type="http://schemas.openxmlformats.org/officeDocument/2006/relationships/image" Target="../media/image113.png"/><Relationship Id="rId5" Type="http://schemas.openxmlformats.org/officeDocument/2006/relationships/image" Target="../media/image105.png"/><Relationship Id="rId4" Type="http://schemas.openxmlformats.org/officeDocument/2006/relationships/image" Target="../media/image26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2.png"/><Relationship Id="rId2" Type="http://schemas.openxmlformats.org/officeDocument/2006/relationships/audio" Target="../media/media27.mp3"/><Relationship Id="rId1" Type="http://schemas.microsoft.com/office/2007/relationships/media" Target="../media/media27.mp3"/><Relationship Id="rId6" Type="http://schemas.openxmlformats.org/officeDocument/2006/relationships/image" Target="../media/image113.png"/><Relationship Id="rId5" Type="http://schemas.openxmlformats.org/officeDocument/2006/relationships/image" Target="../media/image105.png"/><Relationship Id="rId4" Type="http://schemas.openxmlformats.org/officeDocument/2006/relationships/image" Target="../media/image26.png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8.png"/><Relationship Id="rId5" Type="http://schemas.openxmlformats.org/officeDocument/2006/relationships/image" Target="../media/image117.png"/><Relationship Id="rId4" Type="http://schemas.openxmlformats.org/officeDocument/2006/relationships/image" Target="../media/image116.png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9.pn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microsoft.com/office/2007/relationships/media" Target="../media/media23.mp3"/><Relationship Id="rId7" Type="http://schemas.openxmlformats.org/officeDocument/2006/relationships/image" Target="../media/image102.png"/><Relationship Id="rId2" Type="http://schemas.openxmlformats.org/officeDocument/2006/relationships/audio" Target="../media/media22.mp3"/><Relationship Id="rId1" Type="http://schemas.microsoft.com/office/2007/relationships/media" Target="../media/media22.mp3"/><Relationship Id="rId6" Type="http://schemas.openxmlformats.org/officeDocument/2006/relationships/image" Target="../media/image101.pn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23.mp3"/></Relationships>
</file>

<file path=ppt/slides/_rels/slide7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microsoft.com/office/2007/relationships/media" Target="../media/media25.mp3"/><Relationship Id="rId7" Type="http://schemas.openxmlformats.org/officeDocument/2006/relationships/image" Target="../media/image104.png"/><Relationship Id="rId2" Type="http://schemas.openxmlformats.org/officeDocument/2006/relationships/audio" Target="../media/media24.mp3"/><Relationship Id="rId1" Type="http://schemas.microsoft.com/office/2007/relationships/media" Target="../media/media24.mp3"/><Relationship Id="rId6" Type="http://schemas.openxmlformats.org/officeDocument/2006/relationships/image" Target="../media/image103.pn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25.mp3"/></Relationships>
</file>

<file path=ppt/slides/_rels/slide7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2.png"/><Relationship Id="rId13" Type="http://schemas.openxmlformats.org/officeDocument/2006/relationships/image" Target="../media/image127.png"/><Relationship Id="rId18" Type="http://schemas.openxmlformats.org/officeDocument/2006/relationships/image" Target="../media/image12.png"/><Relationship Id="rId3" Type="http://schemas.microsoft.com/office/2007/relationships/media" Target="../media/media29.mp3"/><Relationship Id="rId7" Type="http://schemas.openxmlformats.org/officeDocument/2006/relationships/image" Target="../media/image121.png"/><Relationship Id="rId12" Type="http://schemas.openxmlformats.org/officeDocument/2006/relationships/image" Target="../media/image126.png"/><Relationship Id="rId17" Type="http://schemas.openxmlformats.org/officeDocument/2006/relationships/image" Target="../media/image131.png"/><Relationship Id="rId2" Type="http://schemas.openxmlformats.org/officeDocument/2006/relationships/audio" Target="../media/media28.mp3"/><Relationship Id="rId16" Type="http://schemas.openxmlformats.org/officeDocument/2006/relationships/image" Target="../media/image130.png"/><Relationship Id="rId1" Type="http://schemas.microsoft.com/office/2007/relationships/media" Target="../media/media28.mp3"/><Relationship Id="rId6" Type="http://schemas.openxmlformats.org/officeDocument/2006/relationships/image" Target="../media/image120.png"/><Relationship Id="rId11" Type="http://schemas.openxmlformats.org/officeDocument/2006/relationships/image" Target="../media/image125.png"/><Relationship Id="rId5" Type="http://schemas.openxmlformats.org/officeDocument/2006/relationships/slideLayout" Target="../slideLayouts/slideLayout7.xml"/><Relationship Id="rId15" Type="http://schemas.openxmlformats.org/officeDocument/2006/relationships/image" Target="../media/image129.png"/><Relationship Id="rId10" Type="http://schemas.openxmlformats.org/officeDocument/2006/relationships/image" Target="../media/image124.png"/><Relationship Id="rId4" Type="http://schemas.openxmlformats.org/officeDocument/2006/relationships/audio" Target="../media/media29.mp3"/><Relationship Id="rId9" Type="http://schemas.openxmlformats.org/officeDocument/2006/relationships/image" Target="../media/image123.png"/><Relationship Id="rId14" Type="http://schemas.openxmlformats.org/officeDocument/2006/relationships/image" Target="../media/image128.png"/></Relationships>
</file>

<file path=ppt/slides/_rels/slide8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2.png"/><Relationship Id="rId13" Type="http://schemas.openxmlformats.org/officeDocument/2006/relationships/image" Target="../media/image127.png"/><Relationship Id="rId18" Type="http://schemas.openxmlformats.org/officeDocument/2006/relationships/image" Target="../media/image12.png"/><Relationship Id="rId3" Type="http://schemas.microsoft.com/office/2007/relationships/media" Target="../media/media29.mp3"/><Relationship Id="rId7" Type="http://schemas.openxmlformats.org/officeDocument/2006/relationships/image" Target="../media/image121.png"/><Relationship Id="rId12" Type="http://schemas.openxmlformats.org/officeDocument/2006/relationships/image" Target="../media/image126.png"/><Relationship Id="rId17" Type="http://schemas.openxmlformats.org/officeDocument/2006/relationships/image" Target="../media/image131.png"/><Relationship Id="rId2" Type="http://schemas.openxmlformats.org/officeDocument/2006/relationships/audio" Target="../media/media28.mp3"/><Relationship Id="rId16" Type="http://schemas.openxmlformats.org/officeDocument/2006/relationships/image" Target="../media/image130.png"/><Relationship Id="rId1" Type="http://schemas.microsoft.com/office/2007/relationships/media" Target="../media/media28.mp3"/><Relationship Id="rId6" Type="http://schemas.openxmlformats.org/officeDocument/2006/relationships/image" Target="../media/image120.png"/><Relationship Id="rId11" Type="http://schemas.openxmlformats.org/officeDocument/2006/relationships/image" Target="../media/image125.png"/><Relationship Id="rId5" Type="http://schemas.openxmlformats.org/officeDocument/2006/relationships/slideLayout" Target="../slideLayouts/slideLayout7.xml"/><Relationship Id="rId15" Type="http://schemas.openxmlformats.org/officeDocument/2006/relationships/image" Target="../media/image129.png"/><Relationship Id="rId10" Type="http://schemas.openxmlformats.org/officeDocument/2006/relationships/image" Target="../media/image124.png"/><Relationship Id="rId19" Type="http://schemas.openxmlformats.org/officeDocument/2006/relationships/image" Target="../media/image40.png"/><Relationship Id="rId4" Type="http://schemas.openxmlformats.org/officeDocument/2006/relationships/audio" Target="../media/media29.mp3"/><Relationship Id="rId9" Type="http://schemas.openxmlformats.org/officeDocument/2006/relationships/image" Target="../media/image123.png"/><Relationship Id="rId14" Type="http://schemas.openxmlformats.org/officeDocument/2006/relationships/image" Target="../media/image128.png"/></Relationships>
</file>

<file path=ppt/slides/_rels/slide8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6.png"/><Relationship Id="rId13" Type="http://schemas.openxmlformats.org/officeDocument/2006/relationships/image" Target="../media/image131.png"/><Relationship Id="rId3" Type="http://schemas.openxmlformats.org/officeDocument/2006/relationships/image" Target="../media/image121.png"/><Relationship Id="rId7" Type="http://schemas.openxmlformats.org/officeDocument/2006/relationships/image" Target="../media/image125.png"/><Relationship Id="rId12" Type="http://schemas.openxmlformats.org/officeDocument/2006/relationships/image" Target="../media/image130.png"/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4.png"/><Relationship Id="rId11" Type="http://schemas.openxmlformats.org/officeDocument/2006/relationships/image" Target="../media/image129.png"/><Relationship Id="rId5" Type="http://schemas.openxmlformats.org/officeDocument/2006/relationships/image" Target="../media/image123.png"/><Relationship Id="rId10" Type="http://schemas.openxmlformats.org/officeDocument/2006/relationships/image" Target="../media/image128.png"/><Relationship Id="rId4" Type="http://schemas.openxmlformats.org/officeDocument/2006/relationships/image" Target="../media/image122.png"/><Relationship Id="rId9" Type="http://schemas.openxmlformats.org/officeDocument/2006/relationships/image" Target="../media/image127.png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2.png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png"/><Relationship Id="rId2" Type="http://schemas.openxmlformats.org/officeDocument/2006/relationships/image" Target="../media/image133.png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0.mp3"/><Relationship Id="rId1" Type="http://schemas.microsoft.com/office/2007/relationships/media" Target="../media/media30.mp3"/><Relationship Id="rId6" Type="http://schemas.openxmlformats.org/officeDocument/2006/relationships/image" Target="../media/image12.png"/><Relationship Id="rId5" Type="http://schemas.openxmlformats.org/officeDocument/2006/relationships/image" Target="../media/image136.png"/><Relationship Id="rId4" Type="http://schemas.openxmlformats.org/officeDocument/2006/relationships/image" Target="../media/image135.pn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1.mp3"/><Relationship Id="rId1" Type="http://schemas.microsoft.com/office/2007/relationships/media" Target="../media/media31.mp3"/><Relationship Id="rId5" Type="http://schemas.openxmlformats.org/officeDocument/2006/relationships/image" Target="../media/image12.png"/><Relationship Id="rId4" Type="http://schemas.openxmlformats.org/officeDocument/2006/relationships/image" Target="../media/image137.pn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2.mp3"/><Relationship Id="rId1" Type="http://schemas.microsoft.com/office/2007/relationships/media" Target="../media/media32.mp3"/><Relationship Id="rId5" Type="http://schemas.openxmlformats.org/officeDocument/2006/relationships/image" Target="../media/image12.png"/><Relationship Id="rId4" Type="http://schemas.openxmlformats.org/officeDocument/2006/relationships/image" Target="../media/image138.png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0.mp3"/><Relationship Id="rId1" Type="http://schemas.microsoft.com/office/2007/relationships/media" Target="../media/media30.mp3"/><Relationship Id="rId6" Type="http://schemas.openxmlformats.org/officeDocument/2006/relationships/image" Target="../media/image12.png"/><Relationship Id="rId5" Type="http://schemas.openxmlformats.org/officeDocument/2006/relationships/image" Target="../media/image136.png"/><Relationship Id="rId4" Type="http://schemas.openxmlformats.org/officeDocument/2006/relationships/image" Target="../media/image135.png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1.mp3"/><Relationship Id="rId1" Type="http://schemas.microsoft.com/office/2007/relationships/media" Target="../media/media31.mp3"/><Relationship Id="rId5" Type="http://schemas.openxmlformats.org/officeDocument/2006/relationships/image" Target="../media/image12.png"/><Relationship Id="rId4" Type="http://schemas.openxmlformats.org/officeDocument/2006/relationships/image" Target="../media/image137.png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2.mp3"/><Relationship Id="rId1" Type="http://schemas.microsoft.com/office/2007/relationships/media" Target="../media/media32.mp3"/><Relationship Id="rId5" Type="http://schemas.openxmlformats.org/officeDocument/2006/relationships/image" Target="../media/image12.png"/><Relationship Id="rId4" Type="http://schemas.openxmlformats.org/officeDocument/2006/relationships/image" Target="../media/image138.png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9.png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microsoft.com/office/2007/relationships/media" Target="../media/media31.mp3"/><Relationship Id="rId7" Type="http://schemas.openxmlformats.org/officeDocument/2006/relationships/image" Target="../media/image141.png"/><Relationship Id="rId2" Type="http://schemas.openxmlformats.org/officeDocument/2006/relationships/audio" Target="../media/media30.mp3"/><Relationship Id="rId1" Type="http://schemas.microsoft.com/office/2007/relationships/media" Target="../media/media30.mp3"/><Relationship Id="rId6" Type="http://schemas.openxmlformats.org/officeDocument/2006/relationships/image" Target="../media/image140.pn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31.mp3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2.mp3"/><Relationship Id="rId1" Type="http://schemas.microsoft.com/office/2007/relationships/media" Target="../media/media32.mp3"/><Relationship Id="rId5" Type="http://schemas.openxmlformats.org/officeDocument/2006/relationships/image" Target="../media/image12.png"/><Relationship Id="rId4" Type="http://schemas.openxmlformats.org/officeDocument/2006/relationships/image" Target="../media/image142.png"/></Relationships>
</file>

<file path=ppt/slides/_rels/slide9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6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45.png"/><Relationship Id="rId2" Type="http://schemas.openxmlformats.org/officeDocument/2006/relationships/audio" Target="../media/media33.mp3"/><Relationship Id="rId1" Type="http://schemas.microsoft.com/office/2007/relationships/media" Target="../media/media33.mp3"/><Relationship Id="rId6" Type="http://schemas.openxmlformats.org/officeDocument/2006/relationships/image" Target="../media/image144.png"/><Relationship Id="rId5" Type="http://schemas.openxmlformats.org/officeDocument/2006/relationships/image" Target="../media/image143.png"/><Relationship Id="rId4" Type="http://schemas.openxmlformats.org/officeDocument/2006/relationships/image" Target="../media/image26.png"/><Relationship Id="rId9" Type="http://schemas.openxmlformats.org/officeDocument/2006/relationships/image" Target="../media/image12.png"/></Relationships>
</file>

<file path=ppt/slides/_rels/slide9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6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45.png"/><Relationship Id="rId2" Type="http://schemas.openxmlformats.org/officeDocument/2006/relationships/audio" Target="../media/media33.mp3"/><Relationship Id="rId1" Type="http://schemas.microsoft.com/office/2007/relationships/media" Target="../media/media33.mp3"/><Relationship Id="rId6" Type="http://schemas.openxmlformats.org/officeDocument/2006/relationships/image" Target="../media/image144.png"/><Relationship Id="rId5" Type="http://schemas.openxmlformats.org/officeDocument/2006/relationships/image" Target="../media/image143.png"/><Relationship Id="rId4" Type="http://schemas.openxmlformats.org/officeDocument/2006/relationships/image" Target="../media/image26.png"/><Relationship Id="rId9" Type="http://schemas.openxmlformats.org/officeDocument/2006/relationships/image" Target="../media/image12.png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7.png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9.png"/><Relationship Id="rId2" Type="http://schemas.openxmlformats.org/officeDocument/2006/relationships/image" Target="../media/image14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0.png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2.png"/><Relationship Id="rId2" Type="http://schemas.openxmlformats.org/officeDocument/2006/relationships/image" Target="../media/image15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3.png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4.png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microsoft.com/office/2007/relationships/media" Target="../media/media31.mp3"/><Relationship Id="rId7" Type="http://schemas.openxmlformats.org/officeDocument/2006/relationships/image" Target="../media/image141.png"/><Relationship Id="rId2" Type="http://schemas.openxmlformats.org/officeDocument/2006/relationships/audio" Target="../media/media30.mp3"/><Relationship Id="rId1" Type="http://schemas.microsoft.com/office/2007/relationships/media" Target="../media/media30.mp3"/><Relationship Id="rId6" Type="http://schemas.openxmlformats.org/officeDocument/2006/relationships/image" Target="../media/image140.pn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31.mp3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2.mp3"/><Relationship Id="rId1" Type="http://schemas.microsoft.com/office/2007/relationships/media" Target="../media/media32.mp3"/><Relationship Id="rId5" Type="http://schemas.openxmlformats.org/officeDocument/2006/relationships/image" Target="../media/image12.png"/><Relationship Id="rId4" Type="http://schemas.openxmlformats.org/officeDocument/2006/relationships/image" Target="../media/image142.png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6.png"/><Relationship Id="rId2" Type="http://schemas.openxmlformats.org/officeDocument/2006/relationships/image" Target="../media/image155.png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8.png"/><Relationship Id="rId2" Type="http://schemas.openxmlformats.org/officeDocument/2006/relationships/image" Target="../media/image157.png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5.png"/><Relationship Id="rId3" Type="http://schemas.openxmlformats.org/officeDocument/2006/relationships/image" Target="../media/image160.png"/><Relationship Id="rId7" Type="http://schemas.openxmlformats.org/officeDocument/2006/relationships/image" Target="../media/image164.png"/><Relationship Id="rId2" Type="http://schemas.openxmlformats.org/officeDocument/2006/relationships/image" Target="../media/image15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3.png"/><Relationship Id="rId5" Type="http://schemas.openxmlformats.org/officeDocument/2006/relationships/image" Target="../media/image162.png"/><Relationship Id="rId4" Type="http://schemas.openxmlformats.org/officeDocument/2006/relationships/image" Target="../media/image161.png"/></Relationships>
</file>

<file path=ppt/slides/_rels/slide10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5.png"/><Relationship Id="rId3" Type="http://schemas.openxmlformats.org/officeDocument/2006/relationships/image" Target="../media/image160.png"/><Relationship Id="rId7" Type="http://schemas.openxmlformats.org/officeDocument/2006/relationships/image" Target="../media/image164.png"/><Relationship Id="rId2" Type="http://schemas.openxmlformats.org/officeDocument/2006/relationships/image" Target="../media/image15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3.png"/><Relationship Id="rId5" Type="http://schemas.openxmlformats.org/officeDocument/2006/relationships/image" Target="../media/image162.png"/><Relationship Id="rId4" Type="http://schemas.openxmlformats.org/officeDocument/2006/relationships/image" Target="../media/image161.png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6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B01C5CA-6736-4C52-B039-5989CDAE39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58157" cy="264453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7CDF221-D3E0-40CE-A73A-2E0364D45F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64060" y="0"/>
            <a:ext cx="9769104" cy="431315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C05A325-AA86-43F1-ABBA-07C3FC0998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409" y="4394807"/>
            <a:ext cx="10731182" cy="1977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20458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FBF5D7B-77B3-4675-9381-B0762D8A1B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894" y="247650"/>
            <a:ext cx="2064149" cy="69911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C06B7C0-4306-49A0-BF1B-AA3AF5E332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0114" y="1071959"/>
            <a:ext cx="2376403" cy="42500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F8D07E0-D759-4A8A-88C9-17C68014ADA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53253" y="1929991"/>
            <a:ext cx="2376402" cy="88323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F6FAA93-7F1C-4824-B6BB-9A1B9ADD1B7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3654" y="419728"/>
            <a:ext cx="5208232" cy="177576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B5F8880-5CD7-411D-831C-98C0E408F03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93654" y="2459864"/>
            <a:ext cx="2376402" cy="177893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FA4E510-192E-42A1-8648-3C7ED725647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225673" y="2303234"/>
            <a:ext cx="2108470" cy="193256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EC69206C-E3B4-42BA-97E5-8628551D777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49784" y="4500169"/>
            <a:ext cx="5095971" cy="1836999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FC2FBBD2-FA47-489C-B060-E733A7B6F86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53165" y="3293327"/>
            <a:ext cx="4530632" cy="2413683"/>
          </a:xfrm>
          <a:prstGeom prst="rect">
            <a:avLst/>
          </a:prstGeom>
        </p:spPr>
      </p:pic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E807E0FC-5AAD-4D4E-8234-1A520BECA6F1}"/>
              </a:ext>
            </a:extLst>
          </p:cNvPr>
          <p:cNvSpPr/>
          <p:nvPr/>
        </p:nvSpPr>
        <p:spPr>
          <a:xfrm>
            <a:off x="796037" y="3147953"/>
            <a:ext cx="4787760" cy="976543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X_[13-01]_kotoba1">
            <a:hlinkClick r:id="" action="ppaction://media"/>
            <a:extLst>
              <a:ext uri="{FF2B5EF4-FFF2-40B4-BE49-F238E27FC236}">
                <a16:creationId xmlns:a16="http://schemas.microsoft.com/office/drawing/2014/main" id="{461B9E59-D90A-4B4D-A535-20106430DD1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4705192" y="2569541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1680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131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B0EC0B4-357B-4135-9547-9306114938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0766" y="420662"/>
            <a:ext cx="1834468" cy="6213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92CB596-6B59-447C-B94B-B0FB335BC1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369" y="1117156"/>
            <a:ext cx="2759263" cy="49348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12DEFFA-3880-4CF1-87CC-96BA290115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3837" y="2016814"/>
            <a:ext cx="10644326" cy="229532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4BE3572-E035-4604-BFCF-1DA3B69650D1}"/>
              </a:ext>
            </a:extLst>
          </p:cNvPr>
          <p:cNvSpPr txBox="1"/>
          <p:nvPr/>
        </p:nvSpPr>
        <p:spPr>
          <a:xfrm>
            <a:off x="849018" y="4518262"/>
            <a:ext cx="20551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m-KH" b="1" i="0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រថភ្លើង</a:t>
            </a:r>
            <a:endParaRPr lang="en-US" b="1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A6853E8-A445-4375-9A3A-457904AE6CCC}"/>
              </a:ext>
            </a:extLst>
          </p:cNvPr>
          <p:cNvSpPr txBox="1"/>
          <p:nvPr/>
        </p:nvSpPr>
        <p:spPr>
          <a:xfrm>
            <a:off x="4824009" y="4518262"/>
            <a:ext cx="229709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m-KH" b="1" i="0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ឡានក្រុង</a:t>
            </a:r>
            <a:endParaRPr lang="en-US" b="1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CD77C75-7D11-4E47-9B12-A7EF19DD3521}"/>
              </a:ext>
            </a:extLst>
          </p:cNvPr>
          <p:cNvSpPr txBox="1"/>
          <p:nvPr/>
        </p:nvSpPr>
        <p:spPr>
          <a:xfrm>
            <a:off x="8818961" y="4518262"/>
            <a:ext cx="229709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m-KH" b="1" i="0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តាក់ស៊ី</a:t>
            </a:r>
            <a:endParaRPr lang="en-US" b="1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45833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B0EC0B4-357B-4135-9547-9306114938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0766" y="420662"/>
            <a:ext cx="1834468" cy="6213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92CB596-6B59-447C-B94B-B0FB335BC1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369" y="1117156"/>
            <a:ext cx="2759263" cy="49348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44019AE-2F00-4E96-A9CE-74E21487F8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3837" y="2067008"/>
            <a:ext cx="10784889" cy="272398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89D3C2E-91A0-452B-A92F-67142FDBE72C}"/>
              </a:ext>
            </a:extLst>
          </p:cNvPr>
          <p:cNvSpPr txBox="1"/>
          <p:nvPr/>
        </p:nvSpPr>
        <p:spPr>
          <a:xfrm>
            <a:off x="1264822" y="4977698"/>
            <a:ext cx="217281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m-KH" b="1" i="0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រថភ្លើងក្រោមដី</a:t>
            </a:r>
            <a:endParaRPr lang="en-US" b="1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B6BE99B-8665-4A96-8171-51D84049BE81}"/>
              </a:ext>
            </a:extLst>
          </p:cNvPr>
          <p:cNvSpPr txBox="1"/>
          <p:nvPr/>
        </p:nvSpPr>
        <p:spPr>
          <a:xfrm>
            <a:off x="4894185" y="4977698"/>
            <a:ext cx="240362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m-KH" b="1" i="0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យន្តហោះ</a:t>
            </a:r>
            <a:endParaRPr lang="en-US" b="1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DFFAEFC-7D9F-474D-8A3D-6566B53D1022}"/>
              </a:ext>
            </a:extLst>
          </p:cNvPr>
          <p:cNvSpPr txBox="1"/>
          <p:nvPr/>
        </p:nvSpPr>
        <p:spPr>
          <a:xfrm>
            <a:off x="8754367" y="4975023"/>
            <a:ext cx="224753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m-KH" b="1" i="0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កប៉ាល់</a:t>
            </a:r>
            <a:endParaRPr lang="en-US" b="1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66618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FBF5D7B-77B3-4675-9381-B0762D8A1B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5478" y="198233"/>
            <a:ext cx="1961021" cy="66419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C06B7C0-4306-49A0-BF1B-AA3AF5E332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46169" y="968212"/>
            <a:ext cx="2407555" cy="43057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F6FAA93-7F1C-4824-B6BB-9A1B9ADD1B7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93654" y="419728"/>
            <a:ext cx="5208232" cy="177576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B5F8880-5CD7-411D-831C-98C0E408F03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3654" y="2459864"/>
            <a:ext cx="2376402" cy="177893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FA4E510-192E-42A1-8648-3C7ED725647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225673" y="2303234"/>
            <a:ext cx="2108470" cy="193256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EC69206C-E3B4-42BA-97E5-8628551D777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49784" y="4500169"/>
            <a:ext cx="5095971" cy="183699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2D3B131-04BE-49F7-968B-736A83DBCAA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54445" y="2080942"/>
            <a:ext cx="4811697" cy="778110"/>
          </a:xfrm>
          <a:prstGeom prst="rect">
            <a:avLst/>
          </a:prstGeom>
        </p:spPr>
      </p:pic>
      <p:pic>
        <p:nvPicPr>
          <p:cNvPr id="6" name="X_[13-02]_kotoba2">
            <a:hlinkClick r:id="" action="ppaction://media"/>
            <a:extLst>
              <a:ext uri="{FF2B5EF4-FFF2-40B4-BE49-F238E27FC236}">
                <a16:creationId xmlns:a16="http://schemas.microsoft.com/office/drawing/2014/main" id="{757F454C-D34A-41A2-8B66-D47F6CF0751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957341" y="1459149"/>
            <a:ext cx="487363" cy="48736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7062BEF-9AA5-4FBC-9D00-81D461122A79}"/>
              </a:ext>
            </a:extLst>
          </p:cNvPr>
          <p:cNvSpPr txBox="1"/>
          <p:nvPr/>
        </p:nvSpPr>
        <p:spPr>
          <a:xfrm>
            <a:off x="1399341" y="3203703"/>
            <a:ext cx="141385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1.(        )</a:t>
            </a:r>
          </a:p>
          <a:p>
            <a:endParaRPr lang="en-US" sz="2400" dirty="0"/>
          </a:p>
          <a:p>
            <a:r>
              <a:rPr lang="en-US" sz="2400" dirty="0"/>
              <a:t>2.(        )</a:t>
            </a:r>
          </a:p>
          <a:p>
            <a:endParaRPr lang="en-US" sz="2400" dirty="0"/>
          </a:p>
          <a:p>
            <a:r>
              <a:rPr lang="en-US" sz="2400" dirty="0"/>
              <a:t>3.(        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DAEC392-D4B5-44CE-9751-CE5F3567ABF1}"/>
              </a:ext>
            </a:extLst>
          </p:cNvPr>
          <p:cNvSpPr txBox="1"/>
          <p:nvPr/>
        </p:nvSpPr>
        <p:spPr>
          <a:xfrm>
            <a:off x="3300554" y="3203703"/>
            <a:ext cx="201048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4.(        )</a:t>
            </a:r>
          </a:p>
          <a:p>
            <a:endParaRPr lang="en-US" sz="2400" dirty="0"/>
          </a:p>
          <a:p>
            <a:r>
              <a:rPr lang="en-US" sz="2400" dirty="0"/>
              <a:t>5.(        )/(        )</a:t>
            </a:r>
          </a:p>
        </p:txBody>
      </p:sp>
      <p:sp>
        <p:nvSpPr>
          <p:cNvPr id="20" name="Rectangle: Rounded Corners 17">
            <a:extLst>
              <a:ext uri="{FF2B5EF4-FFF2-40B4-BE49-F238E27FC236}">
                <a16:creationId xmlns:a16="http://schemas.microsoft.com/office/drawing/2014/main" id="{F7B36788-9989-4CD1-AAB7-C104ED981BB1}"/>
              </a:ext>
            </a:extLst>
          </p:cNvPr>
          <p:cNvSpPr/>
          <p:nvPr/>
        </p:nvSpPr>
        <p:spPr>
          <a:xfrm>
            <a:off x="719666" y="2006870"/>
            <a:ext cx="5146180" cy="92327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3287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21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5DAA9A85-3EF5-4216-83BE-C93F07604951}"/>
              </a:ext>
            </a:extLst>
          </p:cNvPr>
          <p:cNvSpPr/>
          <p:nvPr/>
        </p:nvSpPr>
        <p:spPr>
          <a:xfrm>
            <a:off x="205666" y="159797"/>
            <a:ext cx="11780668" cy="65339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5" name="Picture 2">
            <a:extLst>
              <a:ext uri="{FF2B5EF4-FFF2-40B4-BE49-F238E27FC236}">
                <a16:creationId xmlns:a16="http://schemas.microsoft.com/office/drawing/2014/main" id="{DD656FC7-022F-4238-8041-F4C5194F5C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5478" y="198233"/>
            <a:ext cx="1961021" cy="664190"/>
          </a:xfrm>
          <a:prstGeom prst="rect">
            <a:avLst/>
          </a:prstGeom>
        </p:spPr>
      </p:pic>
      <p:pic>
        <p:nvPicPr>
          <p:cNvPr id="16" name="Picture 4">
            <a:extLst>
              <a:ext uri="{FF2B5EF4-FFF2-40B4-BE49-F238E27FC236}">
                <a16:creationId xmlns:a16="http://schemas.microsoft.com/office/drawing/2014/main" id="{F4E9F5E9-6E38-4EDE-BF6E-C2C8A1E441E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46169" y="968212"/>
            <a:ext cx="2407555" cy="430579"/>
          </a:xfrm>
          <a:prstGeom prst="rect">
            <a:avLst/>
          </a:prstGeom>
        </p:spPr>
      </p:pic>
      <p:pic>
        <p:nvPicPr>
          <p:cNvPr id="17" name="Picture 8">
            <a:extLst>
              <a:ext uri="{FF2B5EF4-FFF2-40B4-BE49-F238E27FC236}">
                <a16:creationId xmlns:a16="http://schemas.microsoft.com/office/drawing/2014/main" id="{0E11C874-784E-42DC-B04D-E301896E90D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93654" y="419728"/>
            <a:ext cx="5208232" cy="1775765"/>
          </a:xfrm>
          <a:prstGeom prst="rect">
            <a:avLst/>
          </a:prstGeom>
        </p:spPr>
      </p:pic>
      <p:pic>
        <p:nvPicPr>
          <p:cNvPr id="18" name="Picture 10">
            <a:extLst>
              <a:ext uri="{FF2B5EF4-FFF2-40B4-BE49-F238E27FC236}">
                <a16:creationId xmlns:a16="http://schemas.microsoft.com/office/drawing/2014/main" id="{94623F72-B350-4657-92F1-0ACE267A3FC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3654" y="2459864"/>
            <a:ext cx="2376402" cy="1778937"/>
          </a:xfrm>
          <a:prstGeom prst="rect">
            <a:avLst/>
          </a:prstGeom>
        </p:spPr>
      </p:pic>
      <p:pic>
        <p:nvPicPr>
          <p:cNvPr id="19" name="Picture 12">
            <a:extLst>
              <a:ext uri="{FF2B5EF4-FFF2-40B4-BE49-F238E27FC236}">
                <a16:creationId xmlns:a16="http://schemas.microsoft.com/office/drawing/2014/main" id="{6B165CBE-D954-4675-81FF-9A2C50B5D0E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225673" y="2303234"/>
            <a:ext cx="2108470" cy="1932564"/>
          </a:xfrm>
          <a:prstGeom prst="rect">
            <a:avLst/>
          </a:prstGeom>
        </p:spPr>
      </p:pic>
      <p:pic>
        <p:nvPicPr>
          <p:cNvPr id="20" name="Picture 14">
            <a:extLst>
              <a:ext uri="{FF2B5EF4-FFF2-40B4-BE49-F238E27FC236}">
                <a16:creationId xmlns:a16="http://schemas.microsoft.com/office/drawing/2014/main" id="{FC4E7E68-D960-4473-BE1B-CC7531DC0BA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49784" y="4500169"/>
            <a:ext cx="5095971" cy="1836999"/>
          </a:xfrm>
          <a:prstGeom prst="rect">
            <a:avLst/>
          </a:prstGeom>
        </p:spPr>
      </p:pic>
      <p:pic>
        <p:nvPicPr>
          <p:cNvPr id="21" name="Picture 3">
            <a:extLst>
              <a:ext uri="{FF2B5EF4-FFF2-40B4-BE49-F238E27FC236}">
                <a16:creationId xmlns:a16="http://schemas.microsoft.com/office/drawing/2014/main" id="{7FF65A31-B8C7-4825-A823-DB2324CE2E5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54445" y="2080942"/>
            <a:ext cx="4811697" cy="778110"/>
          </a:xfrm>
          <a:prstGeom prst="rect">
            <a:avLst/>
          </a:prstGeom>
        </p:spPr>
      </p:pic>
      <p:pic>
        <p:nvPicPr>
          <p:cNvPr id="22" name="X_[13-02]_kotoba2">
            <a:hlinkClick r:id="" action="ppaction://media"/>
            <a:extLst>
              <a:ext uri="{FF2B5EF4-FFF2-40B4-BE49-F238E27FC236}">
                <a16:creationId xmlns:a16="http://schemas.microsoft.com/office/drawing/2014/main" id="{1219DBC2-E43D-4880-9B79-7CBF1F6AA47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909716" y="2640834"/>
            <a:ext cx="487363" cy="487363"/>
          </a:xfrm>
          <a:prstGeom prst="rect">
            <a:avLst/>
          </a:prstGeom>
        </p:spPr>
      </p:pic>
      <p:sp>
        <p:nvSpPr>
          <p:cNvPr id="23" name="TextBox 1">
            <a:extLst>
              <a:ext uri="{FF2B5EF4-FFF2-40B4-BE49-F238E27FC236}">
                <a16:creationId xmlns:a16="http://schemas.microsoft.com/office/drawing/2014/main" id="{11C37388-76C2-44EA-8D73-5BDFF893E778}"/>
              </a:ext>
            </a:extLst>
          </p:cNvPr>
          <p:cNvSpPr txBox="1"/>
          <p:nvPr/>
        </p:nvSpPr>
        <p:spPr>
          <a:xfrm>
            <a:off x="1399341" y="3203703"/>
            <a:ext cx="141385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1.(        )</a:t>
            </a:r>
          </a:p>
          <a:p>
            <a:endParaRPr lang="en-US" sz="2400" dirty="0"/>
          </a:p>
          <a:p>
            <a:r>
              <a:rPr lang="en-US" sz="2400" dirty="0"/>
              <a:t>2.(        )</a:t>
            </a:r>
          </a:p>
          <a:p>
            <a:endParaRPr lang="en-US" sz="2400" dirty="0"/>
          </a:p>
          <a:p>
            <a:r>
              <a:rPr lang="en-US" sz="2400" dirty="0"/>
              <a:t>3.(        )</a:t>
            </a:r>
          </a:p>
        </p:txBody>
      </p:sp>
      <p:sp>
        <p:nvSpPr>
          <p:cNvPr id="24" name="TextBox 6">
            <a:extLst>
              <a:ext uri="{FF2B5EF4-FFF2-40B4-BE49-F238E27FC236}">
                <a16:creationId xmlns:a16="http://schemas.microsoft.com/office/drawing/2014/main" id="{2924944A-4DDE-4F83-BE9F-537CDDE58D04}"/>
              </a:ext>
            </a:extLst>
          </p:cNvPr>
          <p:cNvSpPr txBox="1"/>
          <p:nvPr/>
        </p:nvSpPr>
        <p:spPr>
          <a:xfrm>
            <a:off x="3300554" y="3203703"/>
            <a:ext cx="201048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4.(        )</a:t>
            </a:r>
          </a:p>
          <a:p>
            <a:endParaRPr lang="en-US" sz="2400" dirty="0"/>
          </a:p>
          <a:p>
            <a:r>
              <a:rPr lang="en-US" sz="2400" dirty="0"/>
              <a:t>5.(        )/(        )</a:t>
            </a:r>
          </a:p>
        </p:txBody>
      </p:sp>
      <p:sp>
        <p:nvSpPr>
          <p:cNvPr id="25" name="TextBox 7">
            <a:extLst>
              <a:ext uri="{FF2B5EF4-FFF2-40B4-BE49-F238E27FC236}">
                <a16:creationId xmlns:a16="http://schemas.microsoft.com/office/drawing/2014/main" id="{3C2399F2-E65B-4E71-8037-F63C3461AAFC}"/>
              </a:ext>
            </a:extLst>
          </p:cNvPr>
          <p:cNvSpPr txBox="1"/>
          <p:nvPr/>
        </p:nvSpPr>
        <p:spPr>
          <a:xfrm>
            <a:off x="1862584" y="3097914"/>
            <a:ext cx="4873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d</a:t>
            </a:r>
          </a:p>
        </p:txBody>
      </p:sp>
      <p:sp>
        <p:nvSpPr>
          <p:cNvPr id="26" name="TextBox 13">
            <a:extLst>
              <a:ext uri="{FF2B5EF4-FFF2-40B4-BE49-F238E27FC236}">
                <a16:creationId xmlns:a16="http://schemas.microsoft.com/office/drawing/2014/main" id="{D1B67F0F-FF50-4BF4-8429-E4374590A69E}"/>
              </a:ext>
            </a:extLst>
          </p:cNvPr>
          <p:cNvSpPr txBox="1"/>
          <p:nvPr/>
        </p:nvSpPr>
        <p:spPr>
          <a:xfrm>
            <a:off x="1862584" y="3839546"/>
            <a:ext cx="4873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e</a:t>
            </a:r>
          </a:p>
        </p:txBody>
      </p:sp>
      <p:sp>
        <p:nvSpPr>
          <p:cNvPr id="27" name="TextBox 15">
            <a:extLst>
              <a:ext uri="{FF2B5EF4-FFF2-40B4-BE49-F238E27FC236}">
                <a16:creationId xmlns:a16="http://schemas.microsoft.com/office/drawing/2014/main" id="{22DD95FD-BA84-4583-A00C-4EA583F533DA}"/>
              </a:ext>
            </a:extLst>
          </p:cNvPr>
          <p:cNvSpPr txBox="1"/>
          <p:nvPr/>
        </p:nvSpPr>
        <p:spPr>
          <a:xfrm>
            <a:off x="1862584" y="4581178"/>
            <a:ext cx="4873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c</a:t>
            </a:r>
          </a:p>
        </p:txBody>
      </p:sp>
      <p:sp>
        <p:nvSpPr>
          <p:cNvPr id="28" name="TextBox 16">
            <a:extLst>
              <a:ext uri="{FF2B5EF4-FFF2-40B4-BE49-F238E27FC236}">
                <a16:creationId xmlns:a16="http://schemas.microsoft.com/office/drawing/2014/main" id="{6D8CD895-F00D-4285-B0CF-D82A52E65B30}"/>
              </a:ext>
            </a:extLst>
          </p:cNvPr>
          <p:cNvSpPr txBox="1"/>
          <p:nvPr/>
        </p:nvSpPr>
        <p:spPr>
          <a:xfrm>
            <a:off x="3736069" y="3091570"/>
            <a:ext cx="4873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f</a:t>
            </a:r>
          </a:p>
        </p:txBody>
      </p:sp>
      <p:sp>
        <p:nvSpPr>
          <p:cNvPr id="29" name="TextBox 17">
            <a:extLst>
              <a:ext uri="{FF2B5EF4-FFF2-40B4-BE49-F238E27FC236}">
                <a16:creationId xmlns:a16="http://schemas.microsoft.com/office/drawing/2014/main" id="{98D5FD69-DCA0-491F-928B-AB0E43730D4A}"/>
              </a:ext>
            </a:extLst>
          </p:cNvPr>
          <p:cNvSpPr txBox="1"/>
          <p:nvPr/>
        </p:nvSpPr>
        <p:spPr>
          <a:xfrm>
            <a:off x="3731495" y="3839545"/>
            <a:ext cx="4873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a</a:t>
            </a:r>
          </a:p>
        </p:txBody>
      </p:sp>
      <p:sp>
        <p:nvSpPr>
          <p:cNvPr id="30" name="TextBox 18">
            <a:extLst>
              <a:ext uri="{FF2B5EF4-FFF2-40B4-BE49-F238E27FC236}">
                <a16:creationId xmlns:a16="http://schemas.microsoft.com/office/drawing/2014/main" id="{8E5D5423-9725-47BD-B98A-17F9FFE0C5E1}"/>
              </a:ext>
            </a:extLst>
          </p:cNvPr>
          <p:cNvSpPr txBox="1"/>
          <p:nvPr/>
        </p:nvSpPr>
        <p:spPr>
          <a:xfrm>
            <a:off x="4614108" y="3842078"/>
            <a:ext cx="4873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893457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1" dur="29216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audio>
              <p:cMediaNode vol="8000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</p:childTnLst>
        </p:cTn>
      </p:par>
    </p:tnLst>
    <p:bldLst>
      <p:bldP spid="25" grpId="0"/>
      <p:bldP spid="26" grpId="0"/>
      <p:bldP spid="27" grpId="0"/>
      <p:bldP spid="28" grpId="0"/>
      <p:bldP spid="29" grpId="0"/>
      <p:bldP spid="3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6311E4A-A4A9-4891-80EA-AD273B9F01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6745" y="532496"/>
            <a:ext cx="6200254" cy="1979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08502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B46C912-A255-45A9-BC1B-5DC59B140AF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09750" y="388201"/>
            <a:ext cx="9772500" cy="83361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EF78F75-C79B-4140-8605-CBF017925DC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09750" y="1944848"/>
            <a:ext cx="9772500" cy="4383371"/>
          </a:xfrm>
          <a:prstGeom prst="rect">
            <a:avLst/>
          </a:prstGeom>
        </p:spPr>
      </p:pic>
      <p:pic>
        <p:nvPicPr>
          <p:cNvPr id="8" name="X_[13-03]_kiku1">
            <a:hlinkClick r:id="" action="ppaction://media"/>
            <a:extLst>
              <a:ext uri="{FF2B5EF4-FFF2-40B4-BE49-F238E27FC236}">
                <a16:creationId xmlns:a16="http://schemas.microsoft.com/office/drawing/2014/main" id="{681814EC-1FDF-445D-BECF-791326E5A00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936596" y="1457485"/>
            <a:ext cx="487363" cy="487363"/>
          </a:xfrm>
          <a:prstGeom prst="rect">
            <a:avLst/>
          </a:prstGeom>
        </p:spPr>
      </p:pic>
      <p:pic>
        <p:nvPicPr>
          <p:cNvPr id="9" name="X_[13-04]_kiku2">
            <a:hlinkClick r:id="" action="ppaction://media"/>
            <a:extLst>
              <a:ext uri="{FF2B5EF4-FFF2-40B4-BE49-F238E27FC236}">
                <a16:creationId xmlns:a16="http://schemas.microsoft.com/office/drawing/2014/main" id="{86A0020B-844E-44F3-8CBB-0779E87E8993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6240748" y="1457484"/>
            <a:ext cx="487363" cy="487363"/>
          </a:xfrm>
          <a:prstGeom prst="rect">
            <a:avLst/>
          </a:prstGeom>
        </p:spPr>
      </p:pic>
      <p:pic>
        <p:nvPicPr>
          <p:cNvPr id="10" name="X_[13-05]_kiku3">
            <a:hlinkClick r:id="" action="ppaction://media"/>
            <a:extLst>
              <a:ext uri="{FF2B5EF4-FFF2-40B4-BE49-F238E27FC236}">
                <a16:creationId xmlns:a16="http://schemas.microsoft.com/office/drawing/2014/main" id="{828B1C50-984B-467D-85A3-69DAB23B7B3C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0494887" y="145748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1731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038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2335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21136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E7F32F2F-A2FC-46EB-86AB-8BB5BAC343A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09750" y="388201"/>
            <a:ext cx="9772500" cy="83361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2907468-6A43-4167-AA93-E8619AE7C29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59059" y="1944848"/>
            <a:ext cx="6073882" cy="4427633"/>
          </a:xfrm>
          <a:prstGeom prst="rect">
            <a:avLst/>
          </a:prstGeom>
        </p:spPr>
      </p:pic>
      <p:pic>
        <p:nvPicPr>
          <p:cNvPr id="7" name="X_[13-06]_kiku4">
            <a:hlinkClick r:id="" action="ppaction://media"/>
            <a:extLst>
              <a:ext uri="{FF2B5EF4-FFF2-40B4-BE49-F238E27FC236}">
                <a16:creationId xmlns:a16="http://schemas.microsoft.com/office/drawing/2014/main" id="{7291ADE2-9645-46CA-A4AE-E716298DB04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3953645" y="1457485"/>
            <a:ext cx="487363" cy="487363"/>
          </a:xfrm>
          <a:prstGeom prst="rect">
            <a:avLst/>
          </a:prstGeom>
        </p:spPr>
      </p:pic>
      <p:pic>
        <p:nvPicPr>
          <p:cNvPr id="8" name="X_[13-07]_kiku5">
            <a:hlinkClick r:id="" action="ppaction://media"/>
            <a:extLst>
              <a:ext uri="{FF2B5EF4-FFF2-40B4-BE49-F238E27FC236}">
                <a16:creationId xmlns:a16="http://schemas.microsoft.com/office/drawing/2014/main" id="{2532AA09-8756-4729-B749-2D0A27EF8FEA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610190" y="145748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7750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209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675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5DAA9A85-3EF5-4216-83BE-C93F07604951}"/>
              </a:ext>
            </a:extLst>
          </p:cNvPr>
          <p:cNvSpPr/>
          <p:nvPr/>
        </p:nvSpPr>
        <p:spPr>
          <a:xfrm>
            <a:off x="205666" y="159797"/>
            <a:ext cx="11780668" cy="65339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B46C912-A255-45A9-BC1B-5DC59B140AF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09750" y="388201"/>
            <a:ext cx="9772500" cy="83361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EF78F75-C79B-4140-8605-CBF017925DC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09750" y="1944848"/>
            <a:ext cx="9772500" cy="4383371"/>
          </a:xfrm>
          <a:prstGeom prst="rect">
            <a:avLst/>
          </a:prstGeom>
        </p:spPr>
      </p:pic>
      <p:pic>
        <p:nvPicPr>
          <p:cNvPr id="8" name="X_[13-03]_kiku1">
            <a:hlinkClick r:id="" action="ppaction://media"/>
            <a:extLst>
              <a:ext uri="{FF2B5EF4-FFF2-40B4-BE49-F238E27FC236}">
                <a16:creationId xmlns:a16="http://schemas.microsoft.com/office/drawing/2014/main" id="{681814EC-1FDF-445D-BECF-791326E5A00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984221" y="1457485"/>
            <a:ext cx="487363" cy="487363"/>
          </a:xfrm>
          <a:prstGeom prst="rect">
            <a:avLst/>
          </a:prstGeom>
        </p:spPr>
      </p:pic>
      <p:pic>
        <p:nvPicPr>
          <p:cNvPr id="9" name="X_[13-04]_kiku2">
            <a:hlinkClick r:id="" action="ppaction://media"/>
            <a:extLst>
              <a:ext uri="{FF2B5EF4-FFF2-40B4-BE49-F238E27FC236}">
                <a16:creationId xmlns:a16="http://schemas.microsoft.com/office/drawing/2014/main" id="{86A0020B-844E-44F3-8CBB-0779E87E8993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6296425" y="1465501"/>
            <a:ext cx="487363" cy="487363"/>
          </a:xfrm>
          <a:prstGeom prst="rect">
            <a:avLst/>
          </a:prstGeom>
        </p:spPr>
      </p:pic>
      <p:pic>
        <p:nvPicPr>
          <p:cNvPr id="10" name="X_[13-05]_kiku3">
            <a:hlinkClick r:id="" action="ppaction://media"/>
            <a:extLst>
              <a:ext uri="{FF2B5EF4-FFF2-40B4-BE49-F238E27FC236}">
                <a16:creationId xmlns:a16="http://schemas.microsoft.com/office/drawing/2014/main" id="{828B1C50-984B-467D-85A3-69DAB23B7B3C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0494887" y="1457485"/>
            <a:ext cx="487363" cy="487363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8D4A0D31-AAAB-4F9C-930B-2FAD549F17D1}"/>
              </a:ext>
            </a:extLst>
          </p:cNvPr>
          <p:cNvSpPr txBox="1"/>
          <p:nvPr/>
        </p:nvSpPr>
        <p:spPr>
          <a:xfrm>
            <a:off x="3145423" y="5077635"/>
            <a:ext cx="6986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3200" b="1" dirty="0">
                <a:solidFill>
                  <a:srgbClr val="FF0000"/>
                </a:solidFill>
              </a:rPr>
              <a:t>○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47BFEB5-F7C5-4D39-A37A-54E95EAD9AC2}"/>
              </a:ext>
            </a:extLst>
          </p:cNvPr>
          <p:cNvSpPr txBox="1"/>
          <p:nvPr/>
        </p:nvSpPr>
        <p:spPr>
          <a:xfrm>
            <a:off x="6190803" y="5077635"/>
            <a:ext cx="6986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3200" b="1" dirty="0">
                <a:solidFill>
                  <a:srgbClr val="FF0000"/>
                </a:solidFill>
              </a:rPr>
              <a:t>×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C008A57-FA53-45F8-BD6B-385A903BD3B9}"/>
              </a:ext>
            </a:extLst>
          </p:cNvPr>
          <p:cNvSpPr txBox="1"/>
          <p:nvPr/>
        </p:nvSpPr>
        <p:spPr>
          <a:xfrm>
            <a:off x="9236183" y="5077635"/>
            <a:ext cx="6986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3200" b="1" dirty="0">
                <a:solidFill>
                  <a:srgbClr val="FF0000"/>
                </a:solidFill>
              </a:rPr>
              <a:t>×</a:t>
            </a:r>
            <a:endParaRPr lang="en-US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3533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15038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5" dur="22335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1" dur="21136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12" grpId="0"/>
      <p:bldP spid="13" grpId="0"/>
      <p:bldP spid="1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4858E1D-77B2-491F-BB87-367D220D7A9C}"/>
              </a:ext>
            </a:extLst>
          </p:cNvPr>
          <p:cNvSpPr/>
          <p:nvPr/>
        </p:nvSpPr>
        <p:spPr>
          <a:xfrm>
            <a:off x="205666" y="159797"/>
            <a:ext cx="11780668" cy="65339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7F32F2F-A2FC-46EB-86AB-8BB5BAC343A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09750" y="388201"/>
            <a:ext cx="9772500" cy="83361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2907468-6A43-4167-AA93-E8619AE7C29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59059" y="1944848"/>
            <a:ext cx="6073882" cy="4427633"/>
          </a:xfrm>
          <a:prstGeom prst="rect">
            <a:avLst/>
          </a:prstGeom>
        </p:spPr>
      </p:pic>
      <p:pic>
        <p:nvPicPr>
          <p:cNvPr id="7" name="X_[13-06]_kiku4">
            <a:hlinkClick r:id="" action="ppaction://media"/>
            <a:extLst>
              <a:ext uri="{FF2B5EF4-FFF2-40B4-BE49-F238E27FC236}">
                <a16:creationId xmlns:a16="http://schemas.microsoft.com/office/drawing/2014/main" id="{7291ADE2-9645-46CA-A4AE-E716298DB04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3763145" y="1457485"/>
            <a:ext cx="487363" cy="487363"/>
          </a:xfrm>
          <a:prstGeom prst="rect">
            <a:avLst/>
          </a:prstGeom>
        </p:spPr>
      </p:pic>
      <p:pic>
        <p:nvPicPr>
          <p:cNvPr id="8" name="X_[13-07]_kiku5">
            <a:hlinkClick r:id="" action="ppaction://media"/>
            <a:extLst>
              <a:ext uri="{FF2B5EF4-FFF2-40B4-BE49-F238E27FC236}">
                <a16:creationId xmlns:a16="http://schemas.microsoft.com/office/drawing/2014/main" id="{2532AA09-8756-4729-B749-2D0A27EF8FEA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537112" y="1450224"/>
            <a:ext cx="487363" cy="48736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271F005-E870-4FB8-8016-EE7B041C08DD}"/>
              </a:ext>
            </a:extLst>
          </p:cNvPr>
          <p:cNvSpPr txBox="1"/>
          <p:nvPr/>
        </p:nvSpPr>
        <p:spPr>
          <a:xfrm>
            <a:off x="4642339" y="4740283"/>
            <a:ext cx="6986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3200" b="1" dirty="0">
                <a:solidFill>
                  <a:srgbClr val="FF0000"/>
                </a:solidFill>
              </a:rPr>
              <a:t>×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4FE2383-C254-48C7-B8B7-0C540FE5B48C}"/>
              </a:ext>
            </a:extLst>
          </p:cNvPr>
          <p:cNvSpPr txBox="1"/>
          <p:nvPr/>
        </p:nvSpPr>
        <p:spPr>
          <a:xfrm>
            <a:off x="7495732" y="4740283"/>
            <a:ext cx="6986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3200" b="1" dirty="0">
                <a:solidFill>
                  <a:srgbClr val="FF0000"/>
                </a:solidFill>
              </a:rPr>
              <a:t>×</a:t>
            </a:r>
            <a:endParaRPr lang="en-US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14905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27209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1675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9" grpId="0"/>
      <p:bldP spid="1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EF78F75-C79B-4140-8605-CBF017925DC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19249" y="2231249"/>
            <a:ext cx="9553502" cy="428514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360523B-F8D0-481F-AB58-C031DF7EF13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48793" y="159797"/>
            <a:ext cx="9516862" cy="1548760"/>
          </a:xfrm>
          <a:prstGeom prst="rect">
            <a:avLst/>
          </a:prstGeom>
        </p:spPr>
      </p:pic>
      <p:pic>
        <p:nvPicPr>
          <p:cNvPr id="8" name="X_[13-03]_kiku1">
            <a:hlinkClick r:id="" action="ppaction://media"/>
            <a:extLst>
              <a:ext uri="{FF2B5EF4-FFF2-40B4-BE49-F238E27FC236}">
                <a16:creationId xmlns:a16="http://schemas.microsoft.com/office/drawing/2014/main" id="{681814EC-1FDF-445D-BECF-791326E5A00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2111405" y="1708557"/>
            <a:ext cx="487363" cy="487363"/>
          </a:xfrm>
          <a:prstGeom prst="rect">
            <a:avLst/>
          </a:prstGeom>
        </p:spPr>
      </p:pic>
      <p:pic>
        <p:nvPicPr>
          <p:cNvPr id="9" name="X_[13-04]_kiku2">
            <a:hlinkClick r:id="" action="ppaction://media"/>
            <a:extLst>
              <a:ext uri="{FF2B5EF4-FFF2-40B4-BE49-F238E27FC236}">
                <a16:creationId xmlns:a16="http://schemas.microsoft.com/office/drawing/2014/main" id="{86A0020B-844E-44F3-8CBB-0779E87E8993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6225404" y="1743886"/>
            <a:ext cx="487363" cy="487363"/>
          </a:xfrm>
          <a:prstGeom prst="rect">
            <a:avLst/>
          </a:prstGeom>
        </p:spPr>
      </p:pic>
      <p:pic>
        <p:nvPicPr>
          <p:cNvPr id="10" name="X_[13-05]_kiku3">
            <a:hlinkClick r:id="" action="ppaction://media"/>
            <a:extLst>
              <a:ext uri="{FF2B5EF4-FFF2-40B4-BE49-F238E27FC236}">
                <a16:creationId xmlns:a16="http://schemas.microsoft.com/office/drawing/2014/main" id="{828B1C50-984B-467D-85A3-69DAB23B7B3C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0339403" y="1780213"/>
            <a:ext cx="487363" cy="48736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7F45BF7-7759-43FC-B21E-0DAD04C75568}"/>
              </a:ext>
            </a:extLst>
          </p:cNvPr>
          <p:cNvSpPr txBox="1"/>
          <p:nvPr/>
        </p:nvSpPr>
        <p:spPr>
          <a:xfrm>
            <a:off x="3128575" y="5299576"/>
            <a:ext cx="6986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3200" b="1" dirty="0">
                <a:solidFill>
                  <a:srgbClr val="FF0000"/>
                </a:solidFill>
              </a:rPr>
              <a:t>○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79CCB45-81FA-4841-909C-206B86AE640F}"/>
              </a:ext>
            </a:extLst>
          </p:cNvPr>
          <p:cNvSpPr txBox="1"/>
          <p:nvPr/>
        </p:nvSpPr>
        <p:spPr>
          <a:xfrm>
            <a:off x="6096000" y="5299576"/>
            <a:ext cx="6986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3200" b="1" dirty="0">
                <a:solidFill>
                  <a:srgbClr val="FF0000"/>
                </a:solidFill>
              </a:rPr>
              <a:t>×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CECC2D6-C6A3-48A5-A8E5-E5E181DE4E9D}"/>
              </a:ext>
            </a:extLst>
          </p:cNvPr>
          <p:cNvSpPr txBox="1"/>
          <p:nvPr/>
        </p:nvSpPr>
        <p:spPr>
          <a:xfrm>
            <a:off x="9000246" y="5299576"/>
            <a:ext cx="6986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3200" b="1" dirty="0">
                <a:solidFill>
                  <a:srgbClr val="FF0000"/>
                </a:solidFill>
              </a:rPr>
              <a:t>×</a:t>
            </a:r>
            <a:endParaRPr lang="en-US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88926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038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2335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21136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E2012E75-E279-4E2B-94D9-7718D5451BE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05491" y="2195920"/>
            <a:ext cx="5981018" cy="4359939"/>
          </a:xfrm>
          <a:prstGeom prst="rect">
            <a:avLst/>
          </a:prstGeom>
        </p:spPr>
      </p:pic>
      <p:pic>
        <p:nvPicPr>
          <p:cNvPr id="10" name="X_[13-06]_kiku4">
            <a:hlinkClick r:id="" action="ppaction://media"/>
            <a:extLst>
              <a:ext uri="{FF2B5EF4-FFF2-40B4-BE49-F238E27FC236}">
                <a16:creationId xmlns:a16="http://schemas.microsoft.com/office/drawing/2014/main" id="{A45228E3-8EE6-408F-9994-265A3BD78B8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845297" y="1708556"/>
            <a:ext cx="487363" cy="487363"/>
          </a:xfrm>
          <a:prstGeom prst="rect">
            <a:avLst/>
          </a:prstGeom>
        </p:spPr>
      </p:pic>
      <p:pic>
        <p:nvPicPr>
          <p:cNvPr id="11" name="X_[13-07]_kiku5">
            <a:hlinkClick r:id="" action="ppaction://media"/>
            <a:extLst>
              <a:ext uri="{FF2B5EF4-FFF2-40B4-BE49-F238E27FC236}">
                <a16:creationId xmlns:a16="http://schemas.microsoft.com/office/drawing/2014/main" id="{85E782DB-55D3-4FE9-9C36-AA4932B0AD2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658404" y="1708555"/>
            <a:ext cx="487363" cy="48736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9C3BD4A-73E0-4948-8574-0F3DD0E911B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48793" y="159797"/>
            <a:ext cx="9516862" cy="154876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24CDCCE-6508-4FF7-9EAC-4D6A404BA78A}"/>
              </a:ext>
            </a:extLst>
          </p:cNvPr>
          <p:cNvSpPr txBox="1"/>
          <p:nvPr/>
        </p:nvSpPr>
        <p:spPr>
          <a:xfrm>
            <a:off x="4613003" y="4953347"/>
            <a:ext cx="6986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3200" b="1" dirty="0">
                <a:solidFill>
                  <a:srgbClr val="FF0000"/>
                </a:solidFill>
              </a:rPr>
              <a:t>×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C4BFF1F-BFDF-4C51-9823-A1F2FC8369E1}"/>
              </a:ext>
            </a:extLst>
          </p:cNvPr>
          <p:cNvSpPr txBox="1"/>
          <p:nvPr/>
        </p:nvSpPr>
        <p:spPr>
          <a:xfrm>
            <a:off x="7466396" y="4953347"/>
            <a:ext cx="6986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3200" b="1" dirty="0">
                <a:solidFill>
                  <a:srgbClr val="FF0000"/>
                </a:solidFill>
              </a:rPr>
              <a:t>×</a:t>
            </a:r>
            <a:endParaRPr lang="en-US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0209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209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6758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5DAA9A85-3EF5-4216-83BE-C93F07604951}"/>
              </a:ext>
            </a:extLst>
          </p:cNvPr>
          <p:cNvSpPr/>
          <p:nvPr/>
        </p:nvSpPr>
        <p:spPr>
          <a:xfrm>
            <a:off x="205666" y="159797"/>
            <a:ext cx="11780668" cy="65339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EF78F75-C79B-4140-8605-CBF017925DC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19249" y="2231249"/>
            <a:ext cx="9553502" cy="428514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360523B-F8D0-481F-AB58-C031DF7EF13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48793" y="159797"/>
            <a:ext cx="9516862" cy="1548760"/>
          </a:xfrm>
          <a:prstGeom prst="rect">
            <a:avLst/>
          </a:prstGeom>
        </p:spPr>
      </p:pic>
      <p:pic>
        <p:nvPicPr>
          <p:cNvPr id="8" name="X_[13-03]_kiku1">
            <a:hlinkClick r:id="" action="ppaction://media"/>
            <a:extLst>
              <a:ext uri="{FF2B5EF4-FFF2-40B4-BE49-F238E27FC236}">
                <a16:creationId xmlns:a16="http://schemas.microsoft.com/office/drawing/2014/main" id="{681814EC-1FDF-445D-BECF-791326E5A00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2034895" y="1708557"/>
            <a:ext cx="487363" cy="487363"/>
          </a:xfrm>
          <a:prstGeom prst="rect">
            <a:avLst/>
          </a:prstGeom>
        </p:spPr>
      </p:pic>
      <p:pic>
        <p:nvPicPr>
          <p:cNvPr id="9" name="X_[13-04]_kiku2">
            <a:hlinkClick r:id="" action="ppaction://media"/>
            <a:extLst>
              <a:ext uri="{FF2B5EF4-FFF2-40B4-BE49-F238E27FC236}">
                <a16:creationId xmlns:a16="http://schemas.microsoft.com/office/drawing/2014/main" id="{86A0020B-844E-44F3-8CBB-0779E87E8993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6225404" y="1743886"/>
            <a:ext cx="487363" cy="487363"/>
          </a:xfrm>
          <a:prstGeom prst="rect">
            <a:avLst/>
          </a:prstGeom>
        </p:spPr>
      </p:pic>
      <p:pic>
        <p:nvPicPr>
          <p:cNvPr id="10" name="X_[13-05]_kiku3">
            <a:hlinkClick r:id="" action="ppaction://media"/>
            <a:extLst>
              <a:ext uri="{FF2B5EF4-FFF2-40B4-BE49-F238E27FC236}">
                <a16:creationId xmlns:a16="http://schemas.microsoft.com/office/drawing/2014/main" id="{828B1C50-984B-467D-85A3-69DAB23B7B3C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0278292" y="1708556"/>
            <a:ext cx="487363" cy="487363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E6FF649E-AA53-4336-A734-9725A10EC6DF}"/>
              </a:ext>
            </a:extLst>
          </p:cNvPr>
          <p:cNvSpPr txBox="1"/>
          <p:nvPr/>
        </p:nvSpPr>
        <p:spPr>
          <a:xfrm>
            <a:off x="3128575" y="5299576"/>
            <a:ext cx="6986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3200" b="1" dirty="0">
                <a:solidFill>
                  <a:srgbClr val="FF0000"/>
                </a:solidFill>
              </a:rPr>
              <a:t>○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19BB621-53ED-47DD-A374-5DBB487C5AD4}"/>
              </a:ext>
            </a:extLst>
          </p:cNvPr>
          <p:cNvSpPr txBox="1"/>
          <p:nvPr/>
        </p:nvSpPr>
        <p:spPr>
          <a:xfrm>
            <a:off x="6096000" y="5299576"/>
            <a:ext cx="6986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3200" b="1" dirty="0">
                <a:solidFill>
                  <a:srgbClr val="FF0000"/>
                </a:solidFill>
              </a:rPr>
              <a:t>×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8FAE435-D2C4-46C2-98E8-0F6FBA661597}"/>
              </a:ext>
            </a:extLst>
          </p:cNvPr>
          <p:cNvSpPr txBox="1"/>
          <p:nvPr/>
        </p:nvSpPr>
        <p:spPr>
          <a:xfrm>
            <a:off x="9000246" y="5299576"/>
            <a:ext cx="6986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3200" b="1" dirty="0">
                <a:solidFill>
                  <a:srgbClr val="FF0000"/>
                </a:solidFill>
              </a:rPr>
              <a:t>×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B5D92ED-FCE6-4AE2-A85C-7DB858047014}"/>
              </a:ext>
            </a:extLst>
          </p:cNvPr>
          <p:cNvSpPr txBox="1"/>
          <p:nvPr/>
        </p:nvSpPr>
        <p:spPr>
          <a:xfrm>
            <a:off x="5595776" y="5929481"/>
            <a:ext cx="6986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23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B5B5CD5-335F-4F9C-9824-72FF3D6C6F8A}"/>
              </a:ext>
            </a:extLst>
          </p:cNvPr>
          <p:cNvSpPr txBox="1"/>
          <p:nvPr/>
        </p:nvSpPr>
        <p:spPr>
          <a:xfrm>
            <a:off x="8756565" y="5929481"/>
            <a:ext cx="6986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37863683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15038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22335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21136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19" grpId="0"/>
      <p:bldP spid="2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4858E1D-77B2-491F-BB87-367D220D7A9C}"/>
              </a:ext>
            </a:extLst>
          </p:cNvPr>
          <p:cNvSpPr/>
          <p:nvPr/>
        </p:nvSpPr>
        <p:spPr>
          <a:xfrm>
            <a:off x="205666" y="159797"/>
            <a:ext cx="11780668" cy="65339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2012E75-E279-4E2B-94D9-7718D5451BE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05491" y="2195920"/>
            <a:ext cx="5981018" cy="4359939"/>
          </a:xfrm>
          <a:prstGeom prst="rect">
            <a:avLst/>
          </a:prstGeom>
        </p:spPr>
      </p:pic>
      <p:pic>
        <p:nvPicPr>
          <p:cNvPr id="10" name="X_[13-06]_kiku4">
            <a:hlinkClick r:id="" action="ppaction://media"/>
            <a:extLst>
              <a:ext uri="{FF2B5EF4-FFF2-40B4-BE49-F238E27FC236}">
                <a16:creationId xmlns:a16="http://schemas.microsoft.com/office/drawing/2014/main" id="{A45228E3-8EE6-408F-9994-265A3BD78B8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789187" y="1708557"/>
            <a:ext cx="487363" cy="487363"/>
          </a:xfrm>
          <a:prstGeom prst="rect">
            <a:avLst/>
          </a:prstGeom>
        </p:spPr>
      </p:pic>
      <p:pic>
        <p:nvPicPr>
          <p:cNvPr id="11" name="X_[13-07]_kiku5">
            <a:hlinkClick r:id="" action="ppaction://media"/>
            <a:extLst>
              <a:ext uri="{FF2B5EF4-FFF2-40B4-BE49-F238E27FC236}">
                <a16:creationId xmlns:a16="http://schemas.microsoft.com/office/drawing/2014/main" id="{85E782DB-55D3-4FE9-9C36-AA4932B0AD2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599146" y="1708556"/>
            <a:ext cx="487363" cy="48736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9C3BD4A-73E0-4948-8574-0F3DD0E911B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48793" y="159797"/>
            <a:ext cx="9516862" cy="154876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B11D8F4-6B41-4290-9E10-65CF4A764EF8}"/>
              </a:ext>
            </a:extLst>
          </p:cNvPr>
          <p:cNvSpPr txBox="1"/>
          <p:nvPr/>
        </p:nvSpPr>
        <p:spPr>
          <a:xfrm>
            <a:off x="4613003" y="4953347"/>
            <a:ext cx="6986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3200" b="1" dirty="0">
                <a:solidFill>
                  <a:srgbClr val="FF0000"/>
                </a:solidFill>
              </a:rPr>
              <a:t>×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22E5E52-99A5-4A6E-B78D-5FFC811C30C4}"/>
              </a:ext>
            </a:extLst>
          </p:cNvPr>
          <p:cNvSpPr txBox="1"/>
          <p:nvPr/>
        </p:nvSpPr>
        <p:spPr>
          <a:xfrm>
            <a:off x="7466396" y="4953347"/>
            <a:ext cx="6986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3200" b="1" dirty="0">
                <a:solidFill>
                  <a:srgbClr val="FF0000"/>
                </a:solidFill>
              </a:rPr>
              <a:t>×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5FB05B2-A027-4D73-9B0C-035484C2603A}"/>
              </a:ext>
            </a:extLst>
          </p:cNvPr>
          <p:cNvSpPr txBox="1"/>
          <p:nvPr/>
        </p:nvSpPr>
        <p:spPr>
          <a:xfrm>
            <a:off x="4313096" y="5763875"/>
            <a:ext cx="6986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5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70F6FBE-2880-438D-A9C7-46B5DEDD1AD8}"/>
              </a:ext>
            </a:extLst>
          </p:cNvPr>
          <p:cNvSpPr txBox="1"/>
          <p:nvPr/>
        </p:nvSpPr>
        <p:spPr>
          <a:xfrm>
            <a:off x="6553417" y="5977884"/>
            <a:ext cx="6986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FF0000"/>
                </a:solidFill>
              </a:rPr>
              <a:t>✓</a:t>
            </a:r>
            <a:endParaRPr lang="en-US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63089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27209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0" dur="16758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13" grpId="0"/>
      <p:bldP spid="1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B01F9DE-6EFA-434C-B146-F45A11EB12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116" y="1177896"/>
            <a:ext cx="10793767" cy="3130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38362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88A2D85-825F-477B-8E4E-B560190C216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86253" y="285123"/>
            <a:ext cx="8356846" cy="377806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8DB7B23-974F-428B-84CE-F15CE90F24B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86253" y="4063191"/>
            <a:ext cx="7924742" cy="2448949"/>
          </a:xfrm>
          <a:prstGeom prst="rect">
            <a:avLst/>
          </a:prstGeom>
        </p:spPr>
      </p:pic>
      <p:pic>
        <p:nvPicPr>
          <p:cNvPr id="6" name="X_[13-03]_kiku1">
            <a:hlinkClick r:id="" action="ppaction://media"/>
            <a:extLst>
              <a:ext uri="{FF2B5EF4-FFF2-40B4-BE49-F238E27FC236}">
                <a16:creationId xmlns:a16="http://schemas.microsoft.com/office/drawing/2014/main" id="{BA90BA22-A202-4BD8-915A-6554B2DFA70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2327765" y="873874"/>
            <a:ext cx="487363" cy="487363"/>
          </a:xfrm>
          <a:prstGeom prst="rect">
            <a:avLst/>
          </a:prstGeom>
        </p:spPr>
      </p:pic>
      <p:pic>
        <p:nvPicPr>
          <p:cNvPr id="7" name="X_[13-04]_kiku2">
            <a:hlinkClick r:id="" action="ppaction://media"/>
            <a:extLst>
              <a:ext uri="{FF2B5EF4-FFF2-40B4-BE49-F238E27FC236}">
                <a16:creationId xmlns:a16="http://schemas.microsoft.com/office/drawing/2014/main" id="{73522D90-4C3C-4C35-AECE-8433DD4AB27C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2327764" y="2667163"/>
            <a:ext cx="487363" cy="487363"/>
          </a:xfrm>
          <a:prstGeom prst="rect">
            <a:avLst/>
          </a:prstGeom>
        </p:spPr>
      </p:pic>
      <p:pic>
        <p:nvPicPr>
          <p:cNvPr id="8" name="X_[13-05]_kiku3">
            <a:hlinkClick r:id="" action="ppaction://media"/>
            <a:extLst>
              <a:ext uri="{FF2B5EF4-FFF2-40B4-BE49-F238E27FC236}">
                <a16:creationId xmlns:a16="http://schemas.microsoft.com/office/drawing/2014/main" id="{5AFE5193-1FB1-46CE-87B0-01AAE921CD90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2327764" y="4728174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9158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03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233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2113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75BB323-8DA2-4F57-A453-7DA03EBBB05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35837" y="1032293"/>
            <a:ext cx="9439922" cy="182875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261299E-3288-42EC-9969-92A59121BED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51246" y="2861050"/>
            <a:ext cx="8778018" cy="3101738"/>
          </a:xfrm>
          <a:prstGeom prst="rect">
            <a:avLst/>
          </a:prstGeom>
        </p:spPr>
      </p:pic>
      <p:pic>
        <p:nvPicPr>
          <p:cNvPr id="6" name="X_[13-06]_kiku4">
            <a:hlinkClick r:id="" action="ppaction://media"/>
            <a:extLst>
              <a:ext uri="{FF2B5EF4-FFF2-40B4-BE49-F238E27FC236}">
                <a16:creationId xmlns:a16="http://schemas.microsoft.com/office/drawing/2014/main" id="{1F45C43B-A411-4FB8-AE1F-E11D6520D6C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651246" y="1702990"/>
            <a:ext cx="487363" cy="487363"/>
          </a:xfrm>
          <a:prstGeom prst="rect">
            <a:avLst/>
          </a:prstGeom>
        </p:spPr>
      </p:pic>
      <p:pic>
        <p:nvPicPr>
          <p:cNvPr id="7" name="X_[13-07]_kiku5">
            <a:hlinkClick r:id="" action="ppaction://media"/>
            <a:extLst>
              <a:ext uri="{FF2B5EF4-FFF2-40B4-BE49-F238E27FC236}">
                <a16:creationId xmlns:a16="http://schemas.microsoft.com/office/drawing/2014/main" id="{8F4F6874-036B-4AC8-BD52-DEE288C9DB59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651246" y="3680874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805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209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675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2530BF69-2C50-4042-A50D-376885B719A4}"/>
              </a:ext>
            </a:extLst>
          </p:cNvPr>
          <p:cNvSpPr/>
          <p:nvPr/>
        </p:nvSpPr>
        <p:spPr>
          <a:xfrm>
            <a:off x="1581704" y="1580227"/>
            <a:ext cx="8885069" cy="3994950"/>
          </a:xfrm>
          <a:prstGeom prst="rect">
            <a:avLst/>
          </a:prstGeom>
          <a:noFill/>
          <a:ln w="139700" cmpd="thinThick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E779477-677E-4B27-ABB3-9BC98C296C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82844" y="892207"/>
            <a:ext cx="2449206" cy="118500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7724432-D4C2-44F8-A4E4-60C9B53A6CE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82844" y="2208593"/>
            <a:ext cx="7450541" cy="2984844"/>
          </a:xfrm>
          <a:prstGeom prst="rect">
            <a:avLst/>
          </a:prstGeom>
        </p:spPr>
      </p:pic>
      <p:pic>
        <p:nvPicPr>
          <p:cNvPr id="7" name="X_[13-08]_katachi">
            <a:hlinkClick r:id="" action="ppaction://media"/>
            <a:extLst>
              <a:ext uri="{FF2B5EF4-FFF2-40B4-BE49-F238E27FC236}">
                <a16:creationId xmlns:a16="http://schemas.microsoft.com/office/drawing/2014/main" id="{10768650-4FDB-4F63-B680-C32B3F0F11E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046022" y="2279002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7690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39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8A20D93-B031-42EE-B3F2-F75B760780EB}"/>
              </a:ext>
            </a:extLst>
          </p:cNvPr>
          <p:cNvSpPr/>
          <p:nvPr/>
        </p:nvSpPr>
        <p:spPr>
          <a:xfrm>
            <a:off x="196787" y="157578"/>
            <a:ext cx="11798424" cy="65428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530BF69-2C50-4042-A50D-376885B719A4}"/>
              </a:ext>
            </a:extLst>
          </p:cNvPr>
          <p:cNvSpPr/>
          <p:nvPr/>
        </p:nvSpPr>
        <p:spPr>
          <a:xfrm>
            <a:off x="1581704" y="1580227"/>
            <a:ext cx="8885069" cy="3994950"/>
          </a:xfrm>
          <a:prstGeom prst="rect">
            <a:avLst/>
          </a:prstGeom>
          <a:noFill/>
          <a:ln w="139700" cmpd="thinThick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E779477-677E-4B27-ABB3-9BC98C296C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82844" y="892207"/>
            <a:ext cx="2449206" cy="118500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7724432-D4C2-44F8-A4E4-60C9B53A6CE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82844" y="2208593"/>
            <a:ext cx="7450541" cy="2984844"/>
          </a:xfrm>
          <a:prstGeom prst="rect">
            <a:avLst/>
          </a:prstGeom>
        </p:spPr>
      </p:pic>
      <p:pic>
        <p:nvPicPr>
          <p:cNvPr id="7" name="X_[13-08]_katachi">
            <a:hlinkClick r:id="" action="ppaction://media"/>
            <a:extLst>
              <a:ext uri="{FF2B5EF4-FFF2-40B4-BE49-F238E27FC236}">
                <a16:creationId xmlns:a16="http://schemas.microsoft.com/office/drawing/2014/main" id="{10768650-4FDB-4F63-B680-C32B3F0F11E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046022" y="2279002"/>
            <a:ext cx="487363" cy="48736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8C5EB04-EB53-470D-BA9C-B29407AAB48C}"/>
              </a:ext>
            </a:extLst>
          </p:cNvPr>
          <p:cNvSpPr txBox="1"/>
          <p:nvPr/>
        </p:nvSpPr>
        <p:spPr>
          <a:xfrm>
            <a:off x="3056761" y="3499861"/>
            <a:ext cx="9914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FF0000"/>
                </a:solidFill>
              </a:rPr>
              <a:t>この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B25B235-8D58-4735-B471-535C34ED83EE}"/>
              </a:ext>
            </a:extLst>
          </p:cNvPr>
          <p:cNvSpPr txBox="1"/>
          <p:nvPr/>
        </p:nvSpPr>
        <p:spPr>
          <a:xfrm>
            <a:off x="6236447" y="3499861"/>
            <a:ext cx="21174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FF0000"/>
                </a:solidFill>
              </a:rPr>
              <a:t>にいきます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612750D-A003-4B08-82DC-762F13CEC121}"/>
              </a:ext>
            </a:extLst>
          </p:cNvPr>
          <p:cNvSpPr txBox="1"/>
          <p:nvPr/>
        </p:nvSpPr>
        <p:spPr>
          <a:xfrm>
            <a:off x="3056759" y="4093824"/>
            <a:ext cx="9914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FF0000"/>
                </a:solidFill>
              </a:rPr>
              <a:t>この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5EE0D1F-1982-4460-91D0-8B80143BEB8D}"/>
              </a:ext>
            </a:extLst>
          </p:cNvPr>
          <p:cNvSpPr txBox="1"/>
          <p:nvPr/>
        </p:nvSpPr>
        <p:spPr>
          <a:xfrm>
            <a:off x="6566400" y="4093824"/>
            <a:ext cx="21174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FF0000"/>
                </a:solidFill>
              </a:rPr>
              <a:t>にいきます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F5B8221-D27D-48DD-9894-85B05A83BA49}"/>
              </a:ext>
            </a:extLst>
          </p:cNvPr>
          <p:cNvSpPr txBox="1"/>
          <p:nvPr/>
        </p:nvSpPr>
        <p:spPr>
          <a:xfrm>
            <a:off x="3056759" y="4687787"/>
            <a:ext cx="9914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FF0000"/>
                </a:solidFill>
              </a:rPr>
              <a:t>この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40B3C50-159D-44B1-B94F-2E9E6707ECB2}"/>
              </a:ext>
            </a:extLst>
          </p:cNvPr>
          <p:cNvSpPr txBox="1"/>
          <p:nvPr/>
        </p:nvSpPr>
        <p:spPr>
          <a:xfrm>
            <a:off x="6095999" y="4679002"/>
            <a:ext cx="21174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FF0000"/>
                </a:solidFill>
              </a:rPr>
              <a:t>にいきます</a:t>
            </a:r>
            <a:endParaRPr lang="en-US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5410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1" dur="2139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8" grpId="0"/>
      <p:bldP spid="10" grpId="0"/>
      <p:bldP spid="11" grpId="0"/>
      <p:bldP spid="13" grpId="0"/>
      <p:bldP spid="14" grpId="0"/>
      <p:bldP spid="1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7CAD18C-9FB4-434C-BA09-6129EEB2AA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4647" y="779562"/>
            <a:ext cx="10602705" cy="1336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946222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5BDFA6B-9B94-4498-B590-19E937119E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715" y="183612"/>
            <a:ext cx="11760569" cy="649077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E7D3A7A-865D-4F13-8BB2-021A8AAD67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1579" y="411151"/>
            <a:ext cx="7647934" cy="97214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DAA32D9-3B62-445B-9AA2-BD19E95EFC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48396" y="1383298"/>
            <a:ext cx="8436745" cy="230927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84D586A-1088-45C0-ACFC-133AF032D78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48396" y="3692570"/>
            <a:ext cx="5384165" cy="2837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5005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72ABAEB-AE36-41D5-A121-68454EFF9D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715" y="183612"/>
            <a:ext cx="11760569" cy="64907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D453095-1707-406B-B6A5-B043C1C8FF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6296" y="349571"/>
            <a:ext cx="6739530" cy="79577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D957455-D769-46BB-B9DA-5BA4FE07A0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16296" y="1231406"/>
            <a:ext cx="6829862" cy="5277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677252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DB0348B-9744-49C3-9C75-432BB4B463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7575" y="533400"/>
            <a:ext cx="9069676" cy="1046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77585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88A2D85-825F-477B-8E4E-B560190C216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86253" y="285123"/>
            <a:ext cx="8356846" cy="377806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8DB7B23-974F-428B-84CE-F15CE90F24B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86253" y="4063191"/>
            <a:ext cx="7924742" cy="2448949"/>
          </a:xfrm>
          <a:prstGeom prst="rect">
            <a:avLst/>
          </a:prstGeom>
        </p:spPr>
      </p:pic>
      <p:pic>
        <p:nvPicPr>
          <p:cNvPr id="6" name="X_[13-03]_kiku1">
            <a:hlinkClick r:id="" action="ppaction://media"/>
            <a:extLst>
              <a:ext uri="{FF2B5EF4-FFF2-40B4-BE49-F238E27FC236}">
                <a16:creationId xmlns:a16="http://schemas.microsoft.com/office/drawing/2014/main" id="{BA90BA22-A202-4BD8-915A-6554B2DFA70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2327765" y="873874"/>
            <a:ext cx="487363" cy="487363"/>
          </a:xfrm>
          <a:prstGeom prst="rect">
            <a:avLst/>
          </a:prstGeom>
        </p:spPr>
      </p:pic>
      <p:pic>
        <p:nvPicPr>
          <p:cNvPr id="7" name="X_[13-04]_kiku2">
            <a:hlinkClick r:id="" action="ppaction://media"/>
            <a:extLst>
              <a:ext uri="{FF2B5EF4-FFF2-40B4-BE49-F238E27FC236}">
                <a16:creationId xmlns:a16="http://schemas.microsoft.com/office/drawing/2014/main" id="{73522D90-4C3C-4C35-AECE-8433DD4AB27C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2327764" y="2667163"/>
            <a:ext cx="487363" cy="487363"/>
          </a:xfrm>
          <a:prstGeom prst="rect">
            <a:avLst/>
          </a:prstGeom>
        </p:spPr>
      </p:pic>
      <p:pic>
        <p:nvPicPr>
          <p:cNvPr id="8" name="X_[13-05]_kiku3">
            <a:hlinkClick r:id="" action="ppaction://media"/>
            <a:extLst>
              <a:ext uri="{FF2B5EF4-FFF2-40B4-BE49-F238E27FC236}">
                <a16:creationId xmlns:a16="http://schemas.microsoft.com/office/drawing/2014/main" id="{5AFE5193-1FB1-46CE-87B0-01AAE921CD90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2327764" y="4728174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7937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03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233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2113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75BB323-8DA2-4F57-A453-7DA03EBBB05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35837" y="1032293"/>
            <a:ext cx="9439922" cy="182875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261299E-3288-42EC-9969-92A59121BED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51246" y="2861050"/>
            <a:ext cx="8778018" cy="3101738"/>
          </a:xfrm>
          <a:prstGeom prst="rect">
            <a:avLst/>
          </a:prstGeom>
        </p:spPr>
      </p:pic>
      <p:pic>
        <p:nvPicPr>
          <p:cNvPr id="6" name="X_[13-06]_kiku4">
            <a:hlinkClick r:id="" action="ppaction://media"/>
            <a:extLst>
              <a:ext uri="{FF2B5EF4-FFF2-40B4-BE49-F238E27FC236}">
                <a16:creationId xmlns:a16="http://schemas.microsoft.com/office/drawing/2014/main" id="{1F45C43B-A411-4FB8-AE1F-E11D6520D6C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651246" y="1702990"/>
            <a:ext cx="487363" cy="487363"/>
          </a:xfrm>
          <a:prstGeom prst="rect">
            <a:avLst/>
          </a:prstGeom>
        </p:spPr>
      </p:pic>
      <p:pic>
        <p:nvPicPr>
          <p:cNvPr id="7" name="X_[13-07]_kiku5">
            <a:hlinkClick r:id="" action="ppaction://media"/>
            <a:extLst>
              <a:ext uri="{FF2B5EF4-FFF2-40B4-BE49-F238E27FC236}">
                <a16:creationId xmlns:a16="http://schemas.microsoft.com/office/drawing/2014/main" id="{8F4F6874-036B-4AC8-BD52-DEE288C9DB59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651246" y="3680874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8322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209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675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19842DC-DB1F-4D53-9AEE-0AB18044804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9761" y="325194"/>
            <a:ext cx="2962330" cy="72674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DD5FD07-94D8-438D-8F9B-02C5FC6570B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57923" y="2097062"/>
            <a:ext cx="7377342" cy="443574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138B849-0B1C-4380-AF39-D2895994F3A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9761" y="1051940"/>
            <a:ext cx="4196324" cy="792675"/>
          </a:xfrm>
          <a:prstGeom prst="rect">
            <a:avLst/>
          </a:prstGeom>
        </p:spPr>
      </p:pic>
      <p:pic>
        <p:nvPicPr>
          <p:cNvPr id="12" name="X_[13-09]_hanasu1">
            <a:hlinkClick r:id="" action="ppaction://media"/>
            <a:extLst>
              <a:ext uri="{FF2B5EF4-FFF2-40B4-BE49-F238E27FC236}">
                <a16:creationId xmlns:a16="http://schemas.microsoft.com/office/drawing/2014/main" id="{C49D50E5-E952-4ABD-B3CD-1A1A353FA4A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3378409" y="817024"/>
            <a:ext cx="487363" cy="487363"/>
          </a:xfrm>
          <a:prstGeom prst="rect">
            <a:avLst/>
          </a:prstGeom>
        </p:spPr>
      </p:pic>
      <p:pic>
        <p:nvPicPr>
          <p:cNvPr id="13" name="X_[13-10]_hanasu2">
            <a:hlinkClick r:id="" action="ppaction://media"/>
            <a:extLst>
              <a:ext uri="{FF2B5EF4-FFF2-40B4-BE49-F238E27FC236}">
                <a16:creationId xmlns:a16="http://schemas.microsoft.com/office/drawing/2014/main" id="{F14CAA0C-B5B0-49A2-B653-BA0B67C85029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949722" y="120459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3950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178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0607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514F9B0-1549-4DB8-9063-FABA50ECE55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9761" y="1142076"/>
            <a:ext cx="4789764" cy="72674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19842DC-DB1F-4D53-9AEE-0AB18044804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9761" y="325194"/>
            <a:ext cx="2962330" cy="72674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DD5FD07-94D8-438D-8F9B-02C5FC6570B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57923" y="2097062"/>
            <a:ext cx="7377342" cy="4435744"/>
          </a:xfrm>
          <a:prstGeom prst="rect">
            <a:avLst/>
          </a:prstGeom>
        </p:spPr>
      </p:pic>
      <p:pic>
        <p:nvPicPr>
          <p:cNvPr id="12" name="X_[13-09]_hanasu1">
            <a:hlinkClick r:id="" action="ppaction://media"/>
            <a:extLst>
              <a:ext uri="{FF2B5EF4-FFF2-40B4-BE49-F238E27FC236}">
                <a16:creationId xmlns:a16="http://schemas.microsoft.com/office/drawing/2014/main" id="{C49D50E5-E952-4ABD-B3CD-1A1A353FA4A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3756953" y="756944"/>
            <a:ext cx="487363" cy="487363"/>
          </a:xfrm>
          <a:prstGeom prst="rect">
            <a:avLst/>
          </a:prstGeom>
        </p:spPr>
      </p:pic>
      <p:pic>
        <p:nvPicPr>
          <p:cNvPr id="13" name="X_[13-10]_hanasu2">
            <a:hlinkClick r:id="" action="ppaction://media"/>
            <a:extLst>
              <a:ext uri="{FF2B5EF4-FFF2-40B4-BE49-F238E27FC236}">
                <a16:creationId xmlns:a16="http://schemas.microsoft.com/office/drawing/2014/main" id="{F14CAA0C-B5B0-49A2-B653-BA0B67C85029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5615582" y="1142076"/>
            <a:ext cx="487363" cy="487363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740196F-4CD4-4185-993E-EAD2ED4D64FD}"/>
              </a:ext>
            </a:extLst>
          </p:cNvPr>
          <p:cNvSpPr/>
          <p:nvPr/>
        </p:nvSpPr>
        <p:spPr>
          <a:xfrm>
            <a:off x="8096435" y="204432"/>
            <a:ext cx="3867628" cy="2165906"/>
          </a:xfrm>
          <a:prstGeom prst="rect">
            <a:avLst/>
          </a:prstGeom>
          <a:noFill/>
          <a:ln w="76200">
            <a:solidFill>
              <a:srgbClr val="E799D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4470DA1-8DAA-4584-ACE2-B3457152BAE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231297" y="499972"/>
            <a:ext cx="3506194" cy="1729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8728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178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0607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BEC2895-740E-4703-A9F8-EAF3636191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061" y="1025307"/>
            <a:ext cx="4036377" cy="72674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19842DC-DB1F-4D53-9AEE-0AB1804480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4061" y="298561"/>
            <a:ext cx="2962330" cy="72674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DD5FD07-94D8-438D-8F9B-02C5FC6570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7743" y="413918"/>
            <a:ext cx="6079613" cy="365546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348D377-B0E4-4999-B56F-AAB4958FDBF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4061" y="1856551"/>
            <a:ext cx="2384524" cy="2274975"/>
          </a:xfrm>
          <a:prstGeom prst="rect">
            <a:avLst/>
          </a:prstGeom>
          <a:ln w="19050">
            <a:solidFill>
              <a:schemeClr val="accent2">
                <a:lumMod val="60000"/>
                <a:lumOff val="40000"/>
              </a:schemeClr>
            </a:solidFill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1640C54-938E-4DFB-844A-9797984B954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9759" y="2323315"/>
            <a:ext cx="2193127" cy="1746067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39C206E-A2CB-45F1-A8D3-48BD2795E58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44283" y="1856551"/>
            <a:ext cx="2384524" cy="2274975"/>
          </a:xfrm>
          <a:prstGeom prst="rect">
            <a:avLst/>
          </a:prstGeom>
          <a:ln w="19050">
            <a:solidFill>
              <a:schemeClr val="accent2">
                <a:lumMod val="60000"/>
                <a:lumOff val="40000"/>
              </a:schemeClr>
            </a:solidFill>
          </a:ln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D7C85084-129B-4F50-83CB-512DEBDB216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4061" y="4255002"/>
            <a:ext cx="2384524" cy="2274975"/>
          </a:xfrm>
          <a:prstGeom prst="rect">
            <a:avLst/>
          </a:prstGeom>
          <a:ln w="19050">
            <a:solidFill>
              <a:schemeClr val="accent2">
                <a:lumMod val="60000"/>
                <a:lumOff val="40000"/>
              </a:schemeClr>
            </a:solidFill>
          </a:ln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FFFEED5C-5514-43FD-8219-39EC881D88F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44283" y="4255002"/>
            <a:ext cx="2384524" cy="2274975"/>
          </a:xfrm>
          <a:prstGeom prst="rect">
            <a:avLst/>
          </a:prstGeom>
          <a:ln w="19050">
            <a:solidFill>
              <a:schemeClr val="accent2">
                <a:lumMod val="60000"/>
                <a:lumOff val="40000"/>
              </a:schemeClr>
            </a:solidFill>
          </a:ln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0B13B729-8405-4EF3-BD48-32D5EB6B383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70933" y="4255001"/>
            <a:ext cx="2384524" cy="2274975"/>
          </a:xfrm>
          <a:prstGeom prst="rect">
            <a:avLst/>
          </a:prstGeom>
          <a:ln w="19050">
            <a:solidFill>
              <a:schemeClr val="accent2">
                <a:lumMod val="60000"/>
                <a:lumOff val="40000"/>
              </a:schemeClr>
            </a:solidFill>
          </a:ln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168EA91E-5A81-470A-B457-00DAF182310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51822" y="2323315"/>
            <a:ext cx="2167893" cy="1746067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11295AB6-A41A-434C-B728-2DB526B3BBF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8194" y="4702531"/>
            <a:ext cx="2184692" cy="1746067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270D91FF-525B-4767-9C38-923E40B9613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164677" y="4727388"/>
            <a:ext cx="2142181" cy="172121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9ED20CBF-7772-4ADF-8A4C-B0C9FDCCED0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96501" y="4727388"/>
            <a:ext cx="2133388" cy="1721210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B4B18BF9-4E78-40C1-8E43-C070B426A62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376039" y="1922247"/>
            <a:ext cx="749086" cy="338924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3D944C08-37C4-42AE-B8A1-39FB1A261A33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654279" y="1941802"/>
            <a:ext cx="1162975" cy="329264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AC70E8EF-6739-4779-8A4D-0E18FCACF5E0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287460" y="4295335"/>
            <a:ext cx="946159" cy="345458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D2646F70-840A-4903-8F2F-1EFB0D3616F0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885394" y="4326563"/>
            <a:ext cx="700743" cy="329265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5A86F61C-5FDF-42CE-8EF3-792C516DF9AF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269918" y="4295902"/>
            <a:ext cx="1039094" cy="344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954315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AA46234-A313-489B-9BFD-66F8BB1FDA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9761" y="1102730"/>
            <a:ext cx="7794594" cy="99433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EFE35A9-CF2C-4887-A0C2-508B1F0571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9761" y="325194"/>
            <a:ext cx="2962330" cy="72674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15771D1-85DF-44FC-9760-E25AB96AED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57923" y="2097062"/>
            <a:ext cx="7377342" cy="4435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009408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D8B0A6E4-C137-445C-B74A-C248260832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6502" y="480817"/>
            <a:ext cx="8918996" cy="5896365"/>
          </a:xfrm>
          <a:prstGeom prst="rect">
            <a:avLst/>
          </a:prstGeom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0E5B85DB-CB6B-4CB1-988F-FAAC97E71E79}"/>
              </a:ext>
            </a:extLst>
          </p:cNvPr>
          <p:cNvSpPr/>
          <p:nvPr/>
        </p:nvSpPr>
        <p:spPr>
          <a:xfrm>
            <a:off x="1636501" y="1145219"/>
            <a:ext cx="8918997" cy="78123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979219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AD5A2B4-6F5F-4253-830F-B3AA25D172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3288" y="477379"/>
            <a:ext cx="11050224" cy="2074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172263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38AAB63-4ED4-452D-A97B-E5B6E3589C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1373" y="1812616"/>
            <a:ext cx="6734168" cy="252791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5BCC3F7-F2A3-457B-B2D3-10596C4934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85541" y="1636053"/>
            <a:ext cx="3287068" cy="3585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475609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3D864E7-BF6B-4ED7-AD4F-D4460DBE4937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342008" y="257669"/>
            <a:ext cx="9507984" cy="98623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6DFFB19-1873-4F01-AC6E-4E61FAEE777B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342008" y="1731263"/>
            <a:ext cx="9720524" cy="4890226"/>
          </a:xfrm>
          <a:prstGeom prst="rect">
            <a:avLst/>
          </a:prstGeom>
        </p:spPr>
      </p:pic>
      <p:pic>
        <p:nvPicPr>
          <p:cNvPr id="7" name="X_[13-11]_kiku1">
            <a:hlinkClick r:id="" action="ppaction://media"/>
            <a:extLst>
              <a:ext uri="{FF2B5EF4-FFF2-40B4-BE49-F238E27FC236}">
                <a16:creationId xmlns:a16="http://schemas.microsoft.com/office/drawing/2014/main" id="{E20277E8-5A0B-452C-8CF1-F419648BE6B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848944" y="1240030"/>
            <a:ext cx="487363" cy="487363"/>
          </a:xfrm>
          <a:prstGeom prst="rect">
            <a:avLst/>
          </a:prstGeom>
        </p:spPr>
      </p:pic>
      <p:pic>
        <p:nvPicPr>
          <p:cNvPr id="8" name="X_[13-12]_kiku2">
            <a:hlinkClick r:id="" action="ppaction://media"/>
            <a:extLst>
              <a:ext uri="{FF2B5EF4-FFF2-40B4-BE49-F238E27FC236}">
                <a16:creationId xmlns:a16="http://schemas.microsoft.com/office/drawing/2014/main" id="{641F0F4D-1F40-4E54-AB93-CFE91FD9CEE9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4934439" y="1727393"/>
            <a:ext cx="487363" cy="487363"/>
          </a:xfrm>
          <a:prstGeom prst="rect">
            <a:avLst/>
          </a:prstGeom>
        </p:spPr>
      </p:pic>
      <p:pic>
        <p:nvPicPr>
          <p:cNvPr id="9" name="X_[13-13]_kiku3">
            <a:hlinkClick r:id="" action="ppaction://media"/>
            <a:extLst>
              <a:ext uri="{FF2B5EF4-FFF2-40B4-BE49-F238E27FC236}">
                <a16:creationId xmlns:a16="http://schemas.microsoft.com/office/drawing/2014/main" id="{B883281A-4DCC-44FC-90D4-AEDE3D24CED3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6107324" y="1243899"/>
            <a:ext cx="487363" cy="487363"/>
          </a:xfrm>
          <a:prstGeom prst="rect">
            <a:avLst/>
          </a:prstGeom>
        </p:spPr>
      </p:pic>
      <p:pic>
        <p:nvPicPr>
          <p:cNvPr id="10" name="X_[13-14]_kiku4">
            <a:hlinkClick r:id="" action="ppaction://media"/>
            <a:extLst>
              <a:ext uri="{FF2B5EF4-FFF2-40B4-BE49-F238E27FC236}">
                <a16:creationId xmlns:a16="http://schemas.microsoft.com/office/drawing/2014/main" id="{997494AE-9985-4A72-82C7-61FFEE2BB384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9047352" y="1727392"/>
            <a:ext cx="487363" cy="487363"/>
          </a:xfrm>
          <a:prstGeom prst="rect">
            <a:avLst/>
          </a:prstGeom>
        </p:spPr>
      </p:pic>
      <p:pic>
        <p:nvPicPr>
          <p:cNvPr id="11" name="X_[13-15]_kiku5">
            <a:hlinkClick r:id="" action="ppaction://media"/>
            <a:extLst>
              <a:ext uri="{FF2B5EF4-FFF2-40B4-BE49-F238E27FC236}">
                <a16:creationId xmlns:a16="http://schemas.microsoft.com/office/drawing/2014/main" id="{2A4BFF65-15BF-41CD-9F6E-3A020415978C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0054942" y="1240030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6326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67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5332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9312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17852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33829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E883C803-E3AE-404B-B066-46A87A297826}"/>
              </a:ext>
            </a:extLst>
          </p:cNvPr>
          <p:cNvSpPr/>
          <p:nvPr/>
        </p:nvSpPr>
        <p:spPr>
          <a:xfrm>
            <a:off x="196787" y="157578"/>
            <a:ext cx="11798424" cy="65428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3D864E7-BF6B-4ED7-AD4F-D4460DBE4937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342008" y="257669"/>
            <a:ext cx="9507984" cy="98623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6DFFB19-1873-4F01-AC6E-4E61FAEE777B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342008" y="1731263"/>
            <a:ext cx="9720524" cy="4890226"/>
          </a:xfrm>
          <a:prstGeom prst="rect">
            <a:avLst/>
          </a:prstGeom>
        </p:spPr>
      </p:pic>
      <p:pic>
        <p:nvPicPr>
          <p:cNvPr id="7" name="X_[13-11]_kiku1">
            <a:hlinkClick r:id="" action="ppaction://media"/>
            <a:extLst>
              <a:ext uri="{FF2B5EF4-FFF2-40B4-BE49-F238E27FC236}">
                <a16:creationId xmlns:a16="http://schemas.microsoft.com/office/drawing/2014/main" id="{E20277E8-5A0B-452C-8CF1-F419648BE6B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2092626" y="1243900"/>
            <a:ext cx="487363" cy="487363"/>
          </a:xfrm>
          <a:prstGeom prst="rect">
            <a:avLst/>
          </a:prstGeom>
        </p:spPr>
      </p:pic>
      <p:pic>
        <p:nvPicPr>
          <p:cNvPr id="8" name="X_[13-12]_kiku2">
            <a:hlinkClick r:id="" action="ppaction://media"/>
            <a:extLst>
              <a:ext uri="{FF2B5EF4-FFF2-40B4-BE49-F238E27FC236}">
                <a16:creationId xmlns:a16="http://schemas.microsoft.com/office/drawing/2014/main" id="{641F0F4D-1F40-4E54-AB93-CFE91FD9CEE9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4930963" y="1652331"/>
            <a:ext cx="487363" cy="487363"/>
          </a:xfrm>
          <a:prstGeom prst="rect">
            <a:avLst/>
          </a:prstGeom>
        </p:spPr>
      </p:pic>
      <p:pic>
        <p:nvPicPr>
          <p:cNvPr id="9" name="X_[13-13]_kiku3">
            <a:hlinkClick r:id="" action="ppaction://media"/>
            <a:extLst>
              <a:ext uri="{FF2B5EF4-FFF2-40B4-BE49-F238E27FC236}">
                <a16:creationId xmlns:a16="http://schemas.microsoft.com/office/drawing/2014/main" id="{B883281A-4DCC-44FC-90D4-AEDE3D24CED3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6107324" y="1243899"/>
            <a:ext cx="487363" cy="487363"/>
          </a:xfrm>
          <a:prstGeom prst="rect">
            <a:avLst/>
          </a:prstGeom>
        </p:spPr>
      </p:pic>
      <p:pic>
        <p:nvPicPr>
          <p:cNvPr id="10" name="X_[13-14]_kiku4">
            <a:hlinkClick r:id="" action="ppaction://media"/>
            <a:extLst>
              <a:ext uri="{FF2B5EF4-FFF2-40B4-BE49-F238E27FC236}">
                <a16:creationId xmlns:a16="http://schemas.microsoft.com/office/drawing/2014/main" id="{997494AE-9985-4A72-82C7-61FFEE2BB384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9067222" y="1652330"/>
            <a:ext cx="487363" cy="487363"/>
          </a:xfrm>
          <a:prstGeom prst="rect">
            <a:avLst/>
          </a:prstGeom>
        </p:spPr>
      </p:pic>
      <p:pic>
        <p:nvPicPr>
          <p:cNvPr id="11" name="X_[13-15]_kiku5">
            <a:hlinkClick r:id="" action="ppaction://media"/>
            <a:extLst>
              <a:ext uri="{FF2B5EF4-FFF2-40B4-BE49-F238E27FC236}">
                <a16:creationId xmlns:a16="http://schemas.microsoft.com/office/drawing/2014/main" id="{2A4BFF65-15BF-41CD-9F6E-3A020415978C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0054942" y="1240030"/>
            <a:ext cx="487363" cy="487363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C0161251-1709-458A-9F08-143DEB87BA22}"/>
              </a:ext>
            </a:extLst>
          </p:cNvPr>
          <p:cNvSpPr txBox="1"/>
          <p:nvPr/>
        </p:nvSpPr>
        <p:spPr>
          <a:xfrm>
            <a:off x="4099975" y="2294365"/>
            <a:ext cx="5978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FF0000"/>
                </a:solidFill>
              </a:rPr>
              <a:t>①</a:t>
            </a:r>
            <a:endParaRPr lang="en-US" sz="2800" b="1" dirty="0">
              <a:solidFill>
                <a:srgbClr val="FF0000"/>
              </a:solidFill>
            </a:endParaRP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9AFC0D82-9765-49A5-A5E3-749580C92C79}"/>
              </a:ext>
            </a:extLst>
          </p:cNvPr>
          <p:cNvCxnSpPr>
            <a:cxnSpLocks/>
          </p:cNvCxnSpPr>
          <p:nvPr/>
        </p:nvCxnSpPr>
        <p:spPr>
          <a:xfrm flipH="1">
            <a:off x="4003829" y="2712252"/>
            <a:ext cx="401060" cy="421565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AB843551-5BF2-48CC-A5BC-26C5D2919657}"/>
              </a:ext>
            </a:extLst>
          </p:cNvPr>
          <p:cNvSpPr txBox="1"/>
          <p:nvPr/>
        </p:nvSpPr>
        <p:spPr>
          <a:xfrm>
            <a:off x="8303096" y="2294365"/>
            <a:ext cx="5978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FF0000"/>
                </a:solidFill>
              </a:rPr>
              <a:t>②</a:t>
            </a:r>
            <a:endParaRPr lang="en-US" sz="2800" b="1" dirty="0">
              <a:solidFill>
                <a:srgbClr val="FF0000"/>
              </a:solidFill>
            </a:endParaRP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AC2CAFB1-462A-4018-9F76-08DB49613DDA}"/>
              </a:ext>
            </a:extLst>
          </p:cNvPr>
          <p:cNvCxnSpPr>
            <a:cxnSpLocks/>
          </p:cNvCxnSpPr>
          <p:nvPr/>
        </p:nvCxnSpPr>
        <p:spPr>
          <a:xfrm flipH="1">
            <a:off x="8206950" y="2712252"/>
            <a:ext cx="401060" cy="421565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79F08BAD-B02E-47D9-8B1A-9AE02C0E3985}"/>
              </a:ext>
            </a:extLst>
          </p:cNvPr>
          <p:cNvSpPr txBox="1"/>
          <p:nvPr/>
        </p:nvSpPr>
        <p:spPr>
          <a:xfrm>
            <a:off x="3058938" y="2294365"/>
            <a:ext cx="5978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FF0000"/>
                </a:solidFill>
              </a:rPr>
              <a:t>③</a:t>
            </a:r>
            <a:endParaRPr lang="en-US" sz="2800" b="1" dirty="0">
              <a:solidFill>
                <a:srgbClr val="FF0000"/>
              </a:solidFill>
            </a:endParaRP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6FAB5433-A0C3-4FB4-BF1C-0C0823686452}"/>
              </a:ext>
            </a:extLst>
          </p:cNvPr>
          <p:cNvCxnSpPr>
            <a:cxnSpLocks/>
          </p:cNvCxnSpPr>
          <p:nvPr/>
        </p:nvCxnSpPr>
        <p:spPr>
          <a:xfrm>
            <a:off x="3363852" y="2712252"/>
            <a:ext cx="0" cy="421565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DBFD20A3-2E19-4774-8B15-DEBC2F52706D}"/>
              </a:ext>
            </a:extLst>
          </p:cNvPr>
          <p:cNvSpPr txBox="1"/>
          <p:nvPr/>
        </p:nvSpPr>
        <p:spPr>
          <a:xfrm>
            <a:off x="7599410" y="2294365"/>
            <a:ext cx="5978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FF0000"/>
                </a:solidFill>
              </a:rPr>
              <a:t>④</a:t>
            </a:r>
            <a:endParaRPr lang="en-US" sz="2800" b="1" dirty="0">
              <a:solidFill>
                <a:srgbClr val="FF0000"/>
              </a:solidFill>
            </a:endParaRP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B002695E-800C-46C8-9E79-5F8FDF2E2A41}"/>
              </a:ext>
            </a:extLst>
          </p:cNvPr>
          <p:cNvCxnSpPr>
            <a:cxnSpLocks/>
          </p:cNvCxnSpPr>
          <p:nvPr/>
        </p:nvCxnSpPr>
        <p:spPr>
          <a:xfrm>
            <a:off x="7904324" y="2712252"/>
            <a:ext cx="0" cy="421565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0ADAB9A4-EB14-4954-8E0B-102AE3279797}"/>
              </a:ext>
            </a:extLst>
          </p:cNvPr>
          <p:cNvSpPr txBox="1"/>
          <p:nvPr/>
        </p:nvSpPr>
        <p:spPr>
          <a:xfrm>
            <a:off x="6250327" y="2298291"/>
            <a:ext cx="5978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FF0000"/>
                </a:solidFill>
              </a:rPr>
              <a:t>⑤</a:t>
            </a:r>
            <a:endParaRPr lang="en-US" sz="2800" b="1" dirty="0">
              <a:solidFill>
                <a:srgbClr val="FF0000"/>
              </a:solidFill>
            </a:endParaRP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85C6F932-69EE-47DD-9EF8-AC4604540717}"/>
              </a:ext>
            </a:extLst>
          </p:cNvPr>
          <p:cNvCxnSpPr>
            <a:cxnSpLocks/>
          </p:cNvCxnSpPr>
          <p:nvPr/>
        </p:nvCxnSpPr>
        <p:spPr>
          <a:xfrm>
            <a:off x="6555241" y="2716178"/>
            <a:ext cx="0" cy="421565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97552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7" dur="2267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3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3" dur="25332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4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9" dur="19312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5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5" dur="17852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5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1" dur="33829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6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13" grpId="0"/>
      <p:bldP spid="17" grpId="0"/>
      <p:bldP spid="19" grpId="0"/>
      <p:bldP spid="24" grpId="0"/>
      <p:bldP spid="28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A3D7B00-F201-4732-9F97-D5F34971EE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4312" y="780048"/>
            <a:ext cx="10949126" cy="3773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769926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BB6C8CE-B6AF-440C-B263-AAB4F9ADC77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61461" y="425612"/>
            <a:ext cx="7770920" cy="190736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B8CB583-7659-4D41-A910-8F4338E5427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337511" y="2332981"/>
            <a:ext cx="7770920" cy="193310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B29EBB4-BD85-469C-83B5-247B9B45FD1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361460" y="4266089"/>
            <a:ext cx="6977071" cy="2290586"/>
          </a:xfrm>
          <a:prstGeom prst="rect">
            <a:avLst/>
          </a:prstGeom>
        </p:spPr>
      </p:pic>
      <p:pic>
        <p:nvPicPr>
          <p:cNvPr id="10" name="X_[13-11]_kiku1">
            <a:hlinkClick r:id="" action="ppaction://media"/>
            <a:extLst>
              <a:ext uri="{FF2B5EF4-FFF2-40B4-BE49-F238E27FC236}">
                <a16:creationId xmlns:a16="http://schemas.microsoft.com/office/drawing/2014/main" id="{07AEA356-D516-41D7-A259-709CB098D11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2499674" y="891933"/>
            <a:ext cx="487363" cy="487363"/>
          </a:xfrm>
          <a:prstGeom prst="rect">
            <a:avLst/>
          </a:prstGeom>
        </p:spPr>
      </p:pic>
      <p:pic>
        <p:nvPicPr>
          <p:cNvPr id="11" name="X_[13-12]_kiku2">
            <a:hlinkClick r:id="" action="ppaction://media"/>
            <a:extLst>
              <a:ext uri="{FF2B5EF4-FFF2-40B4-BE49-F238E27FC236}">
                <a16:creationId xmlns:a16="http://schemas.microsoft.com/office/drawing/2014/main" id="{50A057EF-FA44-4C17-B411-C08503FCCE46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2499673" y="2830944"/>
            <a:ext cx="487363" cy="487363"/>
          </a:xfrm>
          <a:prstGeom prst="rect">
            <a:avLst/>
          </a:prstGeom>
        </p:spPr>
      </p:pic>
      <p:pic>
        <p:nvPicPr>
          <p:cNvPr id="12" name="X_[13-13]_kiku3">
            <a:hlinkClick r:id="" action="ppaction://media"/>
            <a:extLst>
              <a:ext uri="{FF2B5EF4-FFF2-40B4-BE49-F238E27FC236}">
                <a16:creationId xmlns:a16="http://schemas.microsoft.com/office/drawing/2014/main" id="{C2AB9149-5351-4655-BF5B-1A3B141D5BBD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2494799" y="4924019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3924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674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5332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9312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2C676D2-A3DE-4344-843D-6FBB38114C7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75785" y="955719"/>
            <a:ext cx="9271247" cy="234837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7D53AE5-EBC5-40CD-8752-A591CE0AAEB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93415" y="3402367"/>
            <a:ext cx="8769658" cy="2531805"/>
          </a:xfrm>
          <a:prstGeom prst="rect">
            <a:avLst/>
          </a:prstGeom>
        </p:spPr>
      </p:pic>
      <p:pic>
        <p:nvPicPr>
          <p:cNvPr id="6" name="X_[13-14]_kiku4">
            <a:hlinkClick r:id="" action="ppaction://media"/>
            <a:extLst>
              <a:ext uri="{FF2B5EF4-FFF2-40B4-BE49-F238E27FC236}">
                <a16:creationId xmlns:a16="http://schemas.microsoft.com/office/drawing/2014/main" id="{D63EE44B-CB0E-4B15-A79F-95583F0491D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693415" y="1541870"/>
            <a:ext cx="487363" cy="487363"/>
          </a:xfrm>
          <a:prstGeom prst="rect">
            <a:avLst/>
          </a:prstGeom>
        </p:spPr>
      </p:pic>
      <p:pic>
        <p:nvPicPr>
          <p:cNvPr id="7" name="X_[13-15]_kiku5">
            <a:hlinkClick r:id="" action="ppaction://media"/>
            <a:extLst>
              <a:ext uri="{FF2B5EF4-FFF2-40B4-BE49-F238E27FC236}">
                <a16:creationId xmlns:a16="http://schemas.microsoft.com/office/drawing/2014/main" id="{F1D9C7DD-F37B-479C-9511-00427E625AE5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693414" y="4045373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5356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85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33829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01E2F72-A0A7-406E-841F-1EEEDF33F195}"/>
              </a:ext>
            </a:extLst>
          </p:cNvPr>
          <p:cNvSpPr/>
          <p:nvPr/>
        </p:nvSpPr>
        <p:spPr>
          <a:xfrm>
            <a:off x="1659440" y="1233997"/>
            <a:ext cx="8940498" cy="4980372"/>
          </a:xfrm>
          <a:prstGeom prst="rect">
            <a:avLst/>
          </a:prstGeom>
          <a:noFill/>
          <a:ln w="139700" cmpd="thinThick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5D24959-EB67-46A3-A005-7D33BCDD2F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60580" y="545977"/>
            <a:ext cx="2449206" cy="118500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92045D8-363C-4FF1-895A-C59E4E278EC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35515" y="1941828"/>
            <a:ext cx="6370211" cy="3873045"/>
          </a:xfrm>
          <a:prstGeom prst="rect">
            <a:avLst/>
          </a:prstGeom>
        </p:spPr>
      </p:pic>
      <p:pic>
        <p:nvPicPr>
          <p:cNvPr id="7" name="X_[13-16]_katachi">
            <a:hlinkClick r:id="" action="ppaction://media"/>
            <a:extLst>
              <a:ext uri="{FF2B5EF4-FFF2-40B4-BE49-F238E27FC236}">
                <a16:creationId xmlns:a16="http://schemas.microsoft.com/office/drawing/2014/main" id="{E8318A40-BC0A-4CCD-9948-5CED5585648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292225" y="202052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4968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42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25C5A24-1B28-4F0F-8181-7CBFFC5D4BCB}"/>
              </a:ext>
            </a:extLst>
          </p:cNvPr>
          <p:cNvSpPr/>
          <p:nvPr/>
        </p:nvSpPr>
        <p:spPr>
          <a:xfrm>
            <a:off x="196787" y="157578"/>
            <a:ext cx="11798424" cy="65428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01E2F72-A0A7-406E-841F-1EEEDF33F195}"/>
              </a:ext>
            </a:extLst>
          </p:cNvPr>
          <p:cNvSpPr/>
          <p:nvPr/>
        </p:nvSpPr>
        <p:spPr>
          <a:xfrm>
            <a:off x="1659440" y="1233997"/>
            <a:ext cx="8940498" cy="4980372"/>
          </a:xfrm>
          <a:prstGeom prst="rect">
            <a:avLst/>
          </a:prstGeom>
          <a:noFill/>
          <a:ln w="139700" cmpd="thinThick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5D24959-EB67-46A3-A005-7D33BCDD2F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60580" y="545977"/>
            <a:ext cx="2449206" cy="118500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92045D8-363C-4FF1-895A-C59E4E278EC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35515" y="1941828"/>
            <a:ext cx="6370211" cy="3873045"/>
          </a:xfrm>
          <a:prstGeom prst="rect">
            <a:avLst/>
          </a:prstGeom>
        </p:spPr>
      </p:pic>
      <p:pic>
        <p:nvPicPr>
          <p:cNvPr id="7" name="X_[13-16]_katachi">
            <a:hlinkClick r:id="" action="ppaction://media"/>
            <a:extLst>
              <a:ext uri="{FF2B5EF4-FFF2-40B4-BE49-F238E27FC236}">
                <a16:creationId xmlns:a16="http://schemas.microsoft.com/office/drawing/2014/main" id="{E8318A40-BC0A-4CCD-9948-5CED5585648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68275" y="2430100"/>
            <a:ext cx="487363" cy="48736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B2F75CD-7812-46FF-9115-312F69B2B8C5}"/>
              </a:ext>
            </a:extLst>
          </p:cNvPr>
          <p:cNvSpPr txBox="1"/>
          <p:nvPr/>
        </p:nvSpPr>
        <p:spPr>
          <a:xfrm>
            <a:off x="3385183" y="3091487"/>
            <a:ext cx="8582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ここ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8EB069C-E957-4618-94C3-3116284CAFDC}"/>
              </a:ext>
            </a:extLst>
          </p:cNvPr>
          <p:cNvSpPr txBox="1"/>
          <p:nvPr/>
        </p:nvSpPr>
        <p:spPr>
          <a:xfrm>
            <a:off x="3385183" y="3647517"/>
            <a:ext cx="8582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ここ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E0B2114-37E9-4A2A-A49F-F2713BDA639F}"/>
              </a:ext>
            </a:extLst>
          </p:cNvPr>
          <p:cNvSpPr txBox="1"/>
          <p:nvPr/>
        </p:nvSpPr>
        <p:spPr>
          <a:xfrm>
            <a:off x="3385183" y="4203547"/>
            <a:ext cx="8582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いま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75E0432-DCB4-4ED9-A6D9-CF0620CF7852}"/>
              </a:ext>
            </a:extLst>
          </p:cNvPr>
          <p:cNvSpPr txBox="1"/>
          <p:nvPr/>
        </p:nvSpPr>
        <p:spPr>
          <a:xfrm>
            <a:off x="3385183" y="4778377"/>
            <a:ext cx="8582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つぎ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E6E7BEF-1411-423B-A8F7-EEEB3DAA87C4}"/>
              </a:ext>
            </a:extLst>
          </p:cNvPr>
          <p:cNvSpPr txBox="1"/>
          <p:nvPr/>
        </p:nvSpPr>
        <p:spPr>
          <a:xfrm>
            <a:off x="3385183" y="5343176"/>
            <a:ext cx="8582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つぎ</a:t>
            </a:r>
            <a:endParaRPr lang="en-US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3242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8" grpId="0"/>
      <p:bldP spid="9" grpId="0"/>
      <p:bldP spid="10" grpId="0"/>
      <p:bldP spid="11" grpId="0"/>
      <p:bldP spid="12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23ECE34-29FD-43DA-AC4F-9F1ADAED19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6092" y="591612"/>
            <a:ext cx="10399816" cy="1293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988430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6D29AB5-0FF7-436C-9CD7-5558554E06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715" y="183612"/>
            <a:ext cx="11760569" cy="64907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65AAB77-9B27-4370-839F-5FCCB2AC6D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0215" y="504277"/>
            <a:ext cx="4199138" cy="85956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F1C8A39-E2F8-4F7D-8431-B0C1FCFA30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3103" y="1431837"/>
            <a:ext cx="9963706" cy="192916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1A3DB68-B755-4329-971D-2FA0A3F9DAD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03103" y="3428999"/>
            <a:ext cx="6677049" cy="2997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379069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B838BA7-F589-4590-B6E6-997C13820F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250" y="514473"/>
            <a:ext cx="8306099" cy="952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75472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BB6C8CE-B6AF-440C-B263-AAB4F9ADC77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61461" y="425612"/>
            <a:ext cx="7770920" cy="190736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B8CB583-7659-4D41-A910-8F4338E5427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337511" y="2332981"/>
            <a:ext cx="7770920" cy="193310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B29EBB4-BD85-469C-83B5-247B9B45FD1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361460" y="4266089"/>
            <a:ext cx="6977071" cy="2290586"/>
          </a:xfrm>
          <a:prstGeom prst="rect">
            <a:avLst/>
          </a:prstGeom>
        </p:spPr>
      </p:pic>
      <p:pic>
        <p:nvPicPr>
          <p:cNvPr id="10" name="X_[13-11]_kiku1">
            <a:hlinkClick r:id="" action="ppaction://media"/>
            <a:extLst>
              <a:ext uri="{FF2B5EF4-FFF2-40B4-BE49-F238E27FC236}">
                <a16:creationId xmlns:a16="http://schemas.microsoft.com/office/drawing/2014/main" id="{07AEA356-D516-41D7-A259-709CB098D11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2499674" y="891933"/>
            <a:ext cx="487363" cy="487363"/>
          </a:xfrm>
          <a:prstGeom prst="rect">
            <a:avLst/>
          </a:prstGeom>
        </p:spPr>
      </p:pic>
      <p:pic>
        <p:nvPicPr>
          <p:cNvPr id="11" name="X_[13-12]_kiku2">
            <a:hlinkClick r:id="" action="ppaction://media"/>
            <a:extLst>
              <a:ext uri="{FF2B5EF4-FFF2-40B4-BE49-F238E27FC236}">
                <a16:creationId xmlns:a16="http://schemas.microsoft.com/office/drawing/2014/main" id="{50A057EF-FA44-4C17-B411-C08503FCCE46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2499673" y="2830944"/>
            <a:ext cx="487363" cy="487363"/>
          </a:xfrm>
          <a:prstGeom prst="rect">
            <a:avLst/>
          </a:prstGeom>
        </p:spPr>
      </p:pic>
      <p:pic>
        <p:nvPicPr>
          <p:cNvPr id="12" name="X_[13-13]_kiku3">
            <a:hlinkClick r:id="" action="ppaction://media"/>
            <a:extLst>
              <a:ext uri="{FF2B5EF4-FFF2-40B4-BE49-F238E27FC236}">
                <a16:creationId xmlns:a16="http://schemas.microsoft.com/office/drawing/2014/main" id="{C2AB9149-5351-4655-BF5B-1A3B141D5BBD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2494799" y="4924019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65625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674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5332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9312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2C676D2-A3DE-4344-843D-6FBB38114C7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75785" y="955719"/>
            <a:ext cx="9271247" cy="234837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7D53AE5-EBC5-40CD-8752-A591CE0AAEB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93415" y="3402367"/>
            <a:ext cx="8769658" cy="2531805"/>
          </a:xfrm>
          <a:prstGeom prst="rect">
            <a:avLst/>
          </a:prstGeom>
        </p:spPr>
      </p:pic>
      <p:pic>
        <p:nvPicPr>
          <p:cNvPr id="6" name="X_[13-14]_kiku4">
            <a:hlinkClick r:id="" action="ppaction://media"/>
            <a:extLst>
              <a:ext uri="{FF2B5EF4-FFF2-40B4-BE49-F238E27FC236}">
                <a16:creationId xmlns:a16="http://schemas.microsoft.com/office/drawing/2014/main" id="{D63EE44B-CB0E-4B15-A79F-95583F0491D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693415" y="1541870"/>
            <a:ext cx="487363" cy="487363"/>
          </a:xfrm>
          <a:prstGeom prst="rect">
            <a:avLst/>
          </a:prstGeom>
        </p:spPr>
      </p:pic>
      <p:pic>
        <p:nvPicPr>
          <p:cNvPr id="7" name="X_[13-15]_kiku5">
            <a:hlinkClick r:id="" action="ppaction://media"/>
            <a:extLst>
              <a:ext uri="{FF2B5EF4-FFF2-40B4-BE49-F238E27FC236}">
                <a16:creationId xmlns:a16="http://schemas.microsoft.com/office/drawing/2014/main" id="{F1D9C7DD-F37B-479C-9511-00427E625AE5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693414" y="4045373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3321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85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33829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95A635C-771B-46C2-965F-F61DF31FF4A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93212" y="831061"/>
            <a:ext cx="4110362" cy="70059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58E38A8-D994-4881-9BF7-BDFCFD05C37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96000" y="995739"/>
            <a:ext cx="4545123" cy="217646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99D58C7-A8CF-4146-ADC2-1561CD09B3D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96000" y="3799492"/>
            <a:ext cx="5802788" cy="229518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7A35911-BCD3-414B-82FD-F0027A54D05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93212" y="1644348"/>
            <a:ext cx="5442604" cy="195398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899B410-A8D7-4241-878B-5FEA235BBB2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93212" y="3568820"/>
            <a:ext cx="4934032" cy="36135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960BDAEA-6314-415D-9457-4D440AB6E9F5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89356" y="3944567"/>
            <a:ext cx="2377793" cy="281053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BDC720AA-4255-4142-9059-20CC8B65C451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41952" y="4225620"/>
            <a:ext cx="4545124" cy="303929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D64368EC-E1C6-4AB7-83BC-CAE1DA53FC63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72954" y="4529549"/>
            <a:ext cx="2241560" cy="24430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90045DF6-B9AF-4B1F-B58D-31D0E2A61304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89356" y="4784934"/>
            <a:ext cx="3300194" cy="23572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13126F87-5857-4402-BBA0-1FCCA0870CC1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89356" y="5010317"/>
            <a:ext cx="2978746" cy="265730"/>
          </a:xfrm>
          <a:prstGeom prst="rect">
            <a:avLst/>
          </a:prstGeom>
        </p:spPr>
      </p:pic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FB640980-167B-4ABA-8526-75BB2E016B13}"/>
              </a:ext>
            </a:extLst>
          </p:cNvPr>
          <p:cNvSpPr/>
          <p:nvPr/>
        </p:nvSpPr>
        <p:spPr>
          <a:xfrm>
            <a:off x="293212" y="1597980"/>
            <a:ext cx="5104411" cy="684569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7" name="X_[13-17]_hanasu1">
            <a:hlinkClick r:id="" action="ppaction://media"/>
            <a:extLst>
              <a:ext uri="{FF2B5EF4-FFF2-40B4-BE49-F238E27FC236}">
                <a16:creationId xmlns:a16="http://schemas.microsoft.com/office/drawing/2014/main" id="{7E6FF91C-C3FF-4BD0-8D53-DA00E6795B0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5968823" y="1400666"/>
            <a:ext cx="487363" cy="487363"/>
          </a:xfrm>
          <a:prstGeom prst="rect">
            <a:avLst/>
          </a:prstGeom>
        </p:spPr>
      </p:pic>
      <p:pic>
        <p:nvPicPr>
          <p:cNvPr id="28" name="X_[13-18]_hanasu2-1">
            <a:hlinkClick r:id="" action="ppaction://media"/>
            <a:extLst>
              <a:ext uri="{FF2B5EF4-FFF2-40B4-BE49-F238E27FC236}">
                <a16:creationId xmlns:a16="http://schemas.microsoft.com/office/drawing/2014/main" id="{D9258063-5113-476A-ACE1-990843972CF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5976554" y="4225620"/>
            <a:ext cx="487363" cy="487363"/>
          </a:xfrm>
          <a:prstGeom prst="rect">
            <a:avLst/>
          </a:prstGeom>
        </p:spPr>
      </p:pic>
      <p:pic>
        <p:nvPicPr>
          <p:cNvPr id="29" name="X_[13-19]_hanasu2-2">
            <a:hlinkClick r:id="" action="ppaction://media"/>
            <a:extLst>
              <a:ext uri="{FF2B5EF4-FFF2-40B4-BE49-F238E27FC236}">
                <a16:creationId xmlns:a16="http://schemas.microsoft.com/office/drawing/2014/main" id="{991DC91E-2630-4559-A726-BCF6EA6823BB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5976554" y="4947086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5572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581" fill="hold"/>
                                        <p:tgtEl>
                                          <p:spTgt spid="2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8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0451" fill="hold"/>
                                        <p:tgtEl>
                                          <p:spTgt spid="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9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0425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7"/>
                </p:tgtEl>
              </p:cMediaNode>
            </p:audio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95A635C-771B-46C2-965F-F61DF31FF4A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93212" y="661729"/>
            <a:ext cx="4110362" cy="70059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58E38A8-D994-4881-9BF7-BDFCFD05C37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96000" y="995739"/>
            <a:ext cx="4545123" cy="217646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99D58C7-A8CF-4146-ADC2-1561CD09B3D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96000" y="3799492"/>
            <a:ext cx="5802788" cy="229518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7A35911-BCD3-414B-82FD-F0027A54D05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93212" y="1475016"/>
            <a:ext cx="5442604" cy="1953984"/>
          </a:xfrm>
          <a:prstGeom prst="rect">
            <a:avLst/>
          </a:prstGeom>
        </p:spPr>
      </p:pic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FB640980-167B-4ABA-8526-75BB2E016B13}"/>
              </a:ext>
            </a:extLst>
          </p:cNvPr>
          <p:cNvSpPr/>
          <p:nvPr/>
        </p:nvSpPr>
        <p:spPr>
          <a:xfrm>
            <a:off x="293212" y="2119920"/>
            <a:ext cx="5601561" cy="65228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7" name="X_[13-17]_hanasu1">
            <a:hlinkClick r:id="" action="ppaction://media"/>
            <a:extLst>
              <a:ext uri="{FF2B5EF4-FFF2-40B4-BE49-F238E27FC236}">
                <a16:creationId xmlns:a16="http://schemas.microsoft.com/office/drawing/2014/main" id="{7E6FF91C-C3FF-4BD0-8D53-DA00E6795B0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6096000" y="1475016"/>
            <a:ext cx="487363" cy="487363"/>
          </a:xfrm>
          <a:prstGeom prst="rect">
            <a:avLst/>
          </a:prstGeom>
        </p:spPr>
      </p:pic>
      <p:pic>
        <p:nvPicPr>
          <p:cNvPr id="28" name="X_[13-18]_hanasu2-1">
            <a:hlinkClick r:id="" action="ppaction://media"/>
            <a:extLst>
              <a:ext uri="{FF2B5EF4-FFF2-40B4-BE49-F238E27FC236}">
                <a16:creationId xmlns:a16="http://schemas.microsoft.com/office/drawing/2014/main" id="{D9258063-5113-476A-ACE1-990843972CF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6095999" y="4179952"/>
            <a:ext cx="487363" cy="487363"/>
          </a:xfrm>
          <a:prstGeom prst="rect">
            <a:avLst/>
          </a:prstGeom>
        </p:spPr>
      </p:pic>
      <p:pic>
        <p:nvPicPr>
          <p:cNvPr id="29" name="X_[13-19]_hanasu2-2">
            <a:hlinkClick r:id="" action="ppaction://media"/>
            <a:extLst>
              <a:ext uri="{FF2B5EF4-FFF2-40B4-BE49-F238E27FC236}">
                <a16:creationId xmlns:a16="http://schemas.microsoft.com/office/drawing/2014/main" id="{991DC91E-2630-4559-A726-BCF6EA6823BB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6095999" y="4947086"/>
            <a:ext cx="487363" cy="487363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F696002B-0AAB-4BB9-9BAD-0307A4CCD936}"/>
              </a:ext>
            </a:extLst>
          </p:cNvPr>
          <p:cNvSpPr/>
          <p:nvPr/>
        </p:nvSpPr>
        <p:spPr>
          <a:xfrm>
            <a:off x="762518" y="3994540"/>
            <a:ext cx="3867628" cy="2165906"/>
          </a:xfrm>
          <a:prstGeom prst="rect">
            <a:avLst/>
          </a:prstGeom>
          <a:noFill/>
          <a:ln w="76200">
            <a:solidFill>
              <a:srgbClr val="E799D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BCDB630C-B269-4544-AA7B-4A0DB07126F2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97380" y="4290080"/>
            <a:ext cx="3506194" cy="1729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20247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581" fill="hold"/>
                                        <p:tgtEl>
                                          <p:spTgt spid="2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8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0451" fill="hold"/>
                                        <p:tgtEl>
                                          <p:spTgt spid="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9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0425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7"/>
                </p:tgtEl>
              </p:cMediaNode>
            </p:audio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A9EFEB5-FDD2-4DDC-AB78-C807273C66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519" y="870398"/>
            <a:ext cx="4110362" cy="70059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B9CB7C4-B7CE-4B0C-A908-B45A839661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995739"/>
            <a:ext cx="4545123" cy="217646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89B24DC-CE2B-459D-A56A-4323B9EE0E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3799492"/>
            <a:ext cx="5802788" cy="229518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A46F90F-1DBB-4AE7-8F88-2C6F20E2C82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4927" y="1797467"/>
            <a:ext cx="4245547" cy="70059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F20B48C-2A09-449A-9B73-5A07CA96632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4927" y="2498063"/>
            <a:ext cx="5268408" cy="3353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662785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95A635C-771B-46C2-965F-F61DF31FF4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212" y="831061"/>
            <a:ext cx="4110362" cy="70059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58E38A8-D994-4881-9BF7-BDFCFD05C3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995739"/>
            <a:ext cx="4545123" cy="217646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99D58C7-A8CF-4146-ADC2-1561CD09B3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3799492"/>
            <a:ext cx="5802788" cy="229518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7A35911-BCD3-414B-82FD-F0027A54D05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3212" y="1644348"/>
            <a:ext cx="5442604" cy="195398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899B410-A8D7-4241-878B-5FEA235BBB2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3212" y="3568820"/>
            <a:ext cx="4934032" cy="36135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960BDAEA-6314-415D-9457-4D440AB6E9F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9356" y="3944567"/>
            <a:ext cx="2377793" cy="281053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BDC720AA-4255-4142-9059-20CC8B65C45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41952" y="4225620"/>
            <a:ext cx="4545124" cy="303929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D64368EC-E1C6-4AB7-83BC-CAE1DA53FC6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72954" y="4529549"/>
            <a:ext cx="2241560" cy="24430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90045DF6-B9AF-4B1F-B58D-31D0E2A6130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89356" y="4784934"/>
            <a:ext cx="3300194" cy="23572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13126F87-5857-4402-BBA0-1FCCA0870CC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89356" y="5010317"/>
            <a:ext cx="2978746" cy="265730"/>
          </a:xfrm>
          <a:prstGeom prst="rect">
            <a:avLst/>
          </a:prstGeom>
        </p:spPr>
      </p:pic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FB640980-167B-4ABA-8526-75BB2E016B13}"/>
              </a:ext>
            </a:extLst>
          </p:cNvPr>
          <p:cNvSpPr/>
          <p:nvPr/>
        </p:nvSpPr>
        <p:spPr>
          <a:xfrm>
            <a:off x="159798" y="3568820"/>
            <a:ext cx="5442604" cy="1784414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541134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D8B0A6E4-C137-445C-B74A-C248260832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6502" y="480817"/>
            <a:ext cx="8918996" cy="5896365"/>
          </a:xfrm>
          <a:prstGeom prst="rect">
            <a:avLst/>
          </a:prstGeom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ED011251-007F-446E-B861-41DE3E33777B}"/>
              </a:ext>
            </a:extLst>
          </p:cNvPr>
          <p:cNvSpPr/>
          <p:nvPr/>
        </p:nvSpPr>
        <p:spPr>
          <a:xfrm>
            <a:off x="1636501" y="1908699"/>
            <a:ext cx="8918997" cy="94991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801297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596C8333-2285-4FB0-B9E0-006E79AC50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7" y="601006"/>
            <a:ext cx="10905066" cy="2017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08616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A5A808B-903B-40D1-8B17-01A511FA4F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3213" y="1046449"/>
            <a:ext cx="2037794" cy="70879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17AFC29-BA8E-424F-B439-C50E2E12D95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2548" y="1849900"/>
            <a:ext cx="2037794" cy="39863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926D26F-7F4C-4709-A341-3587ECBE0F0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07471" y="157101"/>
            <a:ext cx="6413584" cy="222939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3238523-3288-482A-94FC-2A32F402D2C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07471" y="4038601"/>
            <a:ext cx="6617259" cy="271077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2476EBE-6C68-41B8-9A26-D5D7B7D3AC0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33679" y="2049215"/>
            <a:ext cx="6617259" cy="192265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57695A33-A450-432D-82A0-76AA2DA3127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1062" y="2697582"/>
            <a:ext cx="4204144" cy="2377302"/>
          </a:xfrm>
          <a:prstGeom prst="rect">
            <a:avLst/>
          </a:prstGeom>
        </p:spPr>
      </p:pic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59C3613F-BEB1-4750-A3A6-1AF240F16B19}"/>
              </a:ext>
            </a:extLst>
          </p:cNvPr>
          <p:cNvSpPr/>
          <p:nvPr/>
        </p:nvSpPr>
        <p:spPr>
          <a:xfrm>
            <a:off x="293213" y="2697582"/>
            <a:ext cx="4555012" cy="798093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X_[13-20]_kotoba1">
            <a:hlinkClick r:id="" action="ppaction://media"/>
            <a:extLst>
              <a:ext uri="{FF2B5EF4-FFF2-40B4-BE49-F238E27FC236}">
                <a16:creationId xmlns:a16="http://schemas.microsoft.com/office/drawing/2014/main" id="{109A798B-8971-487B-A159-2E10DB0F17E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3968747" y="2142817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6508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4218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AD0A98A-9082-4B0C-B694-363CDBA615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1019" y="286377"/>
            <a:ext cx="2037794" cy="70879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56E7C74-26F8-40C6-8DE3-7545C2067C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019" y="1061850"/>
            <a:ext cx="2037794" cy="39863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C52171D-13EE-4902-824F-B75F765CA8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140" y="1673988"/>
            <a:ext cx="10097719" cy="351002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FD06EB6-F449-42A6-88F0-810F1F159E28}"/>
              </a:ext>
            </a:extLst>
          </p:cNvPr>
          <p:cNvSpPr txBox="1"/>
          <p:nvPr/>
        </p:nvSpPr>
        <p:spPr>
          <a:xfrm>
            <a:off x="5977407" y="1975253"/>
            <a:ext cx="14751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m-KH" b="1" i="0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មួយម៉ោង</a:t>
            </a:r>
            <a:endParaRPr lang="en-US" b="1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B0C1479-F773-4CB7-9B61-43F6B44101E7}"/>
              </a:ext>
            </a:extLst>
          </p:cNvPr>
          <p:cNvSpPr txBox="1"/>
          <p:nvPr/>
        </p:nvSpPr>
        <p:spPr>
          <a:xfrm>
            <a:off x="8575537" y="3028890"/>
            <a:ext cx="192620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m-KH" b="1" i="0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មួយម៉ោងកន្លះ</a:t>
            </a:r>
            <a:endParaRPr lang="en-US" b="1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B77AC28-9251-4C51-902F-3839AE008BA7}"/>
              </a:ext>
            </a:extLst>
          </p:cNvPr>
          <p:cNvSpPr txBox="1"/>
          <p:nvPr/>
        </p:nvSpPr>
        <p:spPr>
          <a:xfrm>
            <a:off x="4248728" y="4065635"/>
            <a:ext cx="109912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m-KH" b="1" i="0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ពីរម៉ោង</a:t>
            </a:r>
            <a:endParaRPr lang="en-US" b="1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025002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AD0A98A-9082-4B0C-B694-363CDBA615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1019" y="353052"/>
            <a:ext cx="2037794" cy="70879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56E7C74-26F8-40C6-8DE3-7545C2067C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019" y="1061850"/>
            <a:ext cx="2037794" cy="39863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9A722F0-AAE5-43BA-BB53-474880840E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0441" y="1770648"/>
            <a:ext cx="9402462" cy="27319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183D0B0-9B99-40EA-85D1-5DD7E2C36B18}"/>
              </a:ext>
            </a:extLst>
          </p:cNvPr>
          <p:cNvSpPr txBox="1"/>
          <p:nvPr/>
        </p:nvSpPr>
        <p:spPr>
          <a:xfrm>
            <a:off x="5301672" y="3640476"/>
            <a:ext cx="140392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m-KH" b="1" i="0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ដប់នាទី</a:t>
            </a:r>
            <a:endParaRPr lang="en-US" b="1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2E87BDA-CBB2-4517-92FA-B83F181E215F}"/>
              </a:ext>
            </a:extLst>
          </p:cNvPr>
          <p:cNvSpPr txBox="1"/>
          <p:nvPr/>
        </p:nvSpPr>
        <p:spPr>
          <a:xfrm>
            <a:off x="10002904" y="2479575"/>
            <a:ext cx="17734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m-KH" b="1" i="0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ដប់នាទី</a:t>
            </a:r>
            <a:endParaRPr lang="en-US" b="1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8C33A35-2401-4758-9636-6ABFA1CCD1A5}"/>
              </a:ext>
            </a:extLst>
          </p:cNvPr>
          <p:cNvSpPr txBox="1"/>
          <p:nvPr/>
        </p:nvSpPr>
        <p:spPr>
          <a:xfrm>
            <a:off x="10002904" y="2879685"/>
            <a:ext cx="17734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m-KH" b="1" i="0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ម្ភៃនាទី</a:t>
            </a:r>
            <a:endParaRPr lang="en-US" b="1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4ED09D7-9A31-4173-A92A-32DF57A69658}"/>
              </a:ext>
            </a:extLst>
          </p:cNvPr>
          <p:cNvSpPr txBox="1"/>
          <p:nvPr/>
        </p:nvSpPr>
        <p:spPr>
          <a:xfrm>
            <a:off x="10002903" y="3240366"/>
            <a:ext cx="18565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m-KH" b="1" i="0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សាមសិបនាទី</a:t>
            </a:r>
            <a:endParaRPr lang="en-US" b="1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F03A9C3-5F4C-47B2-A63D-4B1B9D7C1162}"/>
              </a:ext>
            </a:extLst>
          </p:cNvPr>
          <p:cNvSpPr txBox="1"/>
          <p:nvPr/>
        </p:nvSpPr>
        <p:spPr>
          <a:xfrm>
            <a:off x="10002903" y="3640476"/>
            <a:ext cx="153331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m-KH" b="1" i="0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សែសិបនាទី</a:t>
            </a:r>
            <a:endParaRPr lang="en-US" b="1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DE05A78-E512-4F6D-8A13-7C5D15DC90B2}"/>
              </a:ext>
            </a:extLst>
          </p:cNvPr>
          <p:cNvSpPr txBox="1"/>
          <p:nvPr/>
        </p:nvSpPr>
        <p:spPr>
          <a:xfrm>
            <a:off x="10002904" y="4071512"/>
            <a:ext cx="17734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m-KH" b="1" i="0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ហាសិបនាទី</a:t>
            </a:r>
            <a:endParaRPr lang="en-US" b="1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720617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AD0A98A-9082-4B0C-B694-363CDBA615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1019" y="353052"/>
            <a:ext cx="2037794" cy="70879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56E7C74-26F8-40C6-8DE3-7545C2067C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019" y="1061850"/>
            <a:ext cx="2037794" cy="39863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06ED9C4-E923-46DF-9761-325C8EFFBF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1019" y="1770648"/>
            <a:ext cx="9137812" cy="374332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5217103-82EF-4880-A87A-BECF3364733B}"/>
              </a:ext>
            </a:extLst>
          </p:cNvPr>
          <p:cNvSpPr txBox="1"/>
          <p:nvPr/>
        </p:nvSpPr>
        <p:spPr>
          <a:xfrm>
            <a:off x="5068252" y="3028890"/>
            <a:ext cx="133254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m-KH" b="1" i="0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មួយនាទី</a:t>
            </a:r>
            <a:endParaRPr lang="en-US" b="1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66252C42-BE0C-4365-A5BB-5BB4017F5CC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0701055"/>
              </p:ext>
            </p:extLst>
          </p:nvPr>
        </p:nvGraphicFramePr>
        <p:xfrm>
          <a:off x="9858831" y="1851872"/>
          <a:ext cx="2268514" cy="3580875"/>
        </p:xfrm>
        <a:graphic>
          <a:graphicData uri="http://schemas.openxmlformats.org/drawingml/2006/table">
            <a:tbl>
              <a:tblPr/>
              <a:tblGrid>
                <a:gridCol w="2268514">
                  <a:extLst>
                    <a:ext uri="{9D8B030D-6E8A-4147-A177-3AD203B41FA5}">
                      <a16:colId xmlns:a16="http://schemas.microsoft.com/office/drawing/2014/main" val="4121440814"/>
                    </a:ext>
                  </a:extLst>
                </a:gridCol>
              </a:tblGrid>
              <a:tr h="397875">
                <a:tc>
                  <a:txBody>
                    <a:bodyPr/>
                    <a:lstStyle/>
                    <a:p>
                      <a:pPr rtl="0" fontAlgn="ctr"/>
                      <a:r>
                        <a:rPr lang="km-KH" sz="2000" b="0">
                          <a:effectLst/>
                          <a:latin typeface="Khmer OS" panose="02000500000000020004" pitchFamily="2" charset="0"/>
                          <a:cs typeface="Khmer OS" panose="02000500000000020004" pitchFamily="2" charset="0"/>
                        </a:rPr>
                        <a:t>មួយនាទី</a:t>
                      </a:r>
                    </a:p>
                  </a:txBody>
                  <a:tcPr marL="22860" marR="22860" marT="0" marB="0" anchor="ctr">
                    <a:lnL w="762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76528113"/>
                  </a:ext>
                </a:extLst>
              </a:tr>
              <a:tr h="397875">
                <a:tc>
                  <a:txBody>
                    <a:bodyPr/>
                    <a:lstStyle/>
                    <a:p>
                      <a:pPr rtl="0" fontAlgn="ctr"/>
                      <a:r>
                        <a:rPr lang="km-KH" sz="2000" b="0" dirty="0">
                          <a:effectLst/>
                          <a:latin typeface="Khmer OS" panose="02000500000000020004" pitchFamily="2" charset="0"/>
                          <a:cs typeface="Khmer OS" panose="02000500000000020004" pitchFamily="2" charset="0"/>
                        </a:rPr>
                        <a:t>ពីរនាទី</a:t>
                      </a:r>
                    </a:p>
                  </a:txBody>
                  <a:tcPr marL="22860" marR="22860" marT="0" marB="0" anchor="ctr">
                    <a:lnL w="762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36804906"/>
                  </a:ext>
                </a:extLst>
              </a:tr>
              <a:tr h="397875">
                <a:tc>
                  <a:txBody>
                    <a:bodyPr/>
                    <a:lstStyle/>
                    <a:p>
                      <a:pPr rtl="0" fontAlgn="ctr"/>
                      <a:r>
                        <a:rPr lang="km-KH" sz="2000" b="0">
                          <a:effectLst/>
                          <a:latin typeface="Khmer OS" panose="02000500000000020004" pitchFamily="2" charset="0"/>
                          <a:cs typeface="Khmer OS" panose="02000500000000020004" pitchFamily="2" charset="0"/>
                        </a:rPr>
                        <a:t>បីនាទី</a:t>
                      </a:r>
                    </a:p>
                  </a:txBody>
                  <a:tcPr marL="22860" marR="22860" marT="0" marB="0" anchor="ctr">
                    <a:lnL w="762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45943670"/>
                  </a:ext>
                </a:extLst>
              </a:tr>
              <a:tr h="397875">
                <a:tc>
                  <a:txBody>
                    <a:bodyPr/>
                    <a:lstStyle/>
                    <a:p>
                      <a:pPr rtl="0" fontAlgn="ctr"/>
                      <a:r>
                        <a:rPr lang="km-KH" sz="2000" b="0">
                          <a:effectLst/>
                          <a:latin typeface="Khmer OS" panose="02000500000000020004" pitchFamily="2" charset="0"/>
                          <a:cs typeface="Khmer OS" panose="02000500000000020004" pitchFamily="2" charset="0"/>
                        </a:rPr>
                        <a:t>បួននាទី</a:t>
                      </a:r>
                    </a:p>
                  </a:txBody>
                  <a:tcPr marL="22860" marR="22860" marT="0" marB="0" anchor="ctr">
                    <a:lnL w="762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84047607"/>
                  </a:ext>
                </a:extLst>
              </a:tr>
              <a:tr h="397875">
                <a:tc>
                  <a:txBody>
                    <a:bodyPr/>
                    <a:lstStyle/>
                    <a:p>
                      <a:pPr rtl="0" fontAlgn="ctr"/>
                      <a:r>
                        <a:rPr lang="km-KH" sz="2000" b="0" dirty="0">
                          <a:effectLst/>
                          <a:latin typeface="Khmer OS" panose="02000500000000020004" pitchFamily="2" charset="0"/>
                          <a:cs typeface="Khmer OS" panose="02000500000000020004" pitchFamily="2" charset="0"/>
                        </a:rPr>
                        <a:t>ប្រាំនាទី</a:t>
                      </a:r>
                    </a:p>
                  </a:txBody>
                  <a:tcPr marL="22860" marR="22860" marT="0" marB="0" anchor="ctr">
                    <a:lnL w="762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12803568"/>
                  </a:ext>
                </a:extLst>
              </a:tr>
              <a:tr h="397875">
                <a:tc>
                  <a:txBody>
                    <a:bodyPr/>
                    <a:lstStyle/>
                    <a:p>
                      <a:pPr rtl="0" fontAlgn="ctr"/>
                      <a:r>
                        <a:rPr lang="km-KH" sz="2000" b="0">
                          <a:effectLst/>
                          <a:latin typeface="Khmer OS" panose="02000500000000020004" pitchFamily="2" charset="0"/>
                          <a:cs typeface="Khmer OS" panose="02000500000000020004" pitchFamily="2" charset="0"/>
                        </a:rPr>
                        <a:t>ប្រាំមួយនាទី</a:t>
                      </a:r>
                    </a:p>
                  </a:txBody>
                  <a:tcPr marL="22860" marR="22860" marT="0" marB="0" anchor="ctr">
                    <a:lnL w="762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91416039"/>
                  </a:ext>
                </a:extLst>
              </a:tr>
              <a:tr h="397875">
                <a:tc>
                  <a:txBody>
                    <a:bodyPr/>
                    <a:lstStyle/>
                    <a:p>
                      <a:pPr rtl="0" fontAlgn="ctr"/>
                      <a:r>
                        <a:rPr lang="km-KH" sz="2000" b="0">
                          <a:effectLst/>
                          <a:latin typeface="Khmer OS" panose="02000500000000020004" pitchFamily="2" charset="0"/>
                          <a:cs typeface="Khmer OS" panose="02000500000000020004" pitchFamily="2" charset="0"/>
                        </a:rPr>
                        <a:t>ប្រាំពីរនាទី</a:t>
                      </a:r>
                    </a:p>
                  </a:txBody>
                  <a:tcPr marL="22860" marR="22860" marT="0" marB="0" anchor="ctr">
                    <a:lnL w="762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5946990"/>
                  </a:ext>
                </a:extLst>
              </a:tr>
              <a:tr h="397875">
                <a:tc>
                  <a:txBody>
                    <a:bodyPr/>
                    <a:lstStyle/>
                    <a:p>
                      <a:pPr rtl="0" fontAlgn="ctr"/>
                      <a:r>
                        <a:rPr lang="km-KH" sz="2000" b="0">
                          <a:effectLst/>
                          <a:latin typeface="Khmer OS" panose="02000500000000020004" pitchFamily="2" charset="0"/>
                          <a:cs typeface="Khmer OS" panose="02000500000000020004" pitchFamily="2" charset="0"/>
                        </a:rPr>
                        <a:t>ប្រាំបីនាទី</a:t>
                      </a:r>
                    </a:p>
                  </a:txBody>
                  <a:tcPr marL="22860" marR="22860" marT="0" marB="0" anchor="ctr">
                    <a:lnL w="762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64191027"/>
                  </a:ext>
                </a:extLst>
              </a:tr>
              <a:tr h="397875">
                <a:tc>
                  <a:txBody>
                    <a:bodyPr/>
                    <a:lstStyle/>
                    <a:p>
                      <a:pPr rtl="0" fontAlgn="ctr"/>
                      <a:r>
                        <a:rPr lang="km-KH" sz="2000" b="0" dirty="0">
                          <a:effectLst/>
                          <a:latin typeface="Khmer OS" panose="02000500000000020004" pitchFamily="2" charset="0"/>
                          <a:cs typeface="Khmer OS" panose="02000500000000020004" pitchFamily="2" charset="0"/>
                        </a:rPr>
                        <a:t>ប្រាំបួននាទី</a:t>
                      </a:r>
                    </a:p>
                  </a:txBody>
                  <a:tcPr marL="22860" marR="22860" marT="0" marB="0" anchor="ctr">
                    <a:lnL w="762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295022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6937783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A5A808B-903B-40D1-8B17-01A511FA4F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1062" y="792312"/>
            <a:ext cx="2037794" cy="70879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17AFC29-BA8E-424F-B439-C50E2E12D95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6473" y="1650585"/>
            <a:ext cx="2037794" cy="39863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926D26F-7F4C-4709-A341-3587ECBE0F0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07471" y="157101"/>
            <a:ext cx="6413584" cy="222939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3238523-3288-482A-94FC-2A32F402D2C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07471" y="4038601"/>
            <a:ext cx="6617259" cy="271077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2476EBE-6C68-41B8-9A26-D5D7B7D3AC0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33679" y="2049215"/>
            <a:ext cx="6617259" cy="192265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57695A33-A450-432D-82A0-76AA2DA3127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1062" y="2697582"/>
            <a:ext cx="4204144" cy="2377302"/>
          </a:xfrm>
          <a:prstGeom prst="rect">
            <a:avLst/>
          </a:prstGeom>
        </p:spPr>
      </p:pic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59C3613F-BEB1-4750-A3A6-1AF240F16B19}"/>
              </a:ext>
            </a:extLst>
          </p:cNvPr>
          <p:cNvSpPr/>
          <p:nvPr/>
        </p:nvSpPr>
        <p:spPr>
          <a:xfrm>
            <a:off x="293213" y="3515557"/>
            <a:ext cx="4136744" cy="852154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X_[13-20]_kotoba1">
            <a:hlinkClick r:id="" action="ppaction://media"/>
            <a:extLst>
              <a:ext uri="{FF2B5EF4-FFF2-40B4-BE49-F238E27FC236}">
                <a16:creationId xmlns:a16="http://schemas.microsoft.com/office/drawing/2014/main" id="{109A798B-8971-487B-A159-2E10DB0F17E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4719553" y="3642551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0561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4218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A5A808B-903B-40D1-8B17-01A511FA4F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6452" y="153170"/>
            <a:ext cx="2037794" cy="70879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17AFC29-BA8E-424F-B439-C50E2E12D95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8570" y="924421"/>
            <a:ext cx="2037794" cy="39863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926D26F-7F4C-4709-A341-3587ECBE0F0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07471" y="157101"/>
            <a:ext cx="6413584" cy="222939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3238523-3288-482A-94FC-2A32F402D2C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07471" y="4038601"/>
            <a:ext cx="6617259" cy="271077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2476EBE-6C68-41B8-9A26-D5D7B7D3AC0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33679" y="2049215"/>
            <a:ext cx="6617259" cy="192265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E5ABDC2-3F02-44CC-AB13-B1E629AF093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8063" y="1461590"/>
            <a:ext cx="3782776" cy="708799"/>
          </a:xfrm>
          <a:prstGeom prst="rect">
            <a:avLst/>
          </a:prstGeom>
        </p:spPr>
      </p:pic>
      <p:pic>
        <p:nvPicPr>
          <p:cNvPr id="6" name="X_[13-21]_kotoba2">
            <a:hlinkClick r:id="" action="ppaction://media"/>
            <a:extLst>
              <a:ext uri="{FF2B5EF4-FFF2-40B4-BE49-F238E27FC236}">
                <a16:creationId xmlns:a16="http://schemas.microsoft.com/office/drawing/2014/main" id="{6B568CB3-8900-43E2-855D-3A3A802D162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3846982" y="784437"/>
            <a:ext cx="487363" cy="48736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5D6CAFE-0EC8-48BC-8B58-AC97D038AF42}"/>
              </a:ext>
            </a:extLst>
          </p:cNvPr>
          <p:cNvSpPr txBox="1"/>
          <p:nvPr/>
        </p:nvSpPr>
        <p:spPr>
          <a:xfrm>
            <a:off x="1030146" y="2327954"/>
            <a:ext cx="285861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1.</a:t>
            </a:r>
          </a:p>
          <a:p>
            <a:endParaRPr lang="en-US" sz="2000" dirty="0"/>
          </a:p>
          <a:p>
            <a:r>
              <a:rPr lang="en-US" sz="2000" dirty="0"/>
              <a:t>2.</a:t>
            </a:r>
          </a:p>
          <a:p>
            <a:endParaRPr lang="en-US" sz="2000" dirty="0"/>
          </a:p>
          <a:p>
            <a:r>
              <a:rPr lang="en-US" sz="2000" dirty="0"/>
              <a:t>3.</a:t>
            </a:r>
          </a:p>
          <a:p>
            <a:endParaRPr lang="en-US" sz="2000" dirty="0"/>
          </a:p>
          <a:p>
            <a:r>
              <a:rPr lang="en-US" sz="2000" dirty="0"/>
              <a:t>4.</a:t>
            </a:r>
          </a:p>
          <a:p>
            <a:endParaRPr lang="en-US" sz="2000" dirty="0"/>
          </a:p>
          <a:p>
            <a:r>
              <a:rPr lang="en-US" sz="2000" dirty="0"/>
              <a:t>5.</a:t>
            </a:r>
          </a:p>
          <a:p>
            <a:endParaRPr lang="en-US" sz="2000" dirty="0"/>
          </a:p>
          <a:p>
            <a:r>
              <a:rPr lang="en-US" sz="2000" dirty="0"/>
              <a:t>6.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BF37763D-3211-4D40-A9AE-4A83AB8FD4C8}"/>
              </a:ext>
            </a:extLst>
          </p:cNvPr>
          <p:cNvSpPr/>
          <p:nvPr/>
        </p:nvSpPr>
        <p:spPr>
          <a:xfrm>
            <a:off x="427162" y="1393851"/>
            <a:ext cx="4351993" cy="788633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8941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7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ABE9DC30-B784-4028-A242-EAA1C471E97E}"/>
              </a:ext>
            </a:extLst>
          </p:cNvPr>
          <p:cNvSpPr/>
          <p:nvPr/>
        </p:nvSpPr>
        <p:spPr>
          <a:xfrm>
            <a:off x="196787" y="157578"/>
            <a:ext cx="11798424" cy="65428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3" name="Picture 2">
            <a:extLst>
              <a:ext uri="{FF2B5EF4-FFF2-40B4-BE49-F238E27FC236}">
                <a16:creationId xmlns:a16="http://schemas.microsoft.com/office/drawing/2014/main" id="{159358E0-4ECD-466E-8A67-3F9D7F789C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6452" y="153170"/>
            <a:ext cx="2037794" cy="708798"/>
          </a:xfrm>
          <a:prstGeom prst="rect">
            <a:avLst/>
          </a:prstGeom>
        </p:spPr>
      </p:pic>
      <p:pic>
        <p:nvPicPr>
          <p:cNvPr id="24" name="Picture 4">
            <a:extLst>
              <a:ext uri="{FF2B5EF4-FFF2-40B4-BE49-F238E27FC236}">
                <a16:creationId xmlns:a16="http://schemas.microsoft.com/office/drawing/2014/main" id="{372625E0-0FA6-42E2-85D0-5E2DBCAEE2B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8570" y="924421"/>
            <a:ext cx="2037794" cy="398630"/>
          </a:xfrm>
          <a:prstGeom prst="rect">
            <a:avLst/>
          </a:prstGeom>
        </p:spPr>
      </p:pic>
      <p:pic>
        <p:nvPicPr>
          <p:cNvPr id="25" name="Picture 6">
            <a:extLst>
              <a:ext uri="{FF2B5EF4-FFF2-40B4-BE49-F238E27FC236}">
                <a16:creationId xmlns:a16="http://schemas.microsoft.com/office/drawing/2014/main" id="{6B9EC78E-B173-415A-96B3-1A4B62D72AD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07471" y="157101"/>
            <a:ext cx="6413584" cy="2229398"/>
          </a:xfrm>
          <a:prstGeom prst="rect">
            <a:avLst/>
          </a:prstGeom>
        </p:spPr>
      </p:pic>
      <p:pic>
        <p:nvPicPr>
          <p:cNvPr id="26" name="Picture 10">
            <a:extLst>
              <a:ext uri="{FF2B5EF4-FFF2-40B4-BE49-F238E27FC236}">
                <a16:creationId xmlns:a16="http://schemas.microsoft.com/office/drawing/2014/main" id="{BBCC7A04-DDFC-4231-BEDE-BD653753D79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07471" y="4038601"/>
            <a:ext cx="6617259" cy="2710774"/>
          </a:xfrm>
          <a:prstGeom prst="rect">
            <a:avLst/>
          </a:prstGeom>
        </p:spPr>
      </p:pic>
      <p:pic>
        <p:nvPicPr>
          <p:cNvPr id="27" name="Picture 12">
            <a:extLst>
              <a:ext uri="{FF2B5EF4-FFF2-40B4-BE49-F238E27FC236}">
                <a16:creationId xmlns:a16="http://schemas.microsoft.com/office/drawing/2014/main" id="{6854B261-B8F4-415E-9C17-05AA8101AC2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33679" y="2049215"/>
            <a:ext cx="6617259" cy="1922655"/>
          </a:xfrm>
          <a:prstGeom prst="rect">
            <a:avLst/>
          </a:prstGeom>
        </p:spPr>
      </p:pic>
      <p:pic>
        <p:nvPicPr>
          <p:cNvPr id="28" name="Picture 3">
            <a:extLst>
              <a:ext uri="{FF2B5EF4-FFF2-40B4-BE49-F238E27FC236}">
                <a16:creationId xmlns:a16="http://schemas.microsoft.com/office/drawing/2014/main" id="{7202B3DB-E020-4645-81ED-5E8BE9A297A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8063" y="1461590"/>
            <a:ext cx="3782776" cy="708799"/>
          </a:xfrm>
          <a:prstGeom prst="rect">
            <a:avLst/>
          </a:prstGeom>
        </p:spPr>
      </p:pic>
      <p:pic>
        <p:nvPicPr>
          <p:cNvPr id="29" name="X_[13-21]_kotoba2">
            <a:hlinkClick r:id="" action="ppaction://media"/>
            <a:extLst>
              <a:ext uri="{FF2B5EF4-FFF2-40B4-BE49-F238E27FC236}">
                <a16:creationId xmlns:a16="http://schemas.microsoft.com/office/drawing/2014/main" id="{18BE2518-32A0-4405-85BC-CC77D274141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3736589" y="1926707"/>
            <a:ext cx="487363" cy="487363"/>
          </a:xfrm>
          <a:prstGeom prst="rect">
            <a:avLst/>
          </a:prstGeom>
        </p:spPr>
      </p:pic>
      <p:sp>
        <p:nvSpPr>
          <p:cNvPr id="30" name="TextBox 7">
            <a:extLst>
              <a:ext uri="{FF2B5EF4-FFF2-40B4-BE49-F238E27FC236}">
                <a16:creationId xmlns:a16="http://schemas.microsoft.com/office/drawing/2014/main" id="{49363E6A-0D68-4D92-AF92-E25FD6C2B80D}"/>
              </a:ext>
            </a:extLst>
          </p:cNvPr>
          <p:cNvSpPr txBox="1"/>
          <p:nvPr/>
        </p:nvSpPr>
        <p:spPr>
          <a:xfrm>
            <a:off x="1030146" y="2327954"/>
            <a:ext cx="285861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1.</a:t>
            </a:r>
          </a:p>
          <a:p>
            <a:endParaRPr lang="en-US" sz="2000" dirty="0"/>
          </a:p>
          <a:p>
            <a:r>
              <a:rPr lang="en-US" sz="2000" dirty="0"/>
              <a:t>2.</a:t>
            </a:r>
          </a:p>
          <a:p>
            <a:endParaRPr lang="en-US" sz="2000" dirty="0"/>
          </a:p>
          <a:p>
            <a:r>
              <a:rPr lang="en-US" sz="2000" dirty="0"/>
              <a:t>3.</a:t>
            </a:r>
          </a:p>
          <a:p>
            <a:endParaRPr lang="en-US" sz="2000" dirty="0"/>
          </a:p>
          <a:p>
            <a:r>
              <a:rPr lang="en-US" sz="2000" dirty="0"/>
              <a:t>4.</a:t>
            </a:r>
          </a:p>
          <a:p>
            <a:endParaRPr lang="en-US" sz="2000" dirty="0"/>
          </a:p>
          <a:p>
            <a:r>
              <a:rPr lang="en-US" sz="2000" dirty="0"/>
              <a:t>5.</a:t>
            </a:r>
          </a:p>
          <a:p>
            <a:endParaRPr lang="en-US" sz="2000" dirty="0"/>
          </a:p>
          <a:p>
            <a:r>
              <a:rPr lang="en-US" sz="2000" dirty="0"/>
              <a:t>6.</a:t>
            </a:r>
          </a:p>
        </p:txBody>
      </p:sp>
      <p:sp>
        <p:nvSpPr>
          <p:cNvPr id="31" name="TextBox 8">
            <a:extLst>
              <a:ext uri="{FF2B5EF4-FFF2-40B4-BE49-F238E27FC236}">
                <a16:creationId xmlns:a16="http://schemas.microsoft.com/office/drawing/2014/main" id="{9843FA06-A749-4692-AC58-2E6F7E5194B0}"/>
              </a:ext>
            </a:extLst>
          </p:cNvPr>
          <p:cNvSpPr txBox="1"/>
          <p:nvPr/>
        </p:nvSpPr>
        <p:spPr>
          <a:xfrm>
            <a:off x="1420427" y="2368964"/>
            <a:ext cx="14559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000" b="1" dirty="0">
                <a:solidFill>
                  <a:srgbClr val="FF0000"/>
                </a:solidFill>
              </a:rPr>
              <a:t>さんじかん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32" name="TextBox 13">
            <a:extLst>
              <a:ext uri="{FF2B5EF4-FFF2-40B4-BE49-F238E27FC236}">
                <a16:creationId xmlns:a16="http://schemas.microsoft.com/office/drawing/2014/main" id="{EF6F0FF6-4EEC-400B-8980-3E84D2675E8A}"/>
              </a:ext>
            </a:extLst>
          </p:cNvPr>
          <p:cNvSpPr txBox="1"/>
          <p:nvPr/>
        </p:nvSpPr>
        <p:spPr>
          <a:xfrm>
            <a:off x="1420426" y="2956644"/>
            <a:ext cx="17400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000" b="1" dirty="0">
                <a:solidFill>
                  <a:srgbClr val="FF0000"/>
                </a:solidFill>
              </a:rPr>
              <a:t>にじかんはん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33" name="TextBox 16">
            <a:extLst>
              <a:ext uri="{FF2B5EF4-FFF2-40B4-BE49-F238E27FC236}">
                <a16:creationId xmlns:a16="http://schemas.microsoft.com/office/drawing/2014/main" id="{51E44C02-F42D-4D98-841E-B8C66EF43A41}"/>
              </a:ext>
            </a:extLst>
          </p:cNvPr>
          <p:cNvSpPr txBox="1"/>
          <p:nvPr/>
        </p:nvSpPr>
        <p:spPr>
          <a:xfrm>
            <a:off x="1420426" y="3567400"/>
            <a:ext cx="14559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000" b="1" dirty="0">
                <a:solidFill>
                  <a:srgbClr val="FF0000"/>
                </a:solidFill>
              </a:rPr>
              <a:t>じゅっぷん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34" name="TextBox 17">
            <a:extLst>
              <a:ext uri="{FF2B5EF4-FFF2-40B4-BE49-F238E27FC236}">
                <a16:creationId xmlns:a16="http://schemas.microsoft.com/office/drawing/2014/main" id="{4460CDE3-2D07-47A8-9836-AB96FA9D9A07}"/>
              </a:ext>
            </a:extLst>
          </p:cNvPr>
          <p:cNvSpPr txBox="1"/>
          <p:nvPr/>
        </p:nvSpPr>
        <p:spPr>
          <a:xfrm>
            <a:off x="1420426" y="4181181"/>
            <a:ext cx="14559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000" b="1" dirty="0">
                <a:solidFill>
                  <a:srgbClr val="FF0000"/>
                </a:solidFill>
              </a:rPr>
              <a:t>ごふん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35" name="TextBox 18">
            <a:extLst>
              <a:ext uri="{FF2B5EF4-FFF2-40B4-BE49-F238E27FC236}">
                <a16:creationId xmlns:a16="http://schemas.microsoft.com/office/drawing/2014/main" id="{C6DC68D7-09CB-4F17-853A-DF817E4328AB}"/>
              </a:ext>
            </a:extLst>
          </p:cNvPr>
          <p:cNvSpPr txBox="1"/>
          <p:nvPr/>
        </p:nvSpPr>
        <p:spPr>
          <a:xfrm>
            <a:off x="1420426" y="4793450"/>
            <a:ext cx="14559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000" b="1" dirty="0">
                <a:solidFill>
                  <a:srgbClr val="FF0000"/>
                </a:solidFill>
              </a:rPr>
              <a:t>さんぷん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36" name="TextBox 19">
            <a:extLst>
              <a:ext uri="{FF2B5EF4-FFF2-40B4-BE49-F238E27FC236}">
                <a16:creationId xmlns:a16="http://schemas.microsoft.com/office/drawing/2014/main" id="{E6256F1A-190B-4075-92E5-E7922FB77402}"/>
              </a:ext>
            </a:extLst>
          </p:cNvPr>
          <p:cNvSpPr txBox="1"/>
          <p:nvPr/>
        </p:nvSpPr>
        <p:spPr>
          <a:xfrm>
            <a:off x="1421451" y="5405719"/>
            <a:ext cx="14559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000" b="1" dirty="0">
                <a:solidFill>
                  <a:srgbClr val="FF0000"/>
                </a:solidFill>
              </a:rPr>
              <a:t>いっぷん</a:t>
            </a:r>
            <a:endParaRPr lang="en-US" sz="2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6835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1" dur="45870" fill="hold"/>
                                        <p:tgtEl>
                                          <p:spTgt spid="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audio>
              <p:cMediaNode vol="8000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9"/>
                </p:tgtEl>
              </p:cMediaNode>
            </p:audio>
          </p:childTnLst>
        </p:cTn>
      </p:par>
    </p:tnLst>
    <p:bldLst>
      <p:bldP spid="31" grpId="0"/>
      <p:bldP spid="32" grpId="0"/>
      <p:bldP spid="33" grpId="0"/>
      <p:bldP spid="34" grpId="0"/>
      <p:bldP spid="35" grpId="0"/>
      <p:bldP spid="36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, letter&#10;&#10;Description automatically generated">
            <a:extLst>
              <a:ext uri="{FF2B5EF4-FFF2-40B4-BE49-F238E27FC236}">
                <a16:creationId xmlns:a16="http://schemas.microsoft.com/office/drawing/2014/main" id="{CEB4A1B6-6C58-4729-BF27-DF2647858E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4657" y="1698764"/>
            <a:ext cx="6716272" cy="302232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6E2D3F1-A1A0-45C1-B5A8-DBB8E8CD59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34655" y="1426098"/>
            <a:ext cx="4172712" cy="4005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3738196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F92DAD1-B0CD-45AE-B585-ED3A1D1C9FE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746377" y="1094124"/>
            <a:ext cx="6448428" cy="352701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E644474-79E3-4A51-81AE-6F27206977B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33400" y="230847"/>
            <a:ext cx="6119110" cy="86327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D2C727E-7A15-4FD4-8308-7A74CAC57EF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33400" y="1106351"/>
            <a:ext cx="3212977" cy="77023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8945FA9-16A0-4ADF-8005-D98068F6AA0D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609850" y="5302051"/>
            <a:ext cx="7372349" cy="1207685"/>
          </a:xfrm>
          <a:prstGeom prst="rect">
            <a:avLst/>
          </a:prstGeom>
        </p:spPr>
      </p:pic>
      <p:pic>
        <p:nvPicPr>
          <p:cNvPr id="13" name="X_[13-22]_kiku1">
            <a:hlinkClick r:id="" action="ppaction://media"/>
            <a:extLst>
              <a:ext uri="{FF2B5EF4-FFF2-40B4-BE49-F238E27FC236}">
                <a16:creationId xmlns:a16="http://schemas.microsoft.com/office/drawing/2014/main" id="{1E33B4BC-6127-4C6C-AF60-DEA5AC36415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3349273" y="4814688"/>
            <a:ext cx="487363" cy="487363"/>
          </a:xfrm>
          <a:prstGeom prst="rect">
            <a:avLst/>
          </a:prstGeom>
        </p:spPr>
      </p:pic>
      <p:pic>
        <p:nvPicPr>
          <p:cNvPr id="14" name="X_[13-23]_kiku2">
            <a:hlinkClick r:id="" action="ppaction://media"/>
            <a:extLst>
              <a:ext uri="{FF2B5EF4-FFF2-40B4-BE49-F238E27FC236}">
                <a16:creationId xmlns:a16="http://schemas.microsoft.com/office/drawing/2014/main" id="{2669038A-7428-447B-B147-F64779C2D87F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5852318" y="5662211"/>
            <a:ext cx="487363" cy="487363"/>
          </a:xfrm>
          <a:prstGeom prst="rect">
            <a:avLst/>
          </a:prstGeom>
        </p:spPr>
      </p:pic>
      <p:pic>
        <p:nvPicPr>
          <p:cNvPr id="15" name="X_[13-24]_kiku3">
            <a:hlinkClick r:id="" action="ppaction://media"/>
            <a:extLst>
              <a:ext uri="{FF2B5EF4-FFF2-40B4-BE49-F238E27FC236}">
                <a16:creationId xmlns:a16="http://schemas.microsoft.com/office/drawing/2014/main" id="{398E0422-17BE-419F-8174-A96BFD04C73D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7039881" y="4814688"/>
            <a:ext cx="487363" cy="487363"/>
          </a:xfrm>
          <a:prstGeom prst="rect">
            <a:avLst/>
          </a:prstGeom>
        </p:spPr>
      </p:pic>
      <p:pic>
        <p:nvPicPr>
          <p:cNvPr id="16" name="X_[13-25]_kiku4">
            <a:hlinkClick r:id="" action="ppaction://media"/>
            <a:extLst>
              <a:ext uri="{FF2B5EF4-FFF2-40B4-BE49-F238E27FC236}">
                <a16:creationId xmlns:a16="http://schemas.microsoft.com/office/drawing/2014/main" id="{126C0FFD-654B-4876-BC97-FDAF920A17D1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9576639" y="5662210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7078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312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494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4178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20459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ABE9DC30-B784-4028-A242-EAA1C471E97E}"/>
              </a:ext>
            </a:extLst>
          </p:cNvPr>
          <p:cNvSpPr/>
          <p:nvPr/>
        </p:nvSpPr>
        <p:spPr>
          <a:xfrm>
            <a:off x="196787" y="157578"/>
            <a:ext cx="11798424" cy="65428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F92DAD1-B0CD-45AE-B585-ED3A1D1C9FE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746377" y="1094124"/>
            <a:ext cx="6448428" cy="352701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E644474-79E3-4A51-81AE-6F27206977B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33400" y="230847"/>
            <a:ext cx="6119110" cy="86327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D2C727E-7A15-4FD4-8308-7A74CAC57EF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33400" y="1106351"/>
            <a:ext cx="3212977" cy="77023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8945FA9-16A0-4ADF-8005-D98068F6AA0D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609850" y="5302051"/>
            <a:ext cx="7372349" cy="1207685"/>
          </a:xfrm>
          <a:prstGeom prst="rect">
            <a:avLst/>
          </a:prstGeom>
        </p:spPr>
      </p:pic>
      <p:pic>
        <p:nvPicPr>
          <p:cNvPr id="13" name="X_[13-22]_kiku1">
            <a:hlinkClick r:id="" action="ppaction://media"/>
            <a:extLst>
              <a:ext uri="{FF2B5EF4-FFF2-40B4-BE49-F238E27FC236}">
                <a16:creationId xmlns:a16="http://schemas.microsoft.com/office/drawing/2014/main" id="{1E33B4BC-6127-4C6C-AF60-DEA5AC36415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3349273" y="4814688"/>
            <a:ext cx="487363" cy="487363"/>
          </a:xfrm>
          <a:prstGeom prst="rect">
            <a:avLst/>
          </a:prstGeom>
        </p:spPr>
      </p:pic>
      <p:pic>
        <p:nvPicPr>
          <p:cNvPr id="14" name="X_[13-23]_kiku2">
            <a:hlinkClick r:id="" action="ppaction://media"/>
            <a:extLst>
              <a:ext uri="{FF2B5EF4-FFF2-40B4-BE49-F238E27FC236}">
                <a16:creationId xmlns:a16="http://schemas.microsoft.com/office/drawing/2014/main" id="{2669038A-7428-447B-B147-F64779C2D87F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5852317" y="5662211"/>
            <a:ext cx="487363" cy="487363"/>
          </a:xfrm>
          <a:prstGeom prst="rect">
            <a:avLst/>
          </a:prstGeom>
        </p:spPr>
      </p:pic>
      <p:pic>
        <p:nvPicPr>
          <p:cNvPr id="15" name="X_[13-24]_kiku3">
            <a:hlinkClick r:id="" action="ppaction://media"/>
            <a:extLst>
              <a:ext uri="{FF2B5EF4-FFF2-40B4-BE49-F238E27FC236}">
                <a16:creationId xmlns:a16="http://schemas.microsoft.com/office/drawing/2014/main" id="{398E0422-17BE-419F-8174-A96BFD04C73D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7039881" y="4814688"/>
            <a:ext cx="487363" cy="487363"/>
          </a:xfrm>
          <a:prstGeom prst="rect">
            <a:avLst/>
          </a:prstGeom>
        </p:spPr>
      </p:pic>
      <p:pic>
        <p:nvPicPr>
          <p:cNvPr id="16" name="X_[13-25]_kiku4">
            <a:hlinkClick r:id="" action="ppaction://media"/>
            <a:extLst>
              <a:ext uri="{FF2B5EF4-FFF2-40B4-BE49-F238E27FC236}">
                <a16:creationId xmlns:a16="http://schemas.microsoft.com/office/drawing/2014/main" id="{126C0FFD-654B-4876-BC97-FDAF920A17D1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9538493" y="5662210"/>
            <a:ext cx="487363" cy="487363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9554AFF8-D525-46B8-968A-8E9FAF09BC31}"/>
              </a:ext>
            </a:extLst>
          </p:cNvPr>
          <p:cNvSpPr txBox="1"/>
          <p:nvPr/>
        </p:nvSpPr>
        <p:spPr>
          <a:xfrm>
            <a:off x="3335502" y="6048071"/>
            <a:ext cx="4108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FF0000"/>
                </a:solidFill>
              </a:rPr>
              <a:t>d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431ED1D-AA91-466A-8C33-8E01543AF39F}"/>
              </a:ext>
            </a:extLst>
          </p:cNvPr>
          <p:cNvSpPr txBox="1"/>
          <p:nvPr/>
        </p:nvSpPr>
        <p:spPr>
          <a:xfrm>
            <a:off x="5194577" y="6048071"/>
            <a:ext cx="4108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FF0000"/>
                </a:solidFill>
              </a:rPr>
              <a:t>a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4C103CB-5855-448D-B11B-662D66469B42}"/>
              </a:ext>
            </a:extLst>
          </p:cNvPr>
          <p:cNvSpPr txBox="1"/>
          <p:nvPr/>
        </p:nvSpPr>
        <p:spPr>
          <a:xfrm>
            <a:off x="6559716" y="6048070"/>
            <a:ext cx="4108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FF0000"/>
                </a:solidFill>
              </a:rPr>
              <a:t>c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B128BC1-FF60-4FB9-9C53-B00E90045EAC}"/>
              </a:ext>
            </a:extLst>
          </p:cNvPr>
          <p:cNvSpPr txBox="1"/>
          <p:nvPr/>
        </p:nvSpPr>
        <p:spPr>
          <a:xfrm>
            <a:off x="7490805" y="6048070"/>
            <a:ext cx="4108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FF0000"/>
                </a:solidFill>
              </a:rPr>
              <a:t>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B1C3931-8C54-4EA4-9CA2-615F915FD839}"/>
              </a:ext>
            </a:extLst>
          </p:cNvPr>
          <p:cNvSpPr txBox="1"/>
          <p:nvPr/>
        </p:nvSpPr>
        <p:spPr>
          <a:xfrm>
            <a:off x="8362807" y="6048069"/>
            <a:ext cx="4108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FF0000"/>
                </a:solidFill>
              </a:rPr>
              <a:t>b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336E583-CF14-40E3-868B-1CD64B26B42F}"/>
              </a:ext>
            </a:extLst>
          </p:cNvPr>
          <p:cNvSpPr txBox="1"/>
          <p:nvPr/>
        </p:nvSpPr>
        <p:spPr>
          <a:xfrm>
            <a:off x="9171275" y="6048069"/>
            <a:ext cx="4108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FF0000"/>
                </a:solidFill>
              </a:rPr>
              <a:t>f</a:t>
            </a:r>
          </a:p>
        </p:txBody>
      </p:sp>
    </p:spTree>
    <p:extLst>
      <p:ext uri="{BB962C8B-B14F-4D97-AF65-F5344CB8AC3E}">
        <p14:creationId xmlns:p14="http://schemas.microsoft.com/office/powerpoint/2010/main" val="3011692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1" dur="19312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audio>
              <p:cMediaNode vol="8000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7" dur="2494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80000">
                <p:cTn id="3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3" dur="14178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80000">
                <p:cTn id="4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9" dur="20459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5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  <p:bldLst>
      <p:bldP spid="17" grpId="0"/>
      <p:bldP spid="18" grpId="0"/>
      <p:bldP spid="19" grpId="0"/>
      <p:bldP spid="20" grpId="0"/>
      <p:bldP spid="21" grpId="0"/>
      <p:bldP spid="22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69EF61D-116D-4A52-A0E9-5702AA2C8FA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44737" y="683917"/>
            <a:ext cx="8502155" cy="165956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1D25B29-4C6E-48AC-8CDF-422EA66BC8F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44737" y="2994108"/>
            <a:ext cx="10555789" cy="3055465"/>
          </a:xfrm>
          <a:prstGeom prst="rect">
            <a:avLst/>
          </a:prstGeom>
        </p:spPr>
      </p:pic>
      <p:pic>
        <p:nvPicPr>
          <p:cNvPr id="7" name="X_[13-22]_kiku1">
            <a:hlinkClick r:id="" action="ppaction://media"/>
            <a:extLst>
              <a:ext uri="{FF2B5EF4-FFF2-40B4-BE49-F238E27FC236}">
                <a16:creationId xmlns:a16="http://schemas.microsoft.com/office/drawing/2014/main" id="{18342397-03BA-4766-BF79-328441DE560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2079765" y="2506745"/>
            <a:ext cx="487363" cy="487363"/>
          </a:xfrm>
          <a:prstGeom prst="rect">
            <a:avLst/>
          </a:prstGeom>
        </p:spPr>
      </p:pic>
      <p:pic>
        <p:nvPicPr>
          <p:cNvPr id="8" name="X_[13-23]_kiku2">
            <a:hlinkClick r:id="" action="ppaction://media"/>
            <a:extLst>
              <a:ext uri="{FF2B5EF4-FFF2-40B4-BE49-F238E27FC236}">
                <a16:creationId xmlns:a16="http://schemas.microsoft.com/office/drawing/2014/main" id="{3BE4733D-F7CF-427E-9A13-7BA069BFFB1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5608637" y="3429000"/>
            <a:ext cx="487363" cy="487363"/>
          </a:xfrm>
          <a:prstGeom prst="rect">
            <a:avLst/>
          </a:prstGeom>
        </p:spPr>
      </p:pic>
      <p:pic>
        <p:nvPicPr>
          <p:cNvPr id="9" name="X_[13-24]_kiku3">
            <a:hlinkClick r:id="" action="ppaction://media"/>
            <a:extLst>
              <a:ext uri="{FF2B5EF4-FFF2-40B4-BE49-F238E27FC236}">
                <a16:creationId xmlns:a16="http://schemas.microsoft.com/office/drawing/2014/main" id="{95206F5F-FC44-4A39-9270-210A78B26126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7253459" y="2506744"/>
            <a:ext cx="487363" cy="487363"/>
          </a:xfrm>
          <a:prstGeom prst="rect">
            <a:avLst/>
          </a:prstGeom>
        </p:spPr>
      </p:pic>
      <p:pic>
        <p:nvPicPr>
          <p:cNvPr id="10" name="X_[13-25]_kiku4">
            <a:hlinkClick r:id="" action="ppaction://media"/>
            <a:extLst>
              <a:ext uri="{FF2B5EF4-FFF2-40B4-BE49-F238E27FC236}">
                <a16:creationId xmlns:a16="http://schemas.microsoft.com/office/drawing/2014/main" id="{1DF2127E-3601-4FF1-92AC-A1013570488E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0859900" y="3564019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8935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312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494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4178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20459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205F82C-1837-4D66-808D-5039271DDAA3}"/>
              </a:ext>
            </a:extLst>
          </p:cNvPr>
          <p:cNvSpPr/>
          <p:nvPr/>
        </p:nvSpPr>
        <p:spPr>
          <a:xfrm>
            <a:off x="196787" y="157578"/>
            <a:ext cx="11798424" cy="65428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69EF61D-116D-4A52-A0E9-5702AA2C8FA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44737" y="683917"/>
            <a:ext cx="8502155" cy="165956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1D25B29-4C6E-48AC-8CDF-422EA66BC8F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44737" y="2994108"/>
            <a:ext cx="10555789" cy="3055465"/>
          </a:xfrm>
          <a:prstGeom prst="rect">
            <a:avLst/>
          </a:prstGeom>
        </p:spPr>
      </p:pic>
      <p:pic>
        <p:nvPicPr>
          <p:cNvPr id="7" name="X_[13-22]_kiku1">
            <a:hlinkClick r:id="" action="ppaction://media"/>
            <a:extLst>
              <a:ext uri="{FF2B5EF4-FFF2-40B4-BE49-F238E27FC236}">
                <a16:creationId xmlns:a16="http://schemas.microsoft.com/office/drawing/2014/main" id="{18342397-03BA-4766-BF79-328441DE560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2079765" y="2506745"/>
            <a:ext cx="487363" cy="487363"/>
          </a:xfrm>
          <a:prstGeom prst="rect">
            <a:avLst/>
          </a:prstGeom>
        </p:spPr>
      </p:pic>
      <p:pic>
        <p:nvPicPr>
          <p:cNvPr id="8" name="X_[13-23]_kiku2">
            <a:hlinkClick r:id="" action="ppaction://media"/>
            <a:extLst>
              <a:ext uri="{FF2B5EF4-FFF2-40B4-BE49-F238E27FC236}">
                <a16:creationId xmlns:a16="http://schemas.microsoft.com/office/drawing/2014/main" id="{3BE4733D-F7CF-427E-9A13-7BA069BFFB1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5504396" y="3428999"/>
            <a:ext cx="487363" cy="487363"/>
          </a:xfrm>
          <a:prstGeom prst="rect">
            <a:avLst/>
          </a:prstGeom>
        </p:spPr>
      </p:pic>
      <p:pic>
        <p:nvPicPr>
          <p:cNvPr id="9" name="X_[13-24]_kiku3">
            <a:hlinkClick r:id="" action="ppaction://media"/>
            <a:extLst>
              <a:ext uri="{FF2B5EF4-FFF2-40B4-BE49-F238E27FC236}">
                <a16:creationId xmlns:a16="http://schemas.microsoft.com/office/drawing/2014/main" id="{95206F5F-FC44-4A39-9270-210A78B26126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7253459" y="2506744"/>
            <a:ext cx="487363" cy="487363"/>
          </a:xfrm>
          <a:prstGeom prst="rect">
            <a:avLst/>
          </a:prstGeom>
        </p:spPr>
      </p:pic>
      <p:pic>
        <p:nvPicPr>
          <p:cNvPr id="10" name="X_[13-25]_kiku4">
            <a:hlinkClick r:id="" action="ppaction://media"/>
            <a:extLst>
              <a:ext uri="{FF2B5EF4-FFF2-40B4-BE49-F238E27FC236}">
                <a16:creationId xmlns:a16="http://schemas.microsoft.com/office/drawing/2014/main" id="{1DF2127E-3601-4FF1-92AC-A1013570488E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0781956" y="3514998"/>
            <a:ext cx="487363" cy="48736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E3FD4E7C-C0ED-4CA2-992A-1D875E979CDA}"/>
              </a:ext>
            </a:extLst>
          </p:cNvPr>
          <p:cNvSpPr txBox="1"/>
          <p:nvPr/>
        </p:nvSpPr>
        <p:spPr>
          <a:xfrm>
            <a:off x="1277894" y="4779902"/>
            <a:ext cx="15763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2000" b="1" dirty="0">
                <a:solidFill>
                  <a:srgbClr val="FF0000"/>
                </a:solidFill>
              </a:rPr>
              <a:t>10</a:t>
            </a:r>
            <a:r>
              <a:rPr lang="ja-JP" altLang="en-US" sz="2000" b="1" dirty="0">
                <a:solidFill>
                  <a:srgbClr val="FF0000"/>
                </a:solidFill>
              </a:rPr>
              <a:t>ぷん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A41A701-A3A9-41E9-B5D7-F1F259D02C2B}"/>
              </a:ext>
            </a:extLst>
          </p:cNvPr>
          <p:cNvSpPr txBox="1"/>
          <p:nvPr/>
        </p:nvSpPr>
        <p:spPr>
          <a:xfrm>
            <a:off x="3684933" y="4779902"/>
            <a:ext cx="20631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2000" b="1" dirty="0">
                <a:solidFill>
                  <a:srgbClr val="FF0000"/>
                </a:solidFill>
              </a:rPr>
              <a:t>1</a:t>
            </a:r>
            <a:r>
              <a:rPr lang="ja-JP" altLang="en-US" sz="2000" b="1" dirty="0">
                <a:solidFill>
                  <a:srgbClr val="FF0000"/>
                </a:solidFill>
              </a:rPr>
              <a:t>じかんはん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0A130C6-BAE3-41E0-8C53-3B34D2A4D042}"/>
              </a:ext>
            </a:extLst>
          </p:cNvPr>
          <p:cNvSpPr txBox="1"/>
          <p:nvPr/>
        </p:nvSpPr>
        <p:spPr>
          <a:xfrm>
            <a:off x="6142166" y="4409528"/>
            <a:ext cx="20631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000" b="1" dirty="0">
                <a:solidFill>
                  <a:srgbClr val="FF0000"/>
                </a:solidFill>
              </a:rPr>
              <a:t>じてんしゃ：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EB74712-B984-4782-8275-082C6BA57D46}"/>
              </a:ext>
            </a:extLst>
          </p:cNvPr>
          <p:cNvSpPr txBox="1"/>
          <p:nvPr/>
        </p:nvSpPr>
        <p:spPr>
          <a:xfrm>
            <a:off x="7417134" y="4409526"/>
            <a:ext cx="15763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2000" b="1" dirty="0">
                <a:solidFill>
                  <a:srgbClr val="FF0000"/>
                </a:solidFill>
              </a:rPr>
              <a:t>20</a:t>
            </a:r>
            <a:r>
              <a:rPr lang="ja-JP" altLang="en-US" sz="2000" b="1" dirty="0">
                <a:solidFill>
                  <a:srgbClr val="FF0000"/>
                </a:solidFill>
              </a:rPr>
              <a:t>ぷん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A910E1A-3249-448D-A06B-CC409B3094B7}"/>
              </a:ext>
            </a:extLst>
          </p:cNvPr>
          <p:cNvSpPr txBox="1"/>
          <p:nvPr/>
        </p:nvSpPr>
        <p:spPr>
          <a:xfrm>
            <a:off x="6142166" y="5286636"/>
            <a:ext cx="20631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000" b="1" dirty="0">
                <a:solidFill>
                  <a:srgbClr val="FF0000"/>
                </a:solidFill>
              </a:rPr>
              <a:t>くるま：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9AF8260-9948-443D-B2D6-016A7D0B0D65}"/>
              </a:ext>
            </a:extLst>
          </p:cNvPr>
          <p:cNvSpPr txBox="1"/>
          <p:nvPr/>
        </p:nvSpPr>
        <p:spPr>
          <a:xfrm>
            <a:off x="7534275" y="5286636"/>
            <a:ext cx="12532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2000" b="1" dirty="0">
                <a:solidFill>
                  <a:srgbClr val="FF0000"/>
                </a:solidFill>
              </a:rPr>
              <a:t>5</a:t>
            </a:r>
            <a:r>
              <a:rPr lang="ja-JP" altLang="en-US" sz="2000" b="1" dirty="0">
                <a:solidFill>
                  <a:srgbClr val="FF0000"/>
                </a:solidFill>
              </a:rPr>
              <a:t>ふん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3063C26-4304-472B-B1C1-C02210CD480A}"/>
              </a:ext>
            </a:extLst>
          </p:cNvPr>
          <p:cNvSpPr txBox="1"/>
          <p:nvPr/>
        </p:nvSpPr>
        <p:spPr>
          <a:xfrm>
            <a:off x="8748254" y="4409528"/>
            <a:ext cx="10112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000" b="1" dirty="0">
                <a:solidFill>
                  <a:srgbClr val="FF0000"/>
                </a:solidFill>
              </a:rPr>
              <a:t>バス：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E7BF0A1-2318-4DBA-A4B1-05A9424DDEB4}"/>
              </a:ext>
            </a:extLst>
          </p:cNvPr>
          <p:cNvSpPr txBox="1"/>
          <p:nvPr/>
        </p:nvSpPr>
        <p:spPr>
          <a:xfrm>
            <a:off x="9991725" y="4409528"/>
            <a:ext cx="12775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2000" b="1" dirty="0">
                <a:solidFill>
                  <a:srgbClr val="FF0000"/>
                </a:solidFill>
              </a:rPr>
              <a:t>15</a:t>
            </a:r>
            <a:r>
              <a:rPr lang="ja-JP" altLang="en-US" sz="2000" b="1" dirty="0">
                <a:solidFill>
                  <a:srgbClr val="FF0000"/>
                </a:solidFill>
              </a:rPr>
              <a:t>ふん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A3CA1EB-CFE3-4178-BD93-3A039F3995B7}"/>
              </a:ext>
            </a:extLst>
          </p:cNvPr>
          <p:cNvSpPr txBox="1"/>
          <p:nvPr/>
        </p:nvSpPr>
        <p:spPr>
          <a:xfrm>
            <a:off x="8747017" y="5291506"/>
            <a:ext cx="20631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000" b="1" dirty="0">
                <a:solidFill>
                  <a:srgbClr val="FF0000"/>
                </a:solidFill>
              </a:rPr>
              <a:t>あるいて：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1E649BC-1E86-4687-84A7-3AC50705C8F6}"/>
              </a:ext>
            </a:extLst>
          </p:cNvPr>
          <p:cNvSpPr txBox="1"/>
          <p:nvPr/>
        </p:nvSpPr>
        <p:spPr>
          <a:xfrm>
            <a:off x="9918001" y="5297001"/>
            <a:ext cx="15763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2000" b="1" dirty="0">
                <a:solidFill>
                  <a:srgbClr val="FF0000"/>
                </a:solidFill>
              </a:rPr>
              <a:t>1</a:t>
            </a:r>
            <a:r>
              <a:rPr lang="ja-JP" altLang="en-US" sz="2000" b="1" dirty="0">
                <a:solidFill>
                  <a:srgbClr val="FF0000"/>
                </a:solidFill>
              </a:rPr>
              <a:t>じかん</a:t>
            </a:r>
            <a:endParaRPr lang="en-US" sz="2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6631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7" dur="19312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2" dur="2494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7" dur="14178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2" dur="20459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6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80000">
                <p:cTn id="6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6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6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11" grpId="0"/>
      <p:bldP spid="12" grpId="0"/>
      <p:bldP spid="13" grpId="0"/>
      <p:bldP spid="14" grpId="0"/>
      <p:bldP spid="17" grpId="0"/>
      <p:bldP spid="18" grpId="0"/>
      <p:bldP spid="19" grpId="0"/>
      <p:bldP spid="20" grpId="0"/>
      <p:bldP spid="23" grpId="0"/>
      <p:bldP spid="24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8F39E289-0ACD-4A64-96C9-CD2E67B863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7767" y="1192360"/>
            <a:ext cx="10905066" cy="2644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353996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DCD2DC3-CF39-4A60-8594-85655DBB2BE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76325" y="978439"/>
            <a:ext cx="10039350" cy="308434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347476C-55CB-42AF-B168-F33C0BE8B8F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6325" y="4175463"/>
            <a:ext cx="10039350" cy="1765522"/>
          </a:xfrm>
          <a:prstGeom prst="rect">
            <a:avLst/>
          </a:prstGeom>
        </p:spPr>
      </p:pic>
      <p:pic>
        <p:nvPicPr>
          <p:cNvPr id="6" name="X_[13-22]_kiku1">
            <a:hlinkClick r:id="" action="ppaction://media"/>
            <a:extLst>
              <a:ext uri="{FF2B5EF4-FFF2-40B4-BE49-F238E27FC236}">
                <a16:creationId xmlns:a16="http://schemas.microsoft.com/office/drawing/2014/main" id="{161454E3-1D4F-442E-B4A6-AC3A989A276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396184" y="1645611"/>
            <a:ext cx="487363" cy="487363"/>
          </a:xfrm>
          <a:prstGeom prst="rect">
            <a:avLst/>
          </a:prstGeom>
        </p:spPr>
      </p:pic>
      <p:pic>
        <p:nvPicPr>
          <p:cNvPr id="7" name="X_[13-23]_kiku2">
            <a:hlinkClick r:id="" action="ppaction://media"/>
            <a:extLst>
              <a:ext uri="{FF2B5EF4-FFF2-40B4-BE49-F238E27FC236}">
                <a16:creationId xmlns:a16="http://schemas.microsoft.com/office/drawing/2014/main" id="{280FC7F2-FE9D-4B45-ACF9-390FA2145F72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396184" y="4968707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2052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17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045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54D567A-74BF-40E8-AC5C-F5EF275D6C8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5286" y="419100"/>
            <a:ext cx="10133237" cy="308402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448DAF5-1A74-4B09-B343-C39DEB10A62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25286" y="3503129"/>
            <a:ext cx="10133237" cy="2923797"/>
          </a:xfrm>
          <a:prstGeom prst="rect">
            <a:avLst/>
          </a:prstGeom>
        </p:spPr>
      </p:pic>
      <p:pic>
        <p:nvPicPr>
          <p:cNvPr id="6" name="X_[13-24]_kiku3">
            <a:hlinkClick r:id="" action="ppaction://media"/>
            <a:extLst>
              <a:ext uri="{FF2B5EF4-FFF2-40B4-BE49-F238E27FC236}">
                <a16:creationId xmlns:a16="http://schemas.microsoft.com/office/drawing/2014/main" id="{828CB4CA-F1D6-41F0-A0EA-A0A42F30856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33477" y="1077439"/>
            <a:ext cx="487363" cy="487363"/>
          </a:xfrm>
          <a:prstGeom prst="rect">
            <a:avLst/>
          </a:prstGeom>
        </p:spPr>
      </p:pic>
      <p:pic>
        <p:nvPicPr>
          <p:cNvPr id="7" name="X_[13-25]_kiku4">
            <a:hlinkClick r:id="" action="ppaction://media"/>
            <a:extLst>
              <a:ext uri="{FF2B5EF4-FFF2-40B4-BE49-F238E27FC236}">
                <a16:creationId xmlns:a16="http://schemas.microsoft.com/office/drawing/2014/main" id="{5C05805F-D265-468E-A0DF-E5E6D2A4C07C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33477" y="4317788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41825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312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494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E5FA660C-F99B-4E6A-A60C-3751937FD45B}"/>
              </a:ext>
            </a:extLst>
          </p:cNvPr>
          <p:cNvSpPr/>
          <p:nvPr/>
        </p:nvSpPr>
        <p:spPr>
          <a:xfrm>
            <a:off x="949227" y="1269508"/>
            <a:ext cx="10325414" cy="4864962"/>
          </a:xfrm>
          <a:prstGeom prst="rect">
            <a:avLst/>
          </a:prstGeom>
          <a:noFill/>
          <a:ln w="139700" cmpd="thinThick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7D94B5A-8E18-4F0D-89BA-D33DA571BF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50367" y="581488"/>
            <a:ext cx="2449206" cy="118500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4DF172D-D331-474F-BA5C-236A7B01484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65777" y="1827659"/>
            <a:ext cx="8259432" cy="85666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9FEDB92-CCB1-4415-BC97-D573BB732D7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75028" y="2771891"/>
            <a:ext cx="5961793" cy="2908840"/>
          </a:xfrm>
          <a:prstGeom prst="rect">
            <a:avLst/>
          </a:prstGeom>
        </p:spPr>
      </p:pic>
      <p:pic>
        <p:nvPicPr>
          <p:cNvPr id="9" name="X_[13-26]_katachi">
            <a:hlinkClick r:id="" action="ppaction://media"/>
            <a:extLst>
              <a:ext uri="{FF2B5EF4-FFF2-40B4-BE49-F238E27FC236}">
                <a16:creationId xmlns:a16="http://schemas.microsoft.com/office/drawing/2014/main" id="{3BA1FCF7-1E22-4D50-A0C3-615D4705B5B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698130" y="1897262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764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056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ACB93B1-C8D4-48C0-A3F6-418E16DA13D2}"/>
              </a:ext>
            </a:extLst>
          </p:cNvPr>
          <p:cNvSpPr/>
          <p:nvPr/>
        </p:nvSpPr>
        <p:spPr>
          <a:xfrm>
            <a:off x="196787" y="157578"/>
            <a:ext cx="11798424" cy="65428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5FA660C-F99B-4E6A-A60C-3751937FD45B}"/>
              </a:ext>
            </a:extLst>
          </p:cNvPr>
          <p:cNvSpPr/>
          <p:nvPr/>
        </p:nvSpPr>
        <p:spPr>
          <a:xfrm>
            <a:off x="949227" y="1269508"/>
            <a:ext cx="10325414" cy="4864962"/>
          </a:xfrm>
          <a:prstGeom prst="rect">
            <a:avLst/>
          </a:prstGeom>
          <a:noFill/>
          <a:ln w="139700" cmpd="thinThick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7D94B5A-8E18-4F0D-89BA-D33DA571BF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50367" y="581488"/>
            <a:ext cx="2449206" cy="118500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4DF172D-D331-474F-BA5C-236A7B01484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65777" y="1827659"/>
            <a:ext cx="8259432" cy="85666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9FEDB92-CCB1-4415-BC97-D573BB732D7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75028" y="2771891"/>
            <a:ext cx="5961793" cy="2908840"/>
          </a:xfrm>
          <a:prstGeom prst="rect">
            <a:avLst/>
          </a:prstGeom>
        </p:spPr>
      </p:pic>
      <p:pic>
        <p:nvPicPr>
          <p:cNvPr id="9" name="X_[13-26]_katachi">
            <a:hlinkClick r:id="" action="ppaction://media"/>
            <a:extLst>
              <a:ext uri="{FF2B5EF4-FFF2-40B4-BE49-F238E27FC236}">
                <a16:creationId xmlns:a16="http://schemas.microsoft.com/office/drawing/2014/main" id="{3BA1FCF7-1E22-4D50-A0C3-615D4705B5B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893139" y="1484882"/>
            <a:ext cx="487363" cy="48736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36BBB02-CFDE-42A5-9D46-B84BFE0554B9}"/>
              </a:ext>
            </a:extLst>
          </p:cNvPr>
          <p:cNvSpPr txBox="1"/>
          <p:nvPr/>
        </p:nvSpPr>
        <p:spPr>
          <a:xfrm>
            <a:off x="4486582" y="2838835"/>
            <a:ext cx="20631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FF0000"/>
                </a:solidFill>
              </a:rPr>
              <a:t>どうやって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0969110-747B-443A-8002-BAEDAB77C0D5}"/>
              </a:ext>
            </a:extLst>
          </p:cNvPr>
          <p:cNvSpPr txBox="1"/>
          <p:nvPr/>
        </p:nvSpPr>
        <p:spPr>
          <a:xfrm>
            <a:off x="4424438" y="3428999"/>
            <a:ext cx="14246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FF0000"/>
                </a:solidFill>
              </a:rPr>
              <a:t>なにで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6F0E027-2F59-446B-ADD6-45E063614FD5}"/>
              </a:ext>
            </a:extLst>
          </p:cNvPr>
          <p:cNvSpPr txBox="1"/>
          <p:nvPr/>
        </p:nvSpPr>
        <p:spPr>
          <a:xfrm>
            <a:off x="3394629" y="4042561"/>
            <a:ext cx="6292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FF0000"/>
                </a:solidFill>
              </a:rPr>
              <a:t>で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DEA03AF-3880-4CA5-9A90-B99BAFAE0025}"/>
              </a:ext>
            </a:extLst>
          </p:cNvPr>
          <p:cNvSpPr txBox="1"/>
          <p:nvPr/>
        </p:nvSpPr>
        <p:spPr>
          <a:xfrm>
            <a:off x="3394629" y="4601832"/>
            <a:ext cx="6292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FF0000"/>
                </a:solidFill>
              </a:rPr>
              <a:t>で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386649D-34D5-43AC-9D8D-5C41FD4BF123}"/>
              </a:ext>
            </a:extLst>
          </p:cNvPr>
          <p:cNvSpPr txBox="1"/>
          <p:nvPr/>
        </p:nvSpPr>
        <p:spPr>
          <a:xfrm>
            <a:off x="3851564" y="5193562"/>
            <a:ext cx="16665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FF0000"/>
                </a:solidFill>
              </a:rPr>
              <a:t>あるいて</a:t>
            </a:r>
            <a:endParaRPr lang="en-US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8138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32056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10" grpId="0"/>
      <p:bldP spid="11" grpId="0"/>
      <p:bldP spid="12" grpId="0"/>
      <p:bldP spid="13" grpId="0"/>
      <p:bldP spid="14" grpId="0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B4DEC5E-78E1-4126-B0C3-0AB5474DDC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7" y="600201"/>
            <a:ext cx="10905066" cy="1390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3883415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72E7177-BC00-45B2-AB94-32853B420C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715" y="183612"/>
            <a:ext cx="11760569" cy="64907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7ADA68A-A01C-4522-9723-83216D39DC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5706" y="597779"/>
            <a:ext cx="3729157" cy="80650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038F9B4-824C-4920-8ADF-25BDEBC776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8467" y="1489876"/>
            <a:ext cx="7993948" cy="232912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211A2BC-B21E-4CBA-8DAC-7BD2609906D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78467" y="3833362"/>
            <a:ext cx="4876431" cy="252305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241BD91-DE8E-438A-AFAC-E2F70D00FC0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75898" y="3804637"/>
            <a:ext cx="4866210" cy="1288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6710897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AA22FB2-1E9A-4206-A888-F9EE4C9122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715" y="183612"/>
            <a:ext cx="11760569" cy="649077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FD1F7AD-508C-4D0B-9407-6852060620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3570" y="1420083"/>
            <a:ext cx="8224859" cy="4017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2576059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C361419-6DE3-44E3-A0F1-788738DC2794}"/>
              </a:ext>
            </a:extLst>
          </p:cNvPr>
          <p:cNvSpPr/>
          <p:nvPr/>
        </p:nvSpPr>
        <p:spPr>
          <a:xfrm>
            <a:off x="949227" y="1269508"/>
            <a:ext cx="10325414" cy="4864962"/>
          </a:xfrm>
          <a:prstGeom prst="rect">
            <a:avLst/>
          </a:prstGeom>
          <a:noFill/>
          <a:ln w="139700" cmpd="thinThick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7DAED3F-EC54-47A0-BEEA-A0E6E0EC85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50367" y="581488"/>
            <a:ext cx="2449206" cy="118500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68089C9-2830-4B1D-BD97-89232122143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65777" y="1827659"/>
            <a:ext cx="8259432" cy="85666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8CAC411-FF8D-49FC-AB58-DDD898F77FC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54315" y="2878423"/>
            <a:ext cx="5149586" cy="2794408"/>
          </a:xfrm>
          <a:prstGeom prst="rect">
            <a:avLst/>
          </a:prstGeom>
        </p:spPr>
      </p:pic>
      <p:pic>
        <p:nvPicPr>
          <p:cNvPr id="8" name="X_[13-27]_katachi">
            <a:hlinkClick r:id="" action="ppaction://media"/>
            <a:extLst>
              <a:ext uri="{FF2B5EF4-FFF2-40B4-BE49-F238E27FC236}">
                <a16:creationId xmlns:a16="http://schemas.microsoft.com/office/drawing/2014/main" id="{DAABE89A-7B00-4251-B496-ADD541A53F6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028305" y="1522811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697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718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B31FBED-00EF-4BA3-967B-6801FD7FB750}"/>
              </a:ext>
            </a:extLst>
          </p:cNvPr>
          <p:cNvSpPr/>
          <p:nvPr/>
        </p:nvSpPr>
        <p:spPr>
          <a:xfrm>
            <a:off x="196787" y="157578"/>
            <a:ext cx="11798424" cy="65428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C361419-6DE3-44E3-A0F1-788738DC2794}"/>
              </a:ext>
            </a:extLst>
          </p:cNvPr>
          <p:cNvSpPr/>
          <p:nvPr/>
        </p:nvSpPr>
        <p:spPr>
          <a:xfrm>
            <a:off x="949227" y="1269508"/>
            <a:ext cx="10325414" cy="4864962"/>
          </a:xfrm>
          <a:prstGeom prst="rect">
            <a:avLst/>
          </a:prstGeom>
          <a:noFill/>
          <a:ln w="139700" cmpd="thinThick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7DAED3F-EC54-47A0-BEEA-A0E6E0EC85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50367" y="581488"/>
            <a:ext cx="2449206" cy="118500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68089C9-2830-4B1D-BD97-89232122143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65777" y="1827659"/>
            <a:ext cx="8259432" cy="85666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8CAC411-FF8D-49FC-AB58-DDD898F77FC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54315" y="2878423"/>
            <a:ext cx="5149586" cy="2794408"/>
          </a:xfrm>
          <a:prstGeom prst="rect">
            <a:avLst/>
          </a:prstGeom>
        </p:spPr>
      </p:pic>
      <p:pic>
        <p:nvPicPr>
          <p:cNvPr id="8" name="X_[13-27]_katachi">
            <a:hlinkClick r:id="" action="ppaction://media"/>
            <a:extLst>
              <a:ext uri="{FF2B5EF4-FFF2-40B4-BE49-F238E27FC236}">
                <a16:creationId xmlns:a16="http://schemas.microsoft.com/office/drawing/2014/main" id="{DAABE89A-7B00-4251-B496-ADD541A53F6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818880" y="1897263"/>
            <a:ext cx="487363" cy="48736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B849755-719A-4DA3-B08B-01060C2576D2}"/>
              </a:ext>
            </a:extLst>
          </p:cNvPr>
          <p:cNvSpPr txBox="1"/>
          <p:nvPr/>
        </p:nvSpPr>
        <p:spPr>
          <a:xfrm>
            <a:off x="2521927" y="2745490"/>
            <a:ext cx="22071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FF0000"/>
                </a:solidFill>
              </a:rPr>
              <a:t>どのぐらい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996271E-A776-4715-AB8C-F98E136AC5B0}"/>
              </a:ext>
            </a:extLst>
          </p:cNvPr>
          <p:cNvSpPr txBox="1"/>
          <p:nvPr/>
        </p:nvSpPr>
        <p:spPr>
          <a:xfrm>
            <a:off x="3986473" y="3401643"/>
            <a:ext cx="10737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FF0000"/>
                </a:solidFill>
              </a:rPr>
              <a:t>です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2E37FAE-C827-4F2D-8B2B-6C532BDFA427}"/>
              </a:ext>
            </a:extLst>
          </p:cNvPr>
          <p:cNvSpPr txBox="1"/>
          <p:nvPr/>
        </p:nvSpPr>
        <p:spPr>
          <a:xfrm>
            <a:off x="3730770" y="3993551"/>
            <a:ext cx="22071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FF0000"/>
                </a:solidFill>
              </a:rPr>
              <a:t>かかります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FFB0D8A-D87A-4A16-9801-B12A1FE9A9BC}"/>
              </a:ext>
            </a:extLst>
          </p:cNvPr>
          <p:cNvSpPr txBox="1"/>
          <p:nvPr/>
        </p:nvSpPr>
        <p:spPr>
          <a:xfrm>
            <a:off x="4256032" y="4571581"/>
            <a:ext cx="22071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FF0000"/>
                </a:solidFill>
              </a:rPr>
              <a:t>かかります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445680E-8B76-4552-8A5C-2E4E2EEB5248}"/>
              </a:ext>
            </a:extLst>
          </p:cNvPr>
          <p:cNvSpPr txBox="1"/>
          <p:nvPr/>
        </p:nvSpPr>
        <p:spPr>
          <a:xfrm>
            <a:off x="3418870" y="5149611"/>
            <a:ext cx="623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FF0000"/>
                </a:solidFill>
              </a:rPr>
              <a:t>で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1F7FDC4-63B2-456C-96C6-F98075A22206}"/>
              </a:ext>
            </a:extLst>
          </p:cNvPr>
          <p:cNvSpPr txBox="1"/>
          <p:nvPr/>
        </p:nvSpPr>
        <p:spPr>
          <a:xfrm>
            <a:off x="5383593" y="5149611"/>
            <a:ext cx="623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FF0000"/>
                </a:solidFill>
              </a:rPr>
              <a:t>で</a:t>
            </a:r>
            <a:endParaRPr lang="en-US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55255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1" dur="31718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0B4DEA8-EE00-40B6-8D59-E8FF519A44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7" y="817965"/>
            <a:ext cx="10905066" cy="1335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417448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8F87D28-5B73-4DF6-A5BC-31FC58E83C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715" y="183612"/>
            <a:ext cx="11760569" cy="64907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9DD7234-0183-45E6-B33A-85150EA865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0538" y="395498"/>
            <a:ext cx="5275461" cy="86460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4F42297-1288-4DB1-AE3C-CDB577F4E3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2550" y="1366613"/>
            <a:ext cx="8515350" cy="376129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FB20EF0-89FD-4F17-8F2A-C88AE21315C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52550" y="5265995"/>
            <a:ext cx="5064066" cy="119650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CC8375C-C21A-465F-B12D-4A2DDA53918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56149" y="5265995"/>
            <a:ext cx="4690288" cy="1239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2384164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E039E46-AEAF-401D-808D-E445EFF23B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0099" y="523777"/>
            <a:ext cx="8477643" cy="1057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3523495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DCD2DC3-CF39-4A60-8594-85655DBB2BE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76325" y="978439"/>
            <a:ext cx="10039350" cy="308434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347476C-55CB-42AF-B168-F33C0BE8B8F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6325" y="4175463"/>
            <a:ext cx="10039350" cy="1765522"/>
          </a:xfrm>
          <a:prstGeom prst="rect">
            <a:avLst/>
          </a:prstGeom>
        </p:spPr>
      </p:pic>
      <p:pic>
        <p:nvPicPr>
          <p:cNvPr id="6" name="X_[13-22]_kiku1">
            <a:hlinkClick r:id="" action="ppaction://media"/>
            <a:extLst>
              <a:ext uri="{FF2B5EF4-FFF2-40B4-BE49-F238E27FC236}">
                <a16:creationId xmlns:a16="http://schemas.microsoft.com/office/drawing/2014/main" id="{161454E3-1D4F-442E-B4A6-AC3A989A276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396184" y="1645611"/>
            <a:ext cx="487363" cy="487363"/>
          </a:xfrm>
          <a:prstGeom prst="rect">
            <a:avLst/>
          </a:prstGeom>
        </p:spPr>
      </p:pic>
      <p:pic>
        <p:nvPicPr>
          <p:cNvPr id="7" name="X_[13-23]_kiku2">
            <a:hlinkClick r:id="" action="ppaction://media"/>
            <a:extLst>
              <a:ext uri="{FF2B5EF4-FFF2-40B4-BE49-F238E27FC236}">
                <a16:creationId xmlns:a16="http://schemas.microsoft.com/office/drawing/2014/main" id="{280FC7F2-FE9D-4B45-ACF9-390FA2145F72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396184" y="4968707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5966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17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045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54D567A-74BF-40E8-AC5C-F5EF275D6C8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5286" y="419100"/>
            <a:ext cx="10133237" cy="308402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448DAF5-1A74-4B09-B343-C39DEB10A62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25286" y="3503129"/>
            <a:ext cx="10133237" cy="2923797"/>
          </a:xfrm>
          <a:prstGeom prst="rect">
            <a:avLst/>
          </a:prstGeom>
        </p:spPr>
      </p:pic>
      <p:pic>
        <p:nvPicPr>
          <p:cNvPr id="6" name="X_[13-24]_kiku3">
            <a:hlinkClick r:id="" action="ppaction://media"/>
            <a:extLst>
              <a:ext uri="{FF2B5EF4-FFF2-40B4-BE49-F238E27FC236}">
                <a16:creationId xmlns:a16="http://schemas.microsoft.com/office/drawing/2014/main" id="{828CB4CA-F1D6-41F0-A0EA-A0A42F30856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33477" y="1077439"/>
            <a:ext cx="487363" cy="487363"/>
          </a:xfrm>
          <a:prstGeom prst="rect">
            <a:avLst/>
          </a:prstGeom>
        </p:spPr>
      </p:pic>
      <p:pic>
        <p:nvPicPr>
          <p:cNvPr id="7" name="X_[13-25]_kiku4">
            <a:hlinkClick r:id="" action="ppaction://media"/>
            <a:extLst>
              <a:ext uri="{FF2B5EF4-FFF2-40B4-BE49-F238E27FC236}">
                <a16:creationId xmlns:a16="http://schemas.microsoft.com/office/drawing/2014/main" id="{5C05805F-D265-468E-A0DF-E5E6D2A4C07C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33477" y="4317788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0105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312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494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9757936-DE9A-4DCF-9C21-968C8F9CF7F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5646" y="1101427"/>
            <a:ext cx="4014334" cy="77576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C53BFAF-4E50-4D41-B696-D369CB4114B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40948" y="1101427"/>
            <a:ext cx="4361870" cy="101717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5FB43D0-C383-4EA2-81AF-01A801E64E6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836776" y="2473101"/>
            <a:ext cx="3042539" cy="106204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EBCF9B0-CB3E-489C-90CC-0CA5809D8C0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35588" y="3867744"/>
            <a:ext cx="4337937" cy="55645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A89CA6E-A9C7-44D1-8E53-E2158407201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866693" y="4846804"/>
            <a:ext cx="3012622" cy="103213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228FD8-8C7C-4F23-96B1-3B5E3454A2A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962819" y="2131585"/>
            <a:ext cx="547111" cy="35043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FF440DB-096B-4146-8655-E69D381C1C16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938454" y="3513241"/>
            <a:ext cx="571476" cy="332596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EB34E872-C2D4-4CA3-AA62-4F88C7C6E44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962819" y="4496367"/>
            <a:ext cx="547111" cy="350437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DB6ED1C4-EB4A-4F3B-805A-83A7920781F6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64074" y="1905567"/>
            <a:ext cx="5649965" cy="2158782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8BD3861B-1662-41E4-8475-71452D491D3D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55985" y="3983323"/>
            <a:ext cx="3021236" cy="403926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5EF01F6E-1C2F-493A-9A58-AA75E1208224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039716" y="3977129"/>
            <a:ext cx="2081968" cy="415713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BFF95DD3-ABB0-420A-9AEB-CBD180181BB9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956277" y="4387843"/>
            <a:ext cx="3161315" cy="348034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E5BCC32F-3E90-40CF-9041-9AEFB8023FC6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978087" y="4735877"/>
            <a:ext cx="5387422" cy="348034"/>
          </a:xfrm>
          <a:prstGeom prst="rect">
            <a:avLst/>
          </a:prstGeom>
        </p:spPr>
      </p:pic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2FDD43B0-D892-4BE1-8670-3EA06B9821E5}"/>
              </a:ext>
            </a:extLst>
          </p:cNvPr>
          <p:cNvSpPr/>
          <p:nvPr/>
        </p:nvSpPr>
        <p:spPr>
          <a:xfrm>
            <a:off x="248576" y="1905566"/>
            <a:ext cx="4962616" cy="87673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8" name="X_[13-28]_hanasu1">
            <a:hlinkClick r:id="" action="ppaction://media"/>
            <a:extLst>
              <a:ext uri="{FF2B5EF4-FFF2-40B4-BE49-F238E27FC236}">
                <a16:creationId xmlns:a16="http://schemas.microsoft.com/office/drawing/2014/main" id="{5A471816-F2FB-4EA1-8899-CE6897E1339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3346068" y="2343931"/>
            <a:ext cx="487363" cy="487363"/>
          </a:xfrm>
          <a:prstGeom prst="rect">
            <a:avLst/>
          </a:prstGeom>
        </p:spPr>
      </p:pic>
      <p:pic>
        <p:nvPicPr>
          <p:cNvPr id="29" name="X_[13-29]_hanasu2">
            <a:hlinkClick r:id="" action="ppaction://media"/>
            <a:extLst>
              <a:ext uri="{FF2B5EF4-FFF2-40B4-BE49-F238E27FC236}">
                <a16:creationId xmlns:a16="http://schemas.microsoft.com/office/drawing/2014/main" id="{B32D4190-2249-4D39-A8D9-43196C755674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5384418" y="1994659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354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519" fill="hold"/>
                                        <p:tgtEl>
                                          <p:spTgt spid="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9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2457" fill="hold"/>
                                        <p:tgtEl>
                                          <p:spTgt spid="2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8"/>
                </p:tgtEl>
              </p:cMediaNode>
            </p:audio>
          </p:childTnLst>
        </p:cTn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9757936-DE9A-4DCF-9C21-968C8F9CF7F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5646" y="248054"/>
            <a:ext cx="4014334" cy="77576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C53BFAF-4E50-4D41-B696-D369CB4114B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40948" y="1101427"/>
            <a:ext cx="4361870" cy="101717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5FB43D0-C383-4EA2-81AF-01A801E64E6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836776" y="2473101"/>
            <a:ext cx="3042539" cy="106204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EBCF9B0-CB3E-489C-90CC-0CA5809D8C0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35588" y="3867744"/>
            <a:ext cx="4337937" cy="55645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A89CA6E-A9C7-44D1-8E53-E2158407201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866693" y="4846804"/>
            <a:ext cx="3012622" cy="103213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228FD8-8C7C-4F23-96B1-3B5E3454A2A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962819" y="2131585"/>
            <a:ext cx="547111" cy="35043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FF440DB-096B-4146-8655-E69D381C1C16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938454" y="3513241"/>
            <a:ext cx="571476" cy="332596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EB34E872-C2D4-4CA3-AA62-4F88C7C6E44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962819" y="4496367"/>
            <a:ext cx="547111" cy="350437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DB6ED1C4-EB4A-4F3B-805A-83A7920781F6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64074" y="1052194"/>
            <a:ext cx="5649965" cy="2158782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8BD3861B-1662-41E4-8475-71452D491D3D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55985" y="3129950"/>
            <a:ext cx="3021236" cy="403926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5EF01F6E-1C2F-493A-9A58-AA75E1208224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039716" y="3123756"/>
            <a:ext cx="2081968" cy="415713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BFF95DD3-ABB0-420A-9AEB-CBD180181BB9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956277" y="3534470"/>
            <a:ext cx="3161315" cy="348034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E5BCC32F-3E90-40CF-9041-9AEFB8023FC6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978087" y="3882504"/>
            <a:ext cx="5387422" cy="348034"/>
          </a:xfrm>
          <a:prstGeom prst="rect">
            <a:avLst/>
          </a:prstGeom>
        </p:spPr>
      </p:pic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2FDD43B0-D892-4BE1-8670-3EA06B9821E5}"/>
              </a:ext>
            </a:extLst>
          </p:cNvPr>
          <p:cNvSpPr/>
          <p:nvPr/>
        </p:nvSpPr>
        <p:spPr>
          <a:xfrm>
            <a:off x="248575" y="1895753"/>
            <a:ext cx="5565463" cy="84994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8" name="X_[13-28]_hanasu1">
            <a:hlinkClick r:id="" action="ppaction://media"/>
            <a:extLst>
              <a:ext uri="{FF2B5EF4-FFF2-40B4-BE49-F238E27FC236}">
                <a16:creationId xmlns:a16="http://schemas.microsoft.com/office/drawing/2014/main" id="{5A471816-F2FB-4EA1-8899-CE6897E1339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4224978" y="2244942"/>
            <a:ext cx="487363" cy="487363"/>
          </a:xfrm>
          <a:prstGeom prst="rect">
            <a:avLst/>
          </a:prstGeom>
        </p:spPr>
      </p:pic>
      <p:pic>
        <p:nvPicPr>
          <p:cNvPr id="29" name="X_[13-29]_hanasu2">
            <a:hlinkClick r:id="" action="ppaction://media"/>
            <a:extLst>
              <a:ext uri="{FF2B5EF4-FFF2-40B4-BE49-F238E27FC236}">
                <a16:creationId xmlns:a16="http://schemas.microsoft.com/office/drawing/2014/main" id="{B32D4190-2249-4D39-A8D9-43196C755674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5920999" y="1985738"/>
            <a:ext cx="487363" cy="487363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76B4C71C-9017-4AC8-A033-405A318A1DF0}"/>
              </a:ext>
            </a:extLst>
          </p:cNvPr>
          <p:cNvSpPr/>
          <p:nvPr/>
        </p:nvSpPr>
        <p:spPr>
          <a:xfrm>
            <a:off x="925679" y="4405808"/>
            <a:ext cx="3867628" cy="2165906"/>
          </a:xfrm>
          <a:prstGeom prst="rect">
            <a:avLst/>
          </a:prstGeom>
          <a:noFill/>
          <a:ln w="76200">
            <a:solidFill>
              <a:srgbClr val="E799D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EB78AE81-BC19-4EC9-952B-F9C70814A983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060541" y="4701348"/>
            <a:ext cx="3506194" cy="1729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97783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519" fill="hold"/>
                                        <p:tgtEl>
                                          <p:spTgt spid="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9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2457" fill="hold"/>
                                        <p:tgtEl>
                                          <p:spTgt spid="2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8"/>
                </p:tgtEl>
              </p:cMediaNode>
            </p:audio>
          </p:childTnLst>
        </p:cTn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9757936-DE9A-4DCF-9C21-968C8F9CF7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646" y="1101427"/>
            <a:ext cx="4014334" cy="77576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C53BFAF-4E50-4D41-B696-D369CB4114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40948" y="1101427"/>
            <a:ext cx="4361870" cy="101717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5FB43D0-C383-4EA2-81AF-01A801E64E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36776" y="2473101"/>
            <a:ext cx="3042539" cy="106204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EBCF9B0-CB3E-489C-90CC-0CA5809D8C0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35588" y="3867744"/>
            <a:ext cx="4337937" cy="55645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A89CA6E-A9C7-44D1-8E53-E2158407201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66693" y="4846804"/>
            <a:ext cx="3012622" cy="103213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228FD8-8C7C-4F23-96B1-3B5E3454A2A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62819" y="2131585"/>
            <a:ext cx="547111" cy="35043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FF440DB-096B-4146-8655-E69D381C1C1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938454" y="3513241"/>
            <a:ext cx="571476" cy="332596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EB34E872-C2D4-4CA3-AA62-4F88C7C6E44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62819" y="4496367"/>
            <a:ext cx="547111" cy="350437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DB6ED1C4-EB4A-4F3B-805A-83A7920781F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64074" y="1905567"/>
            <a:ext cx="5649965" cy="2158782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8BD3861B-1662-41E4-8475-71452D491D3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55985" y="3983323"/>
            <a:ext cx="3021236" cy="403926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5EF01F6E-1C2F-493A-9A58-AA75E120822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039716" y="3977129"/>
            <a:ext cx="2081968" cy="415713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BFF95DD3-ABB0-420A-9AEB-CBD180181BB9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56277" y="4387843"/>
            <a:ext cx="3161315" cy="348034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E5BCC32F-3E90-40CF-9041-9AEFB8023FC6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78087" y="4735877"/>
            <a:ext cx="5387422" cy="348034"/>
          </a:xfrm>
          <a:prstGeom prst="rect">
            <a:avLst/>
          </a:prstGeom>
        </p:spPr>
      </p:pic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2FDD43B0-D892-4BE1-8670-3EA06B9821E5}"/>
              </a:ext>
            </a:extLst>
          </p:cNvPr>
          <p:cNvSpPr/>
          <p:nvPr/>
        </p:nvSpPr>
        <p:spPr>
          <a:xfrm>
            <a:off x="248576" y="3515558"/>
            <a:ext cx="6248732" cy="163349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6635029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D8B0A6E4-C137-445C-B74A-C248260832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6502" y="480817"/>
            <a:ext cx="8918996" cy="5896365"/>
          </a:xfrm>
          <a:prstGeom prst="rect">
            <a:avLst/>
          </a:prstGeom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AB19290E-01B9-442C-8FE8-4427FF6CD6AD}"/>
              </a:ext>
            </a:extLst>
          </p:cNvPr>
          <p:cNvSpPr/>
          <p:nvPr/>
        </p:nvSpPr>
        <p:spPr>
          <a:xfrm>
            <a:off x="1636501" y="2849733"/>
            <a:ext cx="8918997" cy="76348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2116193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9D63AAC8-0765-4380-B2F3-E12AF13435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7767" y="690838"/>
            <a:ext cx="10905066" cy="1990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1636311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5F504F4-3A9C-4E71-BE15-6949B16B8E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921" y="565272"/>
            <a:ext cx="4857565" cy="163112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984D56B-85AE-4D62-A10F-76710988E4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2921" y="2817088"/>
            <a:ext cx="10521736" cy="2997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0082271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8A039E3-FB9A-41FA-B083-1FA21AC2CC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96150" y="219075"/>
            <a:ext cx="7161162" cy="151447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ABD1D8B-ADC1-4973-BFFC-1E0AE30252C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42618" y="1733550"/>
            <a:ext cx="8353232" cy="4791075"/>
          </a:xfrm>
          <a:prstGeom prst="rect">
            <a:avLst/>
          </a:prstGeom>
        </p:spPr>
      </p:pic>
      <p:pic>
        <p:nvPicPr>
          <p:cNvPr id="13" name="X_[13-30]_kiku1">
            <a:hlinkClick r:id="" action="ppaction://media"/>
            <a:extLst>
              <a:ext uri="{FF2B5EF4-FFF2-40B4-BE49-F238E27FC236}">
                <a16:creationId xmlns:a16="http://schemas.microsoft.com/office/drawing/2014/main" id="{7AE9B1AF-C928-4725-B63C-2875D25BB3C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803959" y="1733550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3826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11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ECBD6CA-886D-4A6C-B71D-597D8CFBE6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1209" y="794704"/>
            <a:ext cx="9249580" cy="5268590"/>
          </a:xfrm>
          <a:prstGeom prst="rect">
            <a:avLst/>
          </a:prstGeom>
        </p:spPr>
      </p:pic>
      <p:pic>
        <p:nvPicPr>
          <p:cNvPr id="9" name="X_[13-31]_kiku2">
            <a:hlinkClick r:id="" action="ppaction://media"/>
            <a:extLst>
              <a:ext uri="{FF2B5EF4-FFF2-40B4-BE49-F238E27FC236}">
                <a16:creationId xmlns:a16="http://schemas.microsoft.com/office/drawing/2014/main" id="{732AF4C0-2E2D-47A4-8CA9-4687657E882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00278" y="823556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9384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052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2404155-9549-4BC5-8D3A-949E51A20A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43686" y="749102"/>
            <a:ext cx="9376545" cy="5359795"/>
          </a:xfrm>
          <a:prstGeom prst="rect">
            <a:avLst/>
          </a:prstGeom>
        </p:spPr>
      </p:pic>
      <p:pic>
        <p:nvPicPr>
          <p:cNvPr id="5" name="X_[13-32]_kiku3">
            <a:hlinkClick r:id="" action="ppaction://media"/>
            <a:extLst>
              <a:ext uri="{FF2B5EF4-FFF2-40B4-BE49-F238E27FC236}">
                <a16:creationId xmlns:a16="http://schemas.microsoft.com/office/drawing/2014/main" id="{BECAD89C-A4C6-48C0-935D-D011223199A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644161" y="749102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3292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1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C939BA6E-F7BD-49DF-8304-9A1059F8E7DA}"/>
              </a:ext>
            </a:extLst>
          </p:cNvPr>
          <p:cNvSpPr/>
          <p:nvPr/>
        </p:nvSpPr>
        <p:spPr>
          <a:xfrm>
            <a:off x="196787" y="157578"/>
            <a:ext cx="11798424" cy="65428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8A039E3-FB9A-41FA-B083-1FA21AC2CC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96150" y="219075"/>
            <a:ext cx="7161162" cy="151447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ABD1D8B-ADC1-4973-BFFC-1E0AE30252C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42618" y="1733550"/>
            <a:ext cx="8353232" cy="4791075"/>
          </a:xfrm>
          <a:prstGeom prst="rect">
            <a:avLst/>
          </a:prstGeom>
        </p:spPr>
      </p:pic>
      <p:pic>
        <p:nvPicPr>
          <p:cNvPr id="13" name="X_[13-30]_kiku1">
            <a:hlinkClick r:id="" action="ppaction://media"/>
            <a:extLst>
              <a:ext uri="{FF2B5EF4-FFF2-40B4-BE49-F238E27FC236}">
                <a16:creationId xmlns:a16="http://schemas.microsoft.com/office/drawing/2014/main" id="{7AE9B1AF-C928-4725-B63C-2875D25BB3C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803959" y="1733550"/>
            <a:ext cx="487363" cy="487363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92ADA76B-6534-4073-9E43-03DDB2C9F8EE}"/>
              </a:ext>
            </a:extLst>
          </p:cNvPr>
          <p:cNvSpPr txBox="1"/>
          <p:nvPr/>
        </p:nvSpPr>
        <p:spPr>
          <a:xfrm>
            <a:off x="7111981" y="4075900"/>
            <a:ext cx="9223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dirty="0">
                <a:solidFill>
                  <a:srgbClr val="FF0000"/>
                </a:solidFill>
              </a:rPr>
              <a:t>バス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0ABF50F-FA60-4679-9BE2-858B92E831BF}"/>
              </a:ext>
            </a:extLst>
          </p:cNvPr>
          <p:cNvSpPr txBox="1"/>
          <p:nvPr/>
        </p:nvSpPr>
        <p:spPr>
          <a:xfrm>
            <a:off x="7111980" y="5354590"/>
            <a:ext cx="14993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dirty="0">
                <a:solidFill>
                  <a:srgbClr val="FF0000"/>
                </a:solidFill>
              </a:rPr>
              <a:t>あるいて</a:t>
            </a:r>
            <a:endParaRPr lang="en-US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2429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2911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  <p:bldLst>
      <p:bldP spid="14" grpId="0"/>
      <p:bldP spid="15" grpId="0"/>
    </p:bld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98639F2-D7CF-4854-B153-C967859025E4}"/>
              </a:ext>
            </a:extLst>
          </p:cNvPr>
          <p:cNvSpPr/>
          <p:nvPr/>
        </p:nvSpPr>
        <p:spPr>
          <a:xfrm>
            <a:off x="196787" y="157578"/>
            <a:ext cx="11798424" cy="65428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ECBD6CA-886D-4A6C-B71D-597D8CFBE6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1209" y="794704"/>
            <a:ext cx="9249580" cy="5268590"/>
          </a:xfrm>
          <a:prstGeom prst="rect">
            <a:avLst/>
          </a:prstGeom>
        </p:spPr>
      </p:pic>
      <p:pic>
        <p:nvPicPr>
          <p:cNvPr id="9" name="X_[13-31]_kiku2">
            <a:hlinkClick r:id="" action="ppaction://media"/>
            <a:extLst>
              <a:ext uri="{FF2B5EF4-FFF2-40B4-BE49-F238E27FC236}">
                <a16:creationId xmlns:a16="http://schemas.microsoft.com/office/drawing/2014/main" id="{732AF4C0-2E2D-47A4-8CA9-4687657E882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00278" y="823556"/>
            <a:ext cx="487363" cy="48736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5A1AA62-8762-46AB-9FDA-BAC2BF421882}"/>
              </a:ext>
            </a:extLst>
          </p:cNvPr>
          <p:cNvSpPr txBox="1"/>
          <p:nvPr/>
        </p:nvSpPr>
        <p:spPr>
          <a:xfrm>
            <a:off x="7120858" y="2105057"/>
            <a:ext cx="26268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dirty="0">
                <a:solidFill>
                  <a:srgbClr val="FF0000"/>
                </a:solidFill>
              </a:rPr>
              <a:t>１２ばんのバス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409CEEB-A04E-4E0D-B78E-38269841816B}"/>
              </a:ext>
            </a:extLst>
          </p:cNvPr>
          <p:cNvSpPr txBox="1"/>
          <p:nvPr/>
        </p:nvSpPr>
        <p:spPr>
          <a:xfrm>
            <a:off x="7120857" y="3535842"/>
            <a:ext cx="26268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dirty="0">
                <a:solidFill>
                  <a:srgbClr val="FF0000"/>
                </a:solidFill>
              </a:rPr>
              <a:t>５ばんのバス</a:t>
            </a:r>
            <a:endParaRPr lang="en-US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462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27052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10" grpId="0"/>
      <p:bldP spid="11" grpId="0"/>
    </p:bld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D93B0E3-A36D-4B2C-A7B8-D05423DE6F1D}"/>
              </a:ext>
            </a:extLst>
          </p:cNvPr>
          <p:cNvSpPr/>
          <p:nvPr/>
        </p:nvSpPr>
        <p:spPr>
          <a:xfrm>
            <a:off x="196787" y="157578"/>
            <a:ext cx="11798424" cy="65428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2404155-9549-4BC5-8D3A-949E51A20A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43686" y="749102"/>
            <a:ext cx="9376545" cy="5359795"/>
          </a:xfrm>
          <a:prstGeom prst="rect">
            <a:avLst/>
          </a:prstGeom>
        </p:spPr>
      </p:pic>
      <p:pic>
        <p:nvPicPr>
          <p:cNvPr id="5" name="X_[13-32]_kiku3">
            <a:hlinkClick r:id="" action="ppaction://media"/>
            <a:extLst>
              <a:ext uri="{FF2B5EF4-FFF2-40B4-BE49-F238E27FC236}">
                <a16:creationId xmlns:a16="http://schemas.microsoft.com/office/drawing/2014/main" id="{BECAD89C-A4C6-48C0-935D-D011223199A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644161" y="749102"/>
            <a:ext cx="487363" cy="48736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D9ECDB7-F84B-4283-888A-FEDB67F47BE7}"/>
              </a:ext>
            </a:extLst>
          </p:cNvPr>
          <p:cNvSpPr txBox="1"/>
          <p:nvPr/>
        </p:nvSpPr>
        <p:spPr>
          <a:xfrm>
            <a:off x="7671274" y="1989648"/>
            <a:ext cx="4961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dirty="0">
                <a:solidFill>
                  <a:srgbClr val="FF0000"/>
                </a:solidFill>
              </a:rPr>
              <a:t>✓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41131FB-70A9-4BA1-80FD-925BE535735B}"/>
              </a:ext>
            </a:extLst>
          </p:cNvPr>
          <p:cNvSpPr txBox="1"/>
          <p:nvPr/>
        </p:nvSpPr>
        <p:spPr>
          <a:xfrm>
            <a:off x="9038436" y="3421171"/>
            <a:ext cx="4961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dirty="0">
                <a:solidFill>
                  <a:srgbClr val="FF0000"/>
                </a:solidFill>
              </a:rPr>
              <a:t>✓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DA24967-DDD9-421D-A45F-17FCF21F6AB3}"/>
              </a:ext>
            </a:extLst>
          </p:cNvPr>
          <p:cNvSpPr txBox="1"/>
          <p:nvPr/>
        </p:nvSpPr>
        <p:spPr>
          <a:xfrm>
            <a:off x="7183970" y="4814227"/>
            <a:ext cx="8414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dirty="0">
                <a:solidFill>
                  <a:srgbClr val="FF0000"/>
                </a:solidFill>
              </a:rPr>
              <a:t>バス</a:t>
            </a:r>
            <a:endParaRPr lang="en-US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1382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331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6" grpId="0"/>
      <p:bldP spid="7" grpId="0"/>
      <p:bldP spid="8" grpId="0"/>
    </p:bld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BA81424-6A08-4FAE-AA03-7EC66DEE18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4875" y="607586"/>
            <a:ext cx="7286660" cy="1166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3255374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97B2044-D87B-4A06-940F-02C3410767E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82066" y="387318"/>
            <a:ext cx="8596543" cy="313203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4771B8E-C1EF-4236-AA7C-E90DAE61003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82065" y="3519355"/>
            <a:ext cx="8596543" cy="2933105"/>
          </a:xfrm>
          <a:prstGeom prst="rect">
            <a:avLst/>
          </a:prstGeom>
        </p:spPr>
      </p:pic>
      <p:pic>
        <p:nvPicPr>
          <p:cNvPr id="7" name="X_[13-30]_kiku1">
            <a:hlinkClick r:id="" action="ppaction://media"/>
            <a:extLst>
              <a:ext uri="{FF2B5EF4-FFF2-40B4-BE49-F238E27FC236}">
                <a16:creationId xmlns:a16="http://schemas.microsoft.com/office/drawing/2014/main" id="{41715879-0219-4901-8D8F-311D1607A15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149536" y="943437"/>
            <a:ext cx="487363" cy="487363"/>
          </a:xfrm>
          <a:prstGeom prst="rect">
            <a:avLst/>
          </a:prstGeom>
        </p:spPr>
      </p:pic>
      <p:pic>
        <p:nvPicPr>
          <p:cNvPr id="8" name="X_[13-31]_kiku2">
            <a:hlinkClick r:id="" action="ppaction://media"/>
            <a:extLst>
              <a:ext uri="{FF2B5EF4-FFF2-40B4-BE49-F238E27FC236}">
                <a16:creationId xmlns:a16="http://schemas.microsoft.com/office/drawing/2014/main" id="{BF9CA769-1774-48FE-941A-570096248274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149535" y="414380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3836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11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7052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A28EB76-BE80-45EF-91D2-9EDD7BDA21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39870" y="1009898"/>
            <a:ext cx="8264709" cy="3314204"/>
          </a:xfrm>
          <a:prstGeom prst="rect">
            <a:avLst/>
          </a:prstGeom>
        </p:spPr>
      </p:pic>
      <p:pic>
        <p:nvPicPr>
          <p:cNvPr id="6" name="X_[13-32]_kiku3">
            <a:hlinkClick r:id="" action="ppaction://media"/>
            <a:extLst>
              <a:ext uri="{FF2B5EF4-FFF2-40B4-BE49-F238E27FC236}">
                <a16:creationId xmlns:a16="http://schemas.microsoft.com/office/drawing/2014/main" id="{AC13887B-1C0B-4E6A-87BE-09C6AEF52B9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436581" y="1708907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932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17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1DCAE1F-F209-41A2-BCD0-825490C1E4B0}"/>
              </a:ext>
            </a:extLst>
          </p:cNvPr>
          <p:cNvSpPr/>
          <p:nvPr/>
        </p:nvSpPr>
        <p:spPr>
          <a:xfrm>
            <a:off x="984737" y="1003177"/>
            <a:ext cx="10325414" cy="5370990"/>
          </a:xfrm>
          <a:prstGeom prst="rect">
            <a:avLst/>
          </a:prstGeom>
          <a:noFill/>
          <a:ln w="139700" cmpd="thinThick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9859276-ACC6-4039-8844-F23511DCC5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85877" y="315158"/>
            <a:ext cx="2449206" cy="118500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1773E87-F57F-4C01-8182-323388B5EE3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90942" y="1604300"/>
            <a:ext cx="7062185" cy="86418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AEE373C-02C2-4274-A2C9-1C2292A8B2A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41108" y="2528205"/>
            <a:ext cx="4662623" cy="160049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6208AD7-948B-498C-8375-391ACBBC846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78895" y="4277638"/>
            <a:ext cx="4836208" cy="56590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2A40B7A-32BF-493D-AE79-025C0942331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41108" y="4974283"/>
            <a:ext cx="7632029" cy="1114552"/>
          </a:xfrm>
          <a:prstGeom prst="rect">
            <a:avLst/>
          </a:prstGeom>
        </p:spPr>
      </p:pic>
      <p:pic>
        <p:nvPicPr>
          <p:cNvPr id="13" name="X_[13-33]_katachi">
            <a:hlinkClick r:id="" action="ppaction://media"/>
            <a:extLst>
              <a:ext uri="{FF2B5EF4-FFF2-40B4-BE49-F238E27FC236}">
                <a16:creationId xmlns:a16="http://schemas.microsoft.com/office/drawing/2014/main" id="{7F0FE1BC-DAD1-4B43-B51B-68F07F771C5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9056414" y="1655553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18019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166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55EA85E-759D-4FBC-90A6-FF33E92519CE}"/>
              </a:ext>
            </a:extLst>
          </p:cNvPr>
          <p:cNvSpPr/>
          <p:nvPr/>
        </p:nvSpPr>
        <p:spPr>
          <a:xfrm>
            <a:off x="196787" y="157578"/>
            <a:ext cx="11798424" cy="65428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1DCAE1F-F209-41A2-BCD0-825490C1E4B0}"/>
              </a:ext>
            </a:extLst>
          </p:cNvPr>
          <p:cNvSpPr/>
          <p:nvPr/>
        </p:nvSpPr>
        <p:spPr>
          <a:xfrm>
            <a:off x="984737" y="1003177"/>
            <a:ext cx="10325414" cy="5370990"/>
          </a:xfrm>
          <a:prstGeom prst="rect">
            <a:avLst/>
          </a:prstGeom>
          <a:noFill/>
          <a:ln w="139700" cmpd="thinThick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9859276-ACC6-4039-8844-F23511DCC5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85877" y="315158"/>
            <a:ext cx="2449206" cy="118500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1773E87-F57F-4C01-8182-323388B5EE3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90942" y="1604300"/>
            <a:ext cx="7062185" cy="86418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AEE373C-02C2-4274-A2C9-1C2292A8B2A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41108" y="2528205"/>
            <a:ext cx="4662623" cy="160049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6208AD7-948B-498C-8375-391ACBBC846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78895" y="4277638"/>
            <a:ext cx="4836208" cy="56590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2A40B7A-32BF-493D-AE79-025C0942331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41108" y="4974283"/>
            <a:ext cx="7632029" cy="1114552"/>
          </a:xfrm>
          <a:prstGeom prst="rect">
            <a:avLst/>
          </a:prstGeom>
        </p:spPr>
      </p:pic>
      <p:pic>
        <p:nvPicPr>
          <p:cNvPr id="13" name="X_[13-33]_katachi">
            <a:hlinkClick r:id="" action="ppaction://media"/>
            <a:extLst>
              <a:ext uri="{FF2B5EF4-FFF2-40B4-BE49-F238E27FC236}">
                <a16:creationId xmlns:a16="http://schemas.microsoft.com/office/drawing/2014/main" id="{7F0FE1BC-DAD1-4B43-B51B-68F07F771C5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9056414" y="1655553"/>
            <a:ext cx="487363" cy="487363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5D2964C1-6287-4015-BC0A-95BA15CB264B}"/>
              </a:ext>
            </a:extLst>
          </p:cNvPr>
          <p:cNvSpPr txBox="1"/>
          <p:nvPr/>
        </p:nvSpPr>
        <p:spPr>
          <a:xfrm>
            <a:off x="5067157" y="2607941"/>
            <a:ext cx="5257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に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E5D6844-9E57-45F8-8A7D-AF22E1872389}"/>
              </a:ext>
            </a:extLst>
          </p:cNvPr>
          <p:cNvSpPr txBox="1"/>
          <p:nvPr/>
        </p:nvSpPr>
        <p:spPr>
          <a:xfrm>
            <a:off x="3935083" y="3162341"/>
            <a:ext cx="5257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で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1CEB5A0-8011-404A-9A08-F276844FB741}"/>
              </a:ext>
            </a:extLst>
          </p:cNvPr>
          <p:cNvSpPr txBox="1"/>
          <p:nvPr/>
        </p:nvSpPr>
        <p:spPr>
          <a:xfrm>
            <a:off x="5391454" y="3156502"/>
            <a:ext cx="5257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を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81B5143-07D8-4659-B1DD-0B01DFE2CDCE}"/>
              </a:ext>
            </a:extLst>
          </p:cNvPr>
          <p:cNvSpPr txBox="1"/>
          <p:nvPr/>
        </p:nvSpPr>
        <p:spPr>
          <a:xfrm>
            <a:off x="3768320" y="3702796"/>
            <a:ext cx="5257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に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881CF9F-0B33-413B-B284-BC4C436777CB}"/>
              </a:ext>
            </a:extLst>
          </p:cNvPr>
          <p:cNvSpPr txBox="1"/>
          <p:nvPr/>
        </p:nvSpPr>
        <p:spPr>
          <a:xfrm>
            <a:off x="3505432" y="4404687"/>
            <a:ext cx="5257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で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731EE74-E3AF-4529-8BCF-1781E34AC031}"/>
              </a:ext>
            </a:extLst>
          </p:cNvPr>
          <p:cNvSpPr txBox="1"/>
          <p:nvPr/>
        </p:nvSpPr>
        <p:spPr>
          <a:xfrm>
            <a:off x="5159146" y="4399441"/>
            <a:ext cx="5257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に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8B4F07A-1C9C-41DB-B288-7BE6E12381A8}"/>
              </a:ext>
            </a:extLst>
          </p:cNvPr>
          <p:cNvSpPr txBox="1"/>
          <p:nvPr/>
        </p:nvSpPr>
        <p:spPr>
          <a:xfrm>
            <a:off x="3110126" y="5069894"/>
            <a:ext cx="9210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から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3FA7C0A-55C8-4AA5-9F55-0CC13D357E70}"/>
              </a:ext>
            </a:extLst>
          </p:cNvPr>
          <p:cNvSpPr txBox="1"/>
          <p:nvPr/>
        </p:nvSpPr>
        <p:spPr>
          <a:xfrm>
            <a:off x="5592933" y="5069017"/>
            <a:ext cx="7978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まで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92EDEC2-7689-4DEC-A679-F6C8448E9240}"/>
              </a:ext>
            </a:extLst>
          </p:cNvPr>
          <p:cNvSpPr txBox="1"/>
          <p:nvPr/>
        </p:nvSpPr>
        <p:spPr>
          <a:xfrm>
            <a:off x="7456282" y="5069016"/>
            <a:ext cx="5257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に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47AD656-DCBF-473A-91AE-0E1213A2463D}"/>
              </a:ext>
            </a:extLst>
          </p:cNvPr>
          <p:cNvSpPr txBox="1"/>
          <p:nvPr/>
        </p:nvSpPr>
        <p:spPr>
          <a:xfrm>
            <a:off x="3859048" y="5623990"/>
            <a:ext cx="9210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から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90DA6BC-3AAA-40E8-9BEA-F662CE0D29A6}"/>
              </a:ext>
            </a:extLst>
          </p:cNvPr>
          <p:cNvSpPr txBox="1"/>
          <p:nvPr/>
        </p:nvSpPr>
        <p:spPr>
          <a:xfrm>
            <a:off x="6524991" y="5623989"/>
            <a:ext cx="7978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まで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F7C6A89-7AC9-4853-AF62-C756013DDC8A}"/>
              </a:ext>
            </a:extLst>
          </p:cNvPr>
          <p:cNvSpPr txBox="1"/>
          <p:nvPr/>
        </p:nvSpPr>
        <p:spPr>
          <a:xfrm>
            <a:off x="8419506" y="5623989"/>
            <a:ext cx="5257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に</a:t>
            </a:r>
            <a:endParaRPr lang="en-US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887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5" dur="45166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5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  <p:bldLst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</p:bld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2AF59ED-FACE-46EE-9AAE-FF89E00136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7" y="619251"/>
            <a:ext cx="10905066" cy="1390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7133129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B03054A-7BA6-44F1-ADEA-2EEE1647DD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9073" y="389892"/>
            <a:ext cx="5343935" cy="105787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3D6D3B0-A7A2-4233-AF74-90D3348143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43750" y="689542"/>
            <a:ext cx="4571999" cy="1972948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F8C46C03-A776-4AAC-9236-704EAEE0FD5E}"/>
              </a:ext>
            </a:extLst>
          </p:cNvPr>
          <p:cNvSpPr/>
          <p:nvPr/>
        </p:nvSpPr>
        <p:spPr>
          <a:xfrm>
            <a:off x="400975" y="233038"/>
            <a:ext cx="11390050" cy="6391923"/>
          </a:xfrm>
          <a:prstGeom prst="rect">
            <a:avLst/>
          </a:prstGeom>
          <a:noFill/>
          <a:ln w="92075" cmpd="thinThick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E703333E-201E-41FE-B9DA-62235AA7D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65146" y="2764058"/>
            <a:ext cx="7449232" cy="3759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2038141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DE158CC-4ABC-47B9-8F4F-72FB84C8DF0D}"/>
              </a:ext>
            </a:extLst>
          </p:cNvPr>
          <p:cNvSpPr/>
          <p:nvPr/>
        </p:nvSpPr>
        <p:spPr>
          <a:xfrm>
            <a:off x="400975" y="233038"/>
            <a:ext cx="11390050" cy="6391923"/>
          </a:xfrm>
          <a:prstGeom prst="rect">
            <a:avLst/>
          </a:prstGeom>
          <a:noFill/>
          <a:ln w="92075" cmpd="thinThick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7F3BC46-131C-4708-BF0B-BD12D24CFE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0051" y="940293"/>
            <a:ext cx="5566277" cy="90053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720C976-D612-4FF3-8A09-B09B4D174C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0051" y="2062770"/>
            <a:ext cx="9640673" cy="215412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14D09B0-E709-48A7-9E16-6BC2EE9A0F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20051" y="4385567"/>
            <a:ext cx="5986271" cy="1399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4743988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21D503E-6F44-4ED5-B885-2B2650E164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6897" y="600075"/>
            <a:ext cx="9408932" cy="1134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1418917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97B2044-D87B-4A06-940F-02C3410767E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82066" y="387318"/>
            <a:ext cx="8596543" cy="313203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4771B8E-C1EF-4236-AA7C-E90DAE61003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82065" y="3519355"/>
            <a:ext cx="8596543" cy="2933105"/>
          </a:xfrm>
          <a:prstGeom prst="rect">
            <a:avLst/>
          </a:prstGeom>
        </p:spPr>
      </p:pic>
      <p:pic>
        <p:nvPicPr>
          <p:cNvPr id="7" name="X_[13-30]_kiku1">
            <a:hlinkClick r:id="" action="ppaction://media"/>
            <a:extLst>
              <a:ext uri="{FF2B5EF4-FFF2-40B4-BE49-F238E27FC236}">
                <a16:creationId xmlns:a16="http://schemas.microsoft.com/office/drawing/2014/main" id="{41715879-0219-4901-8D8F-311D1607A15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149536" y="943437"/>
            <a:ext cx="487363" cy="487363"/>
          </a:xfrm>
          <a:prstGeom prst="rect">
            <a:avLst/>
          </a:prstGeom>
        </p:spPr>
      </p:pic>
      <p:pic>
        <p:nvPicPr>
          <p:cNvPr id="8" name="X_[13-31]_kiku2">
            <a:hlinkClick r:id="" action="ppaction://media"/>
            <a:extLst>
              <a:ext uri="{FF2B5EF4-FFF2-40B4-BE49-F238E27FC236}">
                <a16:creationId xmlns:a16="http://schemas.microsoft.com/office/drawing/2014/main" id="{BF9CA769-1774-48FE-941A-570096248274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149535" y="414380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83579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11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7052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A28EB76-BE80-45EF-91D2-9EDD7BDA21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2696" y="1571625"/>
            <a:ext cx="8526607" cy="3419227"/>
          </a:xfrm>
          <a:prstGeom prst="rect">
            <a:avLst/>
          </a:prstGeom>
        </p:spPr>
      </p:pic>
      <p:pic>
        <p:nvPicPr>
          <p:cNvPr id="6" name="X_[13-32]_kiku3">
            <a:hlinkClick r:id="" action="ppaction://media"/>
            <a:extLst>
              <a:ext uri="{FF2B5EF4-FFF2-40B4-BE49-F238E27FC236}">
                <a16:creationId xmlns:a16="http://schemas.microsoft.com/office/drawing/2014/main" id="{AC13887B-1C0B-4E6A-87BE-09C6AEF52B9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598506" y="2232782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79371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17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D8B0A6E4-C137-445C-B74A-C248260832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6502" y="480817"/>
            <a:ext cx="8918996" cy="5896365"/>
          </a:xfrm>
          <a:prstGeom prst="rect">
            <a:avLst/>
          </a:prstGeom>
        </p:spPr>
      </p:pic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A6870E20-343F-48F7-B2B9-5E20F1838111}"/>
              </a:ext>
            </a:extLst>
          </p:cNvPr>
          <p:cNvSpPr/>
          <p:nvPr/>
        </p:nvSpPr>
        <p:spPr>
          <a:xfrm>
            <a:off x="1636501" y="3604334"/>
            <a:ext cx="8918997" cy="79011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6463208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153913D6-5C63-4CC9-8ABA-DAE88476B0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7" y="591480"/>
            <a:ext cx="10905066" cy="201743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A021070-C010-43FC-A8EF-C2A9813482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0937" y="3380160"/>
            <a:ext cx="10950125" cy="2886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2253226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, letter&#10;&#10;Description automatically generated">
            <a:extLst>
              <a:ext uri="{FF2B5EF4-FFF2-40B4-BE49-F238E27FC236}">
                <a16:creationId xmlns:a16="http://schemas.microsoft.com/office/drawing/2014/main" id="{55158660-6EF1-4EAA-B685-C701C3515F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3975" y="2007443"/>
            <a:ext cx="4962525" cy="2002582"/>
          </a:xfrm>
          <a:prstGeom prst="rect">
            <a:avLst/>
          </a:prstGeom>
        </p:spPr>
      </p:pic>
      <p:pic>
        <p:nvPicPr>
          <p:cNvPr id="5" name="Picture 4" descr="Diagram&#10;&#10;Description automatically generated">
            <a:extLst>
              <a:ext uri="{FF2B5EF4-FFF2-40B4-BE49-F238E27FC236}">
                <a16:creationId xmlns:a16="http://schemas.microsoft.com/office/drawing/2014/main" id="{B659159A-4B8D-4229-8277-985DC305CD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63155" y="1910045"/>
            <a:ext cx="4172712" cy="3171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9103304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9A3D81E-4873-4973-8897-41CCC07B08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681" y="374193"/>
            <a:ext cx="3583907" cy="79457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5D89AB6-C0F0-4D12-A5CA-FB4F5F5B91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0619" y="1500737"/>
            <a:ext cx="4582576" cy="208096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03B4B33-0877-46FB-836F-D66007C538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0619" y="4326392"/>
            <a:ext cx="2920972" cy="140349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A384AE0-084D-47A3-BF28-4BCA6132B88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16394" y="492690"/>
            <a:ext cx="2569903" cy="188872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D4CD499-403F-4D92-88E9-38B6DC7A5C6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16394" y="2878817"/>
            <a:ext cx="2485748" cy="325121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7E483807-E131-4F3F-9004-045420BEF8C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94924" y="492690"/>
            <a:ext cx="3092351" cy="453544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ADCF980C-1330-47CE-BF4D-678622C790D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3681" y="1273439"/>
            <a:ext cx="239697" cy="197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6216627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F4AA3C57-C232-4F5D-934F-D3C7513172C4}"/>
              </a:ext>
            </a:extLst>
          </p:cNvPr>
          <p:cNvSpPr/>
          <p:nvPr/>
        </p:nvSpPr>
        <p:spPr>
          <a:xfrm>
            <a:off x="196787" y="157578"/>
            <a:ext cx="11798424" cy="65428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9A3D81E-4873-4973-8897-41CCC07B08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681" y="374193"/>
            <a:ext cx="3583907" cy="79457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5D89AB6-C0F0-4D12-A5CA-FB4F5F5B91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0619" y="1500737"/>
            <a:ext cx="4582576" cy="208096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03B4B33-0877-46FB-836F-D66007C538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0619" y="4326392"/>
            <a:ext cx="2920972" cy="140349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A384AE0-084D-47A3-BF28-4BCA6132B88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16394" y="492690"/>
            <a:ext cx="2569903" cy="188872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D4CD499-403F-4D92-88E9-38B6DC7A5C6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16394" y="2878817"/>
            <a:ext cx="2485748" cy="325121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7E483807-E131-4F3F-9004-045420BEF8C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94924" y="492690"/>
            <a:ext cx="3092351" cy="453544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ADCF980C-1330-47CE-BF4D-678622C790D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3681" y="1273439"/>
            <a:ext cx="239697" cy="197843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EF47AD56-1372-431B-ACD6-BCDC97538611}"/>
              </a:ext>
            </a:extLst>
          </p:cNvPr>
          <p:cNvSpPr txBox="1"/>
          <p:nvPr/>
        </p:nvSpPr>
        <p:spPr>
          <a:xfrm>
            <a:off x="536067" y="3674011"/>
            <a:ext cx="4641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b="1" dirty="0">
                <a:solidFill>
                  <a:srgbClr val="FF0000"/>
                </a:solidFill>
              </a:rPr>
              <a:t>ひがし・みなみ・きた・にし にある でぐち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CBC1391-5B48-46AC-8938-E4D09C07B016}"/>
              </a:ext>
            </a:extLst>
          </p:cNvPr>
          <p:cNvSpPr txBox="1"/>
          <p:nvPr/>
        </p:nvSpPr>
        <p:spPr>
          <a:xfrm>
            <a:off x="477392" y="5845820"/>
            <a:ext cx="44116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b="1" dirty="0">
                <a:solidFill>
                  <a:srgbClr val="FF0000"/>
                </a:solidFill>
              </a:rPr>
              <a:t>きっぷをチェックするところ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C6E530A-E2CD-4D4A-85BD-1EA9B291D84C}"/>
              </a:ext>
            </a:extLst>
          </p:cNvPr>
          <p:cNvSpPr txBox="1"/>
          <p:nvPr/>
        </p:nvSpPr>
        <p:spPr>
          <a:xfrm>
            <a:off x="5118440" y="2381414"/>
            <a:ext cx="34812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b="1" dirty="0">
                <a:solidFill>
                  <a:srgbClr val="FF0000"/>
                </a:solidFill>
              </a:rPr>
              <a:t>エスカレーターや</a:t>
            </a:r>
            <a:endParaRPr lang="en-US" altLang="ja-JP" b="1" dirty="0">
              <a:solidFill>
                <a:srgbClr val="FF0000"/>
              </a:solidFill>
            </a:endParaRPr>
          </a:p>
          <a:p>
            <a:pPr algn="ctr"/>
            <a:r>
              <a:rPr lang="ja-JP" altLang="en-US" b="1" dirty="0">
                <a:solidFill>
                  <a:srgbClr val="FF0000"/>
                </a:solidFill>
              </a:rPr>
              <a:t>エレベーターの ばしょ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FDE9346-8FAF-47B4-9C35-EF61A73055B7}"/>
              </a:ext>
            </a:extLst>
          </p:cNvPr>
          <p:cNvSpPr txBox="1"/>
          <p:nvPr/>
        </p:nvSpPr>
        <p:spPr>
          <a:xfrm>
            <a:off x="4460984" y="6129966"/>
            <a:ext cx="53211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b="1">
                <a:solidFill>
                  <a:srgbClr val="FF0000"/>
                </a:solidFill>
              </a:rPr>
              <a:t>でんしゃが しゅっぱつ する まで</a:t>
            </a:r>
            <a:r>
              <a:rPr lang="ja-JP" altLang="en-US" b="1" dirty="0">
                <a:solidFill>
                  <a:srgbClr val="FF0000"/>
                </a:solidFill>
              </a:rPr>
              <a:t>のあいだ</a:t>
            </a:r>
            <a:endParaRPr lang="en-US" altLang="ja-JP" b="1" dirty="0">
              <a:solidFill>
                <a:srgbClr val="FF0000"/>
              </a:solidFill>
            </a:endParaRPr>
          </a:p>
          <a:p>
            <a:pPr algn="ctr"/>
            <a:r>
              <a:rPr lang="ja-JP" altLang="en-US" b="1" dirty="0">
                <a:solidFill>
                  <a:srgbClr val="FF0000"/>
                </a:solidFill>
              </a:rPr>
              <a:t>まっているへや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C9612C9-8C8C-4AD9-B8A1-6AF80329CF6B}"/>
              </a:ext>
            </a:extLst>
          </p:cNvPr>
          <p:cNvSpPr txBox="1"/>
          <p:nvPr/>
        </p:nvSpPr>
        <p:spPr>
          <a:xfrm>
            <a:off x="8651254" y="5028137"/>
            <a:ext cx="28226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b="1" dirty="0">
                <a:solidFill>
                  <a:srgbClr val="FF0000"/>
                </a:solidFill>
              </a:rPr>
              <a:t>バスやタクシーの のりば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2831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1" grpId="0"/>
      <p:bldP spid="22" grpId="0"/>
      <p:bldP spid="23" grpId="0"/>
    </p:bld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D8B0A6E4-C137-445C-B74A-C248260832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6502" y="480817"/>
            <a:ext cx="8918996" cy="5896365"/>
          </a:xfrm>
          <a:prstGeom prst="rect">
            <a:avLst/>
          </a:prstGeom>
        </p:spPr>
      </p:pic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A6870E20-343F-48F7-B2B9-5E20F1838111}"/>
              </a:ext>
            </a:extLst>
          </p:cNvPr>
          <p:cNvSpPr/>
          <p:nvPr/>
        </p:nvSpPr>
        <p:spPr>
          <a:xfrm>
            <a:off x="1636501" y="4350058"/>
            <a:ext cx="8918997" cy="79011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7436621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DC99BB42-5213-48A0-B433-81ABF9FC6C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3948" y="1321308"/>
            <a:ext cx="5404104" cy="421538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375</TotalTime>
  <Words>275</Words>
  <Application>Microsoft Office PowerPoint</Application>
  <PresentationFormat>ワイド画面</PresentationFormat>
  <Paragraphs>163</Paragraphs>
  <Slides>108</Slides>
  <Notes>1</Notes>
  <HiddenSlides>0</HiddenSlides>
  <MMClips>117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108</vt:i4>
      </vt:variant>
    </vt:vector>
  </HeadingPairs>
  <TitlesOfParts>
    <vt:vector size="114" baseType="lpstr">
      <vt:lpstr>游ゴシック</vt:lpstr>
      <vt:lpstr>Arial</vt:lpstr>
      <vt:lpstr>Calibri</vt:lpstr>
      <vt:lpstr>Calibri Light</vt:lpstr>
      <vt:lpstr>Khmer OS</vt:lpstr>
      <vt:lpstr>Office Theme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Khun Alex</dc:creator>
  <cp:lastModifiedBy>Kazuyo Takehara</cp:lastModifiedBy>
  <cp:revision>24</cp:revision>
  <dcterms:created xsi:type="dcterms:W3CDTF">2021-09-07T03:52:15Z</dcterms:created>
  <dcterms:modified xsi:type="dcterms:W3CDTF">2023-04-19T04:03:47Z</dcterms:modified>
</cp:coreProperties>
</file>