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7" r:id="rId12"/>
    <p:sldId id="266" r:id="rId13"/>
    <p:sldId id="269" r:id="rId14"/>
    <p:sldId id="268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89" r:id="rId36"/>
    <p:sldId id="291" r:id="rId37"/>
    <p:sldId id="293" r:id="rId38"/>
    <p:sldId id="292" r:id="rId39"/>
    <p:sldId id="294" r:id="rId40"/>
    <p:sldId id="295" r:id="rId41"/>
    <p:sldId id="297" r:id="rId42"/>
    <p:sldId id="296" r:id="rId43"/>
    <p:sldId id="298" r:id="rId44"/>
    <p:sldId id="299" r:id="rId45"/>
    <p:sldId id="300" r:id="rId46"/>
    <p:sldId id="301" r:id="rId47"/>
    <p:sldId id="302" r:id="rId48"/>
    <p:sldId id="304" r:id="rId49"/>
    <p:sldId id="303" r:id="rId50"/>
    <p:sldId id="305" r:id="rId51"/>
    <p:sldId id="331" r:id="rId52"/>
    <p:sldId id="307" r:id="rId53"/>
    <p:sldId id="309" r:id="rId54"/>
    <p:sldId id="308" r:id="rId55"/>
    <p:sldId id="311" r:id="rId56"/>
    <p:sldId id="310" r:id="rId57"/>
    <p:sldId id="327" r:id="rId58"/>
    <p:sldId id="312" r:id="rId59"/>
    <p:sldId id="314" r:id="rId60"/>
    <p:sldId id="313" r:id="rId61"/>
    <p:sldId id="315" r:id="rId62"/>
    <p:sldId id="328" r:id="rId63"/>
    <p:sldId id="329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5" r:id="rId73"/>
    <p:sldId id="324" r:id="rId74"/>
    <p:sldId id="326" r:id="rId75"/>
    <p:sldId id="330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9A679B-C77D-471D-A55F-B4B788E07BC5}" v="40" dt="2023-04-21T02:52:21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4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5E9A679B-C77D-471D-A55F-B4B788E07BC5}"/>
    <pc:docChg chg="undo custSel delSld modSld">
      <pc:chgData name="Kazuyo Takehara" userId="fa7eaadb-9681-4610-86a8-8be5debccd15" providerId="ADAL" clId="{5E9A679B-C77D-471D-A55F-B4B788E07BC5}" dt="2023-04-21T02:52:53.624" v="116"/>
      <pc:docMkLst>
        <pc:docMk/>
      </pc:docMkLst>
      <pc:sldChg chg="addSp modSp mod modAnim">
        <pc:chgData name="Kazuyo Takehara" userId="fa7eaadb-9681-4610-86a8-8be5debccd15" providerId="ADAL" clId="{5E9A679B-C77D-471D-A55F-B4B788E07BC5}" dt="2023-04-19T02:39:12.201" v="59" actId="14100"/>
        <pc:sldMkLst>
          <pc:docMk/>
          <pc:sldMk cId="4078259752" sldId="259"/>
        </pc:sldMkLst>
        <pc:spChg chg="mod">
          <ac:chgData name="Kazuyo Takehara" userId="fa7eaadb-9681-4610-86a8-8be5debccd15" providerId="ADAL" clId="{5E9A679B-C77D-471D-A55F-B4B788E07BC5}" dt="2023-04-19T02:35:53.022" v="6" actId="1076"/>
          <ac:spMkLst>
            <pc:docMk/>
            <pc:sldMk cId="4078259752" sldId="259"/>
            <ac:spMk id="8" creationId="{CBC8B112-B967-46EF-AEB7-2ABFD6EC6364}"/>
          </ac:spMkLst>
        </pc:spChg>
        <pc:spChg chg="mod">
          <ac:chgData name="Kazuyo Takehara" userId="fa7eaadb-9681-4610-86a8-8be5debccd15" providerId="ADAL" clId="{5E9A679B-C77D-471D-A55F-B4B788E07BC5}" dt="2023-04-19T02:36:01.798" v="12" actId="1036"/>
          <ac:spMkLst>
            <pc:docMk/>
            <pc:sldMk cId="4078259752" sldId="259"/>
            <ac:spMk id="9" creationId="{E4142DB3-D8C8-46DD-BAF0-BE73741D7A5A}"/>
          </ac:spMkLst>
        </pc:spChg>
        <pc:spChg chg="mod">
          <ac:chgData name="Kazuyo Takehara" userId="fa7eaadb-9681-4610-86a8-8be5debccd15" providerId="ADAL" clId="{5E9A679B-C77D-471D-A55F-B4B788E07BC5}" dt="2023-04-19T02:36:01.798" v="12" actId="1036"/>
          <ac:spMkLst>
            <pc:docMk/>
            <pc:sldMk cId="4078259752" sldId="259"/>
            <ac:spMk id="10" creationId="{012119AC-E22B-48ED-BA2F-1370C77F1EE9}"/>
          </ac:spMkLst>
        </pc:spChg>
        <pc:spChg chg="mod">
          <ac:chgData name="Kazuyo Takehara" userId="fa7eaadb-9681-4610-86a8-8be5debccd15" providerId="ADAL" clId="{5E9A679B-C77D-471D-A55F-B4B788E07BC5}" dt="2023-04-19T02:39:12.201" v="59" actId="14100"/>
          <ac:spMkLst>
            <pc:docMk/>
            <pc:sldMk cId="4078259752" sldId="259"/>
            <ac:spMk id="11" creationId="{8C874F81-AEC9-4116-8A5D-EA3DE0E2CBAE}"/>
          </ac:spMkLst>
        </pc:spChg>
        <pc:spChg chg="mod">
          <ac:chgData name="Kazuyo Takehara" userId="fa7eaadb-9681-4610-86a8-8be5debccd15" providerId="ADAL" clId="{5E9A679B-C77D-471D-A55F-B4B788E07BC5}" dt="2023-04-19T02:37:08.908" v="27" actId="20577"/>
          <ac:spMkLst>
            <pc:docMk/>
            <pc:sldMk cId="4078259752" sldId="259"/>
            <ac:spMk id="12" creationId="{A55A23BA-9530-4678-9CEF-49FA850309B9}"/>
          </ac:spMkLst>
        </pc:spChg>
        <pc:spChg chg="add mod">
          <ac:chgData name="Kazuyo Takehara" userId="fa7eaadb-9681-4610-86a8-8be5debccd15" providerId="ADAL" clId="{5E9A679B-C77D-471D-A55F-B4B788E07BC5}" dt="2023-04-19T02:36:54.395" v="14" actId="1076"/>
          <ac:spMkLst>
            <pc:docMk/>
            <pc:sldMk cId="4078259752" sldId="259"/>
            <ac:spMk id="13" creationId="{18EB6353-33B8-4355-B1A5-042B8B54B1C0}"/>
          </ac:spMkLst>
        </pc:spChg>
      </pc:sldChg>
      <pc:sldChg chg="modSp mod">
        <pc:chgData name="Kazuyo Takehara" userId="fa7eaadb-9681-4610-86a8-8be5debccd15" providerId="ADAL" clId="{5E9A679B-C77D-471D-A55F-B4B788E07BC5}" dt="2023-04-19T02:38:01.125" v="52" actId="1076"/>
        <pc:sldMkLst>
          <pc:docMk/>
          <pc:sldMk cId="2681500153" sldId="262"/>
        </pc:sldMkLst>
        <pc:spChg chg="mod">
          <ac:chgData name="Kazuyo Takehara" userId="fa7eaadb-9681-4610-86a8-8be5debccd15" providerId="ADAL" clId="{5E9A679B-C77D-471D-A55F-B4B788E07BC5}" dt="2023-04-19T02:37:56.361" v="51" actId="1076"/>
          <ac:spMkLst>
            <pc:docMk/>
            <pc:sldMk cId="2681500153" sldId="262"/>
            <ac:spMk id="6" creationId="{B52DA27F-0CFD-4794-86DC-3FB1D6715AB6}"/>
          </ac:spMkLst>
        </pc:spChg>
        <pc:spChg chg="mod">
          <ac:chgData name="Kazuyo Takehara" userId="fa7eaadb-9681-4610-86a8-8be5debccd15" providerId="ADAL" clId="{5E9A679B-C77D-471D-A55F-B4B788E07BC5}" dt="2023-04-19T02:38:01.125" v="52" actId="1076"/>
          <ac:spMkLst>
            <pc:docMk/>
            <pc:sldMk cId="2681500153" sldId="262"/>
            <ac:spMk id="11" creationId="{867F5FC9-6F8F-4B89-8883-E470F7A6E2C7}"/>
          </ac:spMkLst>
        </pc:spChg>
        <pc:spChg chg="mod">
          <ac:chgData name="Kazuyo Takehara" userId="fa7eaadb-9681-4610-86a8-8be5debccd15" providerId="ADAL" clId="{5E9A679B-C77D-471D-A55F-B4B788E07BC5}" dt="2023-04-19T02:37:44.063" v="49" actId="1036"/>
          <ac:spMkLst>
            <pc:docMk/>
            <pc:sldMk cId="2681500153" sldId="262"/>
            <ac:spMk id="13" creationId="{71CC2885-0348-4675-8675-FC9DA33E58EF}"/>
          </ac:spMkLst>
        </pc:spChg>
        <pc:spChg chg="mod">
          <ac:chgData name="Kazuyo Takehara" userId="fa7eaadb-9681-4610-86a8-8be5debccd15" providerId="ADAL" clId="{5E9A679B-C77D-471D-A55F-B4B788E07BC5}" dt="2023-04-19T02:37:44.063" v="49" actId="1036"/>
          <ac:spMkLst>
            <pc:docMk/>
            <pc:sldMk cId="2681500153" sldId="262"/>
            <ac:spMk id="14" creationId="{E782F5D6-B50C-4FEC-A6EB-4D05C3322BAD}"/>
          </ac:spMkLst>
        </pc:spChg>
        <pc:spChg chg="mod">
          <ac:chgData name="Kazuyo Takehara" userId="fa7eaadb-9681-4610-86a8-8be5debccd15" providerId="ADAL" clId="{5E9A679B-C77D-471D-A55F-B4B788E07BC5}" dt="2023-04-19T02:37:44.063" v="49" actId="1036"/>
          <ac:spMkLst>
            <pc:docMk/>
            <pc:sldMk cId="2681500153" sldId="262"/>
            <ac:spMk id="15" creationId="{FBB52E30-065B-43A7-9856-EED744AAF3B4}"/>
          </ac:spMkLst>
        </pc:spChg>
        <pc:spChg chg="mod">
          <ac:chgData name="Kazuyo Takehara" userId="fa7eaadb-9681-4610-86a8-8be5debccd15" providerId="ADAL" clId="{5E9A679B-C77D-471D-A55F-B4B788E07BC5}" dt="2023-04-19T02:37:44.063" v="49" actId="1036"/>
          <ac:spMkLst>
            <pc:docMk/>
            <pc:sldMk cId="2681500153" sldId="262"/>
            <ac:spMk id="16" creationId="{E74E181D-90E3-45A2-9EAA-171F20C36422}"/>
          </ac:spMkLst>
        </pc:spChg>
      </pc:sldChg>
      <pc:sldChg chg="modSp mod">
        <pc:chgData name="Kazuyo Takehara" userId="fa7eaadb-9681-4610-86a8-8be5debccd15" providerId="ADAL" clId="{5E9A679B-C77D-471D-A55F-B4B788E07BC5}" dt="2023-04-19T03:29:17.238" v="84" actId="1076"/>
        <pc:sldMkLst>
          <pc:docMk/>
          <pc:sldMk cId="4237743223" sldId="266"/>
        </pc:sldMkLst>
        <pc:spChg chg="mod">
          <ac:chgData name="Kazuyo Takehara" userId="fa7eaadb-9681-4610-86a8-8be5debccd15" providerId="ADAL" clId="{5E9A679B-C77D-471D-A55F-B4B788E07BC5}" dt="2023-04-19T02:39:28.269" v="60"/>
          <ac:spMkLst>
            <pc:docMk/>
            <pc:sldMk cId="4237743223" sldId="266"/>
            <ac:spMk id="16" creationId="{50EC7DD0-E786-40B0-8C43-8BE7DA2E23B6}"/>
          </ac:spMkLst>
        </pc:spChg>
        <pc:picChg chg="mod">
          <ac:chgData name="Kazuyo Takehara" userId="fa7eaadb-9681-4610-86a8-8be5debccd15" providerId="ADAL" clId="{5E9A679B-C77D-471D-A55F-B4B788E07BC5}" dt="2023-04-19T03:29:15.312" v="83" actId="1076"/>
          <ac:picMkLst>
            <pc:docMk/>
            <pc:sldMk cId="4237743223" sldId="266"/>
            <ac:picMk id="8" creationId="{11DCB883-DB72-4D38-BCC7-333F7B2FE8CE}"/>
          </ac:picMkLst>
        </pc:picChg>
        <pc:picChg chg="mod">
          <ac:chgData name="Kazuyo Takehara" userId="fa7eaadb-9681-4610-86a8-8be5debccd15" providerId="ADAL" clId="{5E9A679B-C77D-471D-A55F-B4B788E07BC5}" dt="2023-04-19T03:29:17.238" v="84" actId="1076"/>
          <ac:picMkLst>
            <pc:docMk/>
            <pc:sldMk cId="4237743223" sldId="266"/>
            <ac:picMk id="10" creationId="{06D3B76A-EB86-4DF6-A83D-1B3FF1CB3CF3}"/>
          </ac:picMkLst>
        </pc:picChg>
      </pc:sldChg>
      <pc:sldChg chg="modSp mod">
        <pc:chgData name="Kazuyo Takehara" userId="fa7eaadb-9681-4610-86a8-8be5debccd15" providerId="ADAL" clId="{5E9A679B-C77D-471D-A55F-B4B788E07BC5}" dt="2023-04-19T03:29:11.769" v="82" actId="1076"/>
        <pc:sldMkLst>
          <pc:docMk/>
          <pc:sldMk cId="2599750221" sldId="267"/>
        </pc:sldMkLst>
        <pc:picChg chg="mod">
          <ac:chgData name="Kazuyo Takehara" userId="fa7eaadb-9681-4610-86a8-8be5debccd15" providerId="ADAL" clId="{5E9A679B-C77D-471D-A55F-B4B788E07BC5}" dt="2023-04-19T03:29:09.249" v="81" actId="1076"/>
          <ac:picMkLst>
            <pc:docMk/>
            <pc:sldMk cId="2599750221" sldId="267"/>
            <ac:picMk id="8" creationId="{11DCB883-DB72-4D38-BCC7-333F7B2FE8CE}"/>
          </ac:picMkLst>
        </pc:picChg>
        <pc:picChg chg="mod">
          <ac:chgData name="Kazuyo Takehara" userId="fa7eaadb-9681-4610-86a8-8be5debccd15" providerId="ADAL" clId="{5E9A679B-C77D-471D-A55F-B4B788E07BC5}" dt="2023-04-19T03:29:11.769" v="82" actId="1076"/>
          <ac:picMkLst>
            <pc:docMk/>
            <pc:sldMk cId="2599750221" sldId="267"/>
            <ac:picMk id="10" creationId="{06D3B76A-EB86-4DF6-A83D-1B3FF1CB3CF3}"/>
          </ac:picMkLst>
        </pc:picChg>
      </pc:sldChg>
      <pc:sldChg chg="modSp mod">
        <pc:chgData name="Kazuyo Takehara" userId="fa7eaadb-9681-4610-86a8-8be5debccd15" providerId="ADAL" clId="{5E9A679B-C77D-471D-A55F-B4B788E07BC5}" dt="2023-04-19T03:29:30.749" v="88" actId="1076"/>
        <pc:sldMkLst>
          <pc:docMk/>
          <pc:sldMk cId="1432154622" sldId="268"/>
        </pc:sldMkLst>
        <pc:picChg chg="mod">
          <ac:chgData name="Kazuyo Takehara" userId="fa7eaadb-9681-4610-86a8-8be5debccd15" providerId="ADAL" clId="{5E9A679B-C77D-471D-A55F-B4B788E07BC5}" dt="2023-04-19T03:29:26.935" v="87" actId="1076"/>
          <ac:picMkLst>
            <pc:docMk/>
            <pc:sldMk cId="1432154622" sldId="268"/>
            <ac:picMk id="6" creationId="{469AE878-D4E9-44BC-837D-0E3026995DF4}"/>
          </ac:picMkLst>
        </pc:picChg>
        <pc:picChg chg="mod">
          <ac:chgData name="Kazuyo Takehara" userId="fa7eaadb-9681-4610-86a8-8be5debccd15" providerId="ADAL" clId="{5E9A679B-C77D-471D-A55F-B4B788E07BC5}" dt="2023-04-19T03:29:30.749" v="88" actId="1076"/>
          <ac:picMkLst>
            <pc:docMk/>
            <pc:sldMk cId="1432154622" sldId="268"/>
            <ac:picMk id="8" creationId="{34969A13-165E-479B-AD14-E5E20E519304}"/>
          </ac:picMkLst>
        </pc:picChg>
      </pc:sldChg>
      <pc:sldChg chg="modSp mod">
        <pc:chgData name="Kazuyo Takehara" userId="fa7eaadb-9681-4610-86a8-8be5debccd15" providerId="ADAL" clId="{5E9A679B-C77D-471D-A55F-B4B788E07BC5}" dt="2023-04-19T03:29:23.545" v="86" actId="1076"/>
        <pc:sldMkLst>
          <pc:docMk/>
          <pc:sldMk cId="3697113138" sldId="269"/>
        </pc:sldMkLst>
        <pc:picChg chg="mod">
          <ac:chgData name="Kazuyo Takehara" userId="fa7eaadb-9681-4610-86a8-8be5debccd15" providerId="ADAL" clId="{5E9A679B-C77D-471D-A55F-B4B788E07BC5}" dt="2023-04-19T03:29:21.622" v="85" actId="1076"/>
          <ac:picMkLst>
            <pc:docMk/>
            <pc:sldMk cId="3697113138" sldId="269"/>
            <ac:picMk id="6" creationId="{469AE878-D4E9-44BC-837D-0E3026995DF4}"/>
          </ac:picMkLst>
        </pc:picChg>
        <pc:picChg chg="mod">
          <ac:chgData name="Kazuyo Takehara" userId="fa7eaadb-9681-4610-86a8-8be5debccd15" providerId="ADAL" clId="{5E9A679B-C77D-471D-A55F-B4B788E07BC5}" dt="2023-04-19T03:29:23.545" v="86" actId="1076"/>
          <ac:picMkLst>
            <pc:docMk/>
            <pc:sldMk cId="3697113138" sldId="269"/>
            <ac:picMk id="8" creationId="{34969A13-165E-479B-AD14-E5E20E519304}"/>
          </ac:picMkLst>
        </pc:picChg>
      </pc:sldChg>
      <pc:sldChg chg="modSp mod">
        <pc:chgData name="Kazuyo Takehara" userId="fa7eaadb-9681-4610-86a8-8be5debccd15" providerId="ADAL" clId="{5E9A679B-C77D-471D-A55F-B4B788E07BC5}" dt="2023-04-19T03:29:52.914" v="91" actId="1076"/>
        <pc:sldMkLst>
          <pc:docMk/>
          <pc:sldMk cId="1184328396" sldId="282"/>
        </pc:sldMkLst>
        <pc:picChg chg="mod">
          <ac:chgData name="Kazuyo Takehara" userId="fa7eaadb-9681-4610-86a8-8be5debccd15" providerId="ADAL" clId="{5E9A679B-C77D-471D-A55F-B4B788E07BC5}" dt="2023-04-19T03:29:45.533" v="89" actId="1076"/>
          <ac:picMkLst>
            <pc:docMk/>
            <pc:sldMk cId="1184328396" sldId="282"/>
            <ac:picMk id="11" creationId="{7E35BD1B-BDDC-4443-8335-E489D14ECD2E}"/>
          </ac:picMkLst>
        </pc:picChg>
        <pc:picChg chg="mod">
          <ac:chgData name="Kazuyo Takehara" userId="fa7eaadb-9681-4610-86a8-8be5debccd15" providerId="ADAL" clId="{5E9A679B-C77D-471D-A55F-B4B788E07BC5}" dt="2023-04-19T03:29:48.459" v="90" actId="1076"/>
          <ac:picMkLst>
            <pc:docMk/>
            <pc:sldMk cId="1184328396" sldId="282"/>
            <ac:picMk id="12" creationId="{F7A481FB-F619-41D9-BBE1-F9AD3C16A04A}"/>
          </ac:picMkLst>
        </pc:picChg>
        <pc:picChg chg="mod">
          <ac:chgData name="Kazuyo Takehara" userId="fa7eaadb-9681-4610-86a8-8be5debccd15" providerId="ADAL" clId="{5E9A679B-C77D-471D-A55F-B4B788E07BC5}" dt="2023-04-19T03:29:52.914" v="91" actId="1076"/>
          <ac:picMkLst>
            <pc:docMk/>
            <pc:sldMk cId="1184328396" sldId="282"/>
            <ac:picMk id="13" creationId="{3BCC0877-D0F4-4B54-AB74-7F8B7092D436}"/>
          </ac:picMkLst>
        </pc:picChg>
      </pc:sldChg>
      <pc:sldChg chg="modSp mod">
        <pc:chgData name="Kazuyo Takehara" userId="fa7eaadb-9681-4610-86a8-8be5debccd15" providerId="ADAL" clId="{5E9A679B-C77D-471D-A55F-B4B788E07BC5}" dt="2023-04-19T03:30:02.313" v="94" actId="1076"/>
        <pc:sldMkLst>
          <pc:docMk/>
          <pc:sldMk cId="1075818413" sldId="283"/>
        </pc:sldMkLst>
        <pc:picChg chg="mod">
          <ac:chgData name="Kazuyo Takehara" userId="fa7eaadb-9681-4610-86a8-8be5debccd15" providerId="ADAL" clId="{5E9A679B-C77D-471D-A55F-B4B788E07BC5}" dt="2023-04-19T03:29:57.820" v="92" actId="1076"/>
          <ac:picMkLst>
            <pc:docMk/>
            <pc:sldMk cId="1075818413" sldId="283"/>
            <ac:picMk id="11" creationId="{7E35BD1B-BDDC-4443-8335-E489D14ECD2E}"/>
          </ac:picMkLst>
        </pc:picChg>
        <pc:picChg chg="mod">
          <ac:chgData name="Kazuyo Takehara" userId="fa7eaadb-9681-4610-86a8-8be5debccd15" providerId="ADAL" clId="{5E9A679B-C77D-471D-A55F-B4B788E07BC5}" dt="2023-04-19T03:30:00.107" v="93" actId="1076"/>
          <ac:picMkLst>
            <pc:docMk/>
            <pc:sldMk cId="1075818413" sldId="283"/>
            <ac:picMk id="12" creationId="{F7A481FB-F619-41D9-BBE1-F9AD3C16A04A}"/>
          </ac:picMkLst>
        </pc:picChg>
        <pc:picChg chg="mod">
          <ac:chgData name="Kazuyo Takehara" userId="fa7eaadb-9681-4610-86a8-8be5debccd15" providerId="ADAL" clId="{5E9A679B-C77D-471D-A55F-B4B788E07BC5}" dt="2023-04-19T03:30:02.313" v="94" actId="1076"/>
          <ac:picMkLst>
            <pc:docMk/>
            <pc:sldMk cId="1075818413" sldId="283"/>
            <ac:picMk id="13" creationId="{3BCC0877-D0F4-4B54-AB74-7F8B7092D436}"/>
          </ac:picMkLst>
        </pc:picChg>
      </pc:sldChg>
      <pc:sldChg chg="addSp modSp mod">
        <pc:chgData name="Kazuyo Takehara" userId="fa7eaadb-9681-4610-86a8-8be5debccd15" providerId="ADAL" clId="{5E9A679B-C77D-471D-A55F-B4B788E07BC5}" dt="2023-04-21T02:51:46.322" v="112"/>
        <pc:sldMkLst>
          <pc:docMk/>
          <pc:sldMk cId="2129130323" sldId="288"/>
        </pc:sldMkLst>
        <pc:spChg chg="add mod">
          <ac:chgData name="Kazuyo Takehara" userId="fa7eaadb-9681-4610-86a8-8be5debccd15" providerId="ADAL" clId="{5E9A679B-C77D-471D-A55F-B4B788E07BC5}" dt="2023-04-21T02:51:23.820" v="111"/>
          <ac:spMkLst>
            <pc:docMk/>
            <pc:sldMk cId="2129130323" sldId="288"/>
            <ac:spMk id="5" creationId="{E0F58CC8-1AE7-4583-8BD5-3F8201DC84E1}"/>
          </ac:spMkLst>
        </pc:spChg>
        <pc:spChg chg="add mod">
          <ac:chgData name="Kazuyo Takehara" userId="fa7eaadb-9681-4610-86a8-8be5debccd15" providerId="ADAL" clId="{5E9A679B-C77D-471D-A55F-B4B788E07BC5}" dt="2023-04-21T02:51:46.322" v="112"/>
          <ac:spMkLst>
            <pc:docMk/>
            <pc:sldMk cId="2129130323" sldId="288"/>
            <ac:spMk id="6" creationId="{BEFC60DB-E336-43F2-A2CE-00772D0982D4}"/>
          </ac:spMkLst>
        </pc:spChg>
        <pc:picChg chg="add mod">
          <ac:chgData name="Kazuyo Takehara" userId="fa7eaadb-9681-4610-86a8-8be5debccd15" providerId="ADAL" clId="{5E9A679B-C77D-471D-A55F-B4B788E07BC5}" dt="2023-04-21T02:51:23.820" v="111"/>
          <ac:picMkLst>
            <pc:docMk/>
            <pc:sldMk cId="2129130323" sldId="288"/>
            <ac:picMk id="4" creationId="{E67FF835-3047-4550-B290-BCE59C839706}"/>
          </ac:picMkLst>
        </pc:picChg>
      </pc:sldChg>
      <pc:sldChg chg="modSp mod">
        <pc:chgData name="Kazuyo Takehara" userId="fa7eaadb-9681-4610-86a8-8be5debccd15" providerId="ADAL" clId="{5E9A679B-C77D-471D-A55F-B4B788E07BC5}" dt="2023-04-19T03:30:22.983" v="98" actId="1076"/>
        <pc:sldMkLst>
          <pc:docMk/>
          <pc:sldMk cId="640946589" sldId="296"/>
        </pc:sldMkLst>
        <pc:picChg chg="mod">
          <ac:chgData name="Kazuyo Takehara" userId="fa7eaadb-9681-4610-86a8-8be5debccd15" providerId="ADAL" clId="{5E9A679B-C77D-471D-A55F-B4B788E07BC5}" dt="2023-04-19T03:30:18.071" v="95" actId="1076"/>
          <ac:picMkLst>
            <pc:docMk/>
            <pc:sldMk cId="640946589" sldId="296"/>
            <ac:picMk id="18" creationId="{92B9D28F-300A-4ECE-AB71-08995D91998D}"/>
          </ac:picMkLst>
        </pc:picChg>
        <pc:picChg chg="mod">
          <ac:chgData name="Kazuyo Takehara" userId="fa7eaadb-9681-4610-86a8-8be5debccd15" providerId="ADAL" clId="{5E9A679B-C77D-471D-A55F-B4B788E07BC5}" dt="2023-04-19T03:30:20.407" v="97" actId="1076"/>
          <ac:picMkLst>
            <pc:docMk/>
            <pc:sldMk cId="640946589" sldId="296"/>
            <ac:picMk id="19" creationId="{6CD4E8B2-4A6B-4BFC-8D14-0EF87FDFD55C}"/>
          </ac:picMkLst>
        </pc:picChg>
        <pc:picChg chg="mod">
          <ac:chgData name="Kazuyo Takehara" userId="fa7eaadb-9681-4610-86a8-8be5debccd15" providerId="ADAL" clId="{5E9A679B-C77D-471D-A55F-B4B788E07BC5}" dt="2023-04-19T03:30:22.983" v="98" actId="1076"/>
          <ac:picMkLst>
            <pc:docMk/>
            <pc:sldMk cId="640946589" sldId="296"/>
            <ac:picMk id="20" creationId="{E72A2A7F-9E57-4219-B3E5-802E39C66FB1}"/>
          </ac:picMkLst>
        </pc:picChg>
      </pc:sldChg>
      <pc:sldChg chg="modSp mod">
        <pc:chgData name="Kazuyo Takehara" userId="fa7eaadb-9681-4610-86a8-8be5debccd15" providerId="ADAL" clId="{5E9A679B-C77D-471D-A55F-B4B788E07BC5}" dt="2023-04-19T03:30:31.609" v="101" actId="1076"/>
        <pc:sldMkLst>
          <pc:docMk/>
          <pc:sldMk cId="153363529" sldId="298"/>
        </pc:sldMkLst>
        <pc:picChg chg="mod">
          <ac:chgData name="Kazuyo Takehara" userId="fa7eaadb-9681-4610-86a8-8be5debccd15" providerId="ADAL" clId="{5E9A679B-C77D-471D-A55F-B4B788E07BC5}" dt="2023-04-19T03:30:27.515" v="99" actId="1076"/>
          <ac:picMkLst>
            <pc:docMk/>
            <pc:sldMk cId="153363529" sldId="298"/>
            <ac:picMk id="18" creationId="{92B9D28F-300A-4ECE-AB71-08995D91998D}"/>
          </ac:picMkLst>
        </pc:picChg>
        <pc:picChg chg="mod">
          <ac:chgData name="Kazuyo Takehara" userId="fa7eaadb-9681-4610-86a8-8be5debccd15" providerId="ADAL" clId="{5E9A679B-C77D-471D-A55F-B4B788E07BC5}" dt="2023-04-19T03:30:29.303" v="100" actId="1076"/>
          <ac:picMkLst>
            <pc:docMk/>
            <pc:sldMk cId="153363529" sldId="298"/>
            <ac:picMk id="19" creationId="{6CD4E8B2-4A6B-4BFC-8D14-0EF87FDFD55C}"/>
          </ac:picMkLst>
        </pc:picChg>
        <pc:picChg chg="mod">
          <ac:chgData name="Kazuyo Takehara" userId="fa7eaadb-9681-4610-86a8-8be5debccd15" providerId="ADAL" clId="{5E9A679B-C77D-471D-A55F-B4B788E07BC5}" dt="2023-04-19T03:30:31.609" v="101" actId="1076"/>
          <ac:picMkLst>
            <pc:docMk/>
            <pc:sldMk cId="153363529" sldId="298"/>
            <ac:picMk id="20" creationId="{E72A2A7F-9E57-4219-B3E5-802E39C66FB1}"/>
          </ac:picMkLst>
        </pc:picChg>
      </pc:sldChg>
      <pc:sldChg chg="modSp mod">
        <pc:chgData name="Kazuyo Takehara" userId="fa7eaadb-9681-4610-86a8-8be5debccd15" providerId="ADAL" clId="{5E9A679B-C77D-471D-A55F-B4B788E07BC5}" dt="2023-04-18T04:44:46.213" v="0" actId="207"/>
        <pc:sldMkLst>
          <pc:docMk/>
          <pc:sldMk cId="2100452920" sldId="304"/>
        </pc:sldMkLst>
        <pc:spChg chg="mod">
          <ac:chgData name="Kazuyo Takehara" userId="fa7eaadb-9681-4610-86a8-8be5debccd15" providerId="ADAL" clId="{5E9A679B-C77D-471D-A55F-B4B788E07BC5}" dt="2023-04-18T04:44:46.213" v="0" actId="207"/>
          <ac:spMkLst>
            <pc:docMk/>
            <pc:sldMk cId="2100452920" sldId="304"/>
            <ac:spMk id="5" creationId="{B04BC14F-CC9B-4483-8D7F-05084C61FE4B}"/>
          </ac:spMkLst>
        </pc:spChg>
        <pc:spChg chg="mod">
          <ac:chgData name="Kazuyo Takehara" userId="fa7eaadb-9681-4610-86a8-8be5debccd15" providerId="ADAL" clId="{5E9A679B-C77D-471D-A55F-B4B788E07BC5}" dt="2023-04-18T04:44:46.213" v="0" actId="207"/>
          <ac:spMkLst>
            <pc:docMk/>
            <pc:sldMk cId="2100452920" sldId="304"/>
            <ac:spMk id="6" creationId="{55866D3F-6801-4471-B5C0-31D2272F7C7D}"/>
          </ac:spMkLst>
        </pc:spChg>
        <pc:spChg chg="mod">
          <ac:chgData name="Kazuyo Takehara" userId="fa7eaadb-9681-4610-86a8-8be5debccd15" providerId="ADAL" clId="{5E9A679B-C77D-471D-A55F-B4B788E07BC5}" dt="2023-04-18T04:44:46.213" v="0" actId="207"/>
          <ac:spMkLst>
            <pc:docMk/>
            <pc:sldMk cId="2100452920" sldId="304"/>
            <ac:spMk id="7" creationId="{E4487598-4294-4828-BF15-AC713F559B52}"/>
          </ac:spMkLst>
        </pc:spChg>
        <pc:spChg chg="mod">
          <ac:chgData name="Kazuyo Takehara" userId="fa7eaadb-9681-4610-86a8-8be5debccd15" providerId="ADAL" clId="{5E9A679B-C77D-471D-A55F-B4B788E07BC5}" dt="2023-04-18T04:44:46.213" v="0" actId="207"/>
          <ac:spMkLst>
            <pc:docMk/>
            <pc:sldMk cId="2100452920" sldId="304"/>
            <ac:spMk id="8" creationId="{7F19B83E-42F9-4FFC-A9C9-927E033363A5}"/>
          </ac:spMkLst>
        </pc:spChg>
        <pc:spChg chg="mod">
          <ac:chgData name="Kazuyo Takehara" userId="fa7eaadb-9681-4610-86a8-8be5debccd15" providerId="ADAL" clId="{5E9A679B-C77D-471D-A55F-B4B788E07BC5}" dt="2023-04-18T04:44:46.213" v="0" actId="207"/>
          <ac:spMkLst>
            <pc:docMk/>
            <pc:sldMk cId="2100452920" sldId="304"/>
            <ac:spMk id="9" creationId="{16467221-C351-4CDD-80D5-77DF6CDFF32E}"/>
          </ac:spMkLst>
        </pc:spChg>
        <pc:spChg chg="mod">
          <ac:chgData name="Kazuyo Takehara" userId="fa7eaadb-9681-4610-86a8-8be5debccd15" providerId="ADAL" clId="{5E9A679B-C77D-471D-A55F-B4B788E07BC5}" dt="2023-04-18T04:44:46.213" v="0" actId="207"/>
          <ac:spMkLst>
            <pc:docMk/>
            <pc:sldMk cId="2100452920" sldId="304"/>
            <ac:spMk id="10" creationId="{2974B1DA-E78E-4E92-9008-C4ABCA68735E}"/>
          </ac:spMkLst>
        </pc:spChg>
      </pc:sldChg>
      <pc:sldChg chg="addSp modSp mod">
        <pc:chgData name="Kazuyo Takehara" userId="fa7eaadb-9681-4610-86a8-8be5debccd15" providerId="ADAL" clId="{5E9A679B-C77D-471D-A55F-B4B788E07BC5}" dt="2023-04-18T04:45:58.662" v="2" actId="1076"/>
        <pc:sldMkLst>
          <pc:docMk/>
          <pc:sldMk cId="3197622670" sldId="305"/>
        </pc:sldMkLst>
        <pc:spChg chg="add mod">
          <ac:chgData name="Kazuyo Takehara" userId="fa7eaadb-9681-4610-86a8-8be5debccd15" providerId="ADAL" clId="{5E9A679B-C77D-471D-A55F-B4B788E07BC5}" dt="2023-04-18T04:45:58.662" v="2" actId="1076"/>
          <ac:spMkLst>
            <pc:docMk/>
            <pc:sldMk cId="3197622670" sldId="305"/>
            <ac:spMk id="10" creationId="{03EF498F-A0CF-4578-ABB6-40507D1B8045}"/>
          </ac:spMkLst>
        </pc:spChg>
      </pc:sldChg>
      <pc:sldChg chg="del">
        <pc:chgData name="Kazuyo Takehara" userId="fa7eaadb-9681-4610-86a8-8be5debccd15" providerId="ADAL" clId="{5E9A679B-C77D-471D-A55F-B4B788E07BC5}" dt="2023-04-18T04:46:33.942" v="5" actId="2696"/>
        <pc:sldMkLst>
          <pc:docMk/>
          <pc:sldMk cId="2827182655" sldId="306"/>
        </pc:sldMkLst>
      </pc:sldChg>
      <pc:sldChg chg="addSp modSp mod">
        <pc:chgData name="Kazuyo Takehara" userId="fa7eaadb-9681-4610-86a8-8be5debccd15" providerId="ADAL" clId="{5E9A679B-C77D-471D-A55F-B4B788E07BC5}" dt="2023-04-21T02:52:53.624" v="116"/>
        <pc:sldMkLst>
          <pc:docMk/>
          <pc:sldMk cId="2326431136" sldId="307"/>
        </pc:sldMkLst>
        <pc:spChg chg="add mod">
          <ac:chgData name="Kazuyo Takehara" userId="fa7eaadb-9681-4610-86a8-8be5debccd15" providerId="ADAL" clId="{5E9A679B-C77D-471D-A55F-B4B788E07BC5}" dt="2023-04-21T02:52:28.868" v="115" actId="14100"/>
          <ac:spMkLst>
            <pc:docMk/>
            <pc:sldMk cId="2326431136" sldId="307"/>
            <ac:spMk id="6" creationId="{E0F58CC8-1AE7-4583-8BD5-3F8201DC84E1}"/>
          </ac:spMkLst>
        </pc:spChg>
        <pc:spChg chg="add mod">
          <ac:chgData name="Kazuyo Takehara" userId="fa7eaadb-9681-4610-86a8-8be5debccd15" providerId="ADAL" clId="{5E9A679B-C77D-471D-A55F-B4B788E07BC5}" dt="2023-04-21T02:52:53.624" v="116"/>
          <ac:spMkLst>
            <pc:docMk/>
            <pc:sldMk cId="2326431136" sldId="307"/>
            <ac:spMk id="7" creationId="{BEFC60DB-E336-43F2-A2CE-00772D0982D4}"/>
          </ac:spMkLst>
        </pc:spChg>
        <pc:picChg chg="add mod">
          <ac:chgData name="Kazuyo Takehara" userId="fa7eaadb-9681-4610-86a8-8be5debccd15" providerId="ADAL" clId="{5E9A679B-C77D-471D-A55F-B4B788E07BC5}" dt="2023-04-21T02:52:28.868" v="115" actId="14100"/>
          <ac:picMkLst>
            <pc:docMk/>
            <pc:sldMk cId="2326431136" sldId="307"/>
            <ac:picMk id="4" creationId="{E67FF835-3047-4550-B290-BCE59C839706}"/>
          </ac:picMkLst>
        </pc:picChg>
      </pc:sldChg>
      <pc:sldChg chg="modSp mod">
        <pc:chgData name="Kazuyo Takehara" userId="fa7eaadb-9681-4610-86a8-8be5debccd15" providerId="ADAL" clId="{5E9A679B-C77D-471D-A55F-B4B788E07BC5}" dt="2023-04-19T02:40:46.051" v="77" actId="1076"/>
        <pc:sldMkLst>
          <pc:docMk/>
          <pc:sldMk cId="2425314602" sldId="310"/>
        </pc:sldMkLst>
        <pc:spChg chg="mod">
          <ac:chgData name="Kazuyo Takehara" userId="fa7eaadb-9681-4610-86a8-8be5debccd15" providerId="ADAL" clId="{5E9A679B-C77D-471D-A55F-B4B788E07BC5}" dt="2023-04-19T02:40:46.051" v="77" actId="1076"/>
          <ac:spMkLst>
            <pc:docMk/>
            <pc:sldMk cId="2425314602" sldId="310"/>
            <ac:spMk id="7" creationId="{3F6258CC-F87A-4B66-AF54-A58A910C07C4}"/>
          </ac:spMkLst>
        </pc:spChg>
        <pc:picChg chg="mod">
          <ac:chgData name="Kazuyo Takehara" userId="fa7eaadb-9681-4610-86a8-8be5debccd15" providerId="ADAL" clId="{5E9A679B-C77D-471D-A55F-B4B788E07BC5}" dt="2023-04-19T02:40:37.379" v="75" actId="1076"/>
          <ac:picMkLst>
            <pc:docMk/>
            <pc:sldMk cId="2425314602" sldId="310"/>
            <ac:picMk id="8" creationId="{CA04A17B-5CAF-4124-8D47-1578110F66BF}"/>
          </ac:picMkLst>
        </pc:picChg>
      </pc:sldChg>
      <pc:sldChg chg="modSp mod">
        <pc:chgData name="Kazuyo Takehara" userId="fa7eaadb-9681-4610-86a8-8be5debccd15" providerId="ADAL" clId="{5E9A679B-C77D-471D-A55F-B4B788E07BC5}" dt="2023-04-19T03:30:55.309" v="104" actId="1076"/>
        <pc:sldMkLst>
          <pc:docMk/>
          <pc:sldMk cId="3569727962" sldId="318"/>
        </pc:sldMkLst>
        <pc:picChg chg="mod">
          <ac:chgData name="Kazuyo Takehara" userId="fa7eaadb-9681-4610-86a8-8be5debccd15" providerId="ADAL" clId="{5E9A679B-C77D-471D-A55F-B4B788E07BC5}" dt="2023-04-19T03:30:51.371" v="102" actId="1076"/>
          <ac:picMkLst>
            <pc:docMk/>
            <pc:sldMk cId="3569727962" sldId="318"/>
            <ac:picMk id="10" creationId="{C2BF2587-D184-4608-954F-F4668DCE5081}"/>
          </ac:picMkLst>
        </pc:picChg>
        <pc:picChg chg="mod">
          <ac:chgData name="Kazuyo Takehara" userId="fa7eaadb-9681-4610-86a8-8be5debccd15" providerId="ADAL" clId="{5E9A679B-C77D-471D-A55F-B4B788E07BC5}" dt="2023-04-19T03:30:53.577" v="103" actId="1076"/>
          <ac:picMkLst>
            <pc:docMk/>
            <pc:sldMk cId="3569727962" sldId="318"/>
            <ac:picMk id="11" creationId="{6474822A-B46E-4DAC-8929-F4D6DAE4A7C9}"/>
          </ac:picMkLst>
        </pc:picChg>
        <pc:picChg chg="mod">
          <ac:chgData name="Kazuyo Takehara" userId="fa7eaadb-9681-4610-86a8-8be5debccd15" providerId="ADAL" clId="{5E9A679B-C77D-471D-A55F-B4B788E07BC5}" dt="2023-04-19T03:30:55.309" v="104" actId="1076"/>
          <ac:picMkLst>
            <pc:docMk/>
            <pc:sldMk cId="3569727962" sldId="318"/>
            <ac:picMk id="12" creationId="{B5661DBE-2BEE-43F5-A869-1BD7C0BD62C0}"/>
          </ac:picMkLst>
        </pc:picChg>
      </pc:sldChg>
      <pc:sldChg chg="modSp mod">
        <pc:chgData name="Kazuyo Takehara" userId="fa7eaadb-9681-4610-86a8-8be5debccd15" providerId="ADAL" clId="{5E9A679B-C77D-471D-A55F-B4B788E07BC5}" dt="2023-04-19T03:31:26.474" v="110" actId="167"/>
        <pc:sldMkLst>
          <pc:docMk/>
          <pc:sldMk cId="4036648637" sldId="319"/>
        </pc:sldMkLst>
        <pc:picChg chg="mod ord">
          <ac:chgData name="Kazuyo Takehara" userId="fa7eaadb-9681-4610-86a8-8be5debccd15" providerId="ADAL" clId="{5E9A679B-C77D-471D-A55F-B4B788E07BC5}" dt="2023-04-19T03:31:11.605" v="108" actId="167"/>
          <ac:picMkLst>
            <pc:docMk/>
            <pc:sldMk cId="4036648637" sldId="319"/>
            <ac:picMk id="4" creationId="{BA4E0931-701B-4388-80F1-3307DB15E561}"/>
          </ac:picMkLst>
        </pc:picChg>
        <pc:picChg chg="ord">
          <ac:chgData name="Kazuyo Takehara" userId="fa7eaadb-9681-4610-86a8-8be5debccd15" providerId="ADAL" clId="{5E9A679B-C77D-471D-A55F-B4B788E07BC5}" dt="2023-04-19T03:31:26.474" v="110" actId="167"/>
          <ac:picMkLst>
            <pc:docMk/>
            <pc:sldMk cId="4036648637" sldId="319"/>
            <ac:picMk id="5" creationId="{58196120-8830-4859-954C-808761DBDE76}"/>
          </ac:picMkLst>
        </pc:picChg>
        <pc:picChg chg="mod">
          <ac:chgData name="Kazuyo Takehara" userId="fa7eaadb-9681-4610-86a8-8be5debccd15" providerId="ADAL" clId="{5E9A679B-C77D-471D-A55F-B4B788E07BC5}" dt="2023-04-19T03:31:01.802" v="105" actId="1076"/>
          <ac:picMkLst>
            <pc:docMk/>
            <pc:sldMk cId="4036648637" sldId="319"/>
            <ac:picMk id="10" creationId="{C2BF2587-D184-4608-954F-F4668DCE5081}"/>
          </ac:picMkLst>
        </pc:picChg>
        <pc:picChg chg="mod">
          <ac:chgData name="Kazuyo Takehara" userId="fa7eaadb-9681-4610-86a8-8be5debccd15" providerId="ADAL" clId="{5E9A679B-C77D-471D-A55F-B4B788E07BC5}" dt="2023-04-19T03:31:04.349" v="106" actId="1076"/>
          <ac:picMkLst>
            <pc:docMk/>
            <pc:sldMk cId="4036648637" sldId="319"/>
            <ac:picMk id="11" creationId="{6474822A-B46E-4DAC-8929-F4D6DAE4A7C9}"/>
          </ac:picMkLst>
        </pc:picChg>
        <pc:picChg chg="mod">
          <ac:chgData name="Kazuyo Takehara" userId="fa7eaadb-9681-4610-86a8-8be5debccd15" providerId="ADAL" clId="{5E9A679B-C77D-471D-A55F-B4B788E07BC5}" dt="2023-04-19T03:31:18.219" v="109" actId="1076"/>
          <ac:picMkLst>
            <pc:docMk/>
            <pc:sldMk cId="4036648637" sldId="319"/>
            <ac:picMk id="12" creationId="{B5661DBE-2BEE-43F5-A869-1BD7C0BD62C0}"/>
          </ac:picMkLst>
        </pc:picChg>
      </pc:sldChg>
      <pc:sldChg chg="modSp mod">
        <pc:chgData name="Kazuyo Takehara" userId="fa7eaadb-9681-4610-86a8-8be5debccd15" providerId="ADAL" clId="{5E9A679B-C77D-471D-A55F-B4B788E07BC5}" dt="2023-04-19T02:41:23.864" v="80" actId="14100"/>
        <pc:sldMkLst>
          <pc:docMk/>
          <pc:sldMk cId="2475243984" sldId="325"/>
        </pc:sldMkLst>
        <pc:spChg chg="mod">
          <ac:chgData name="Kazuyo Takehara" userId="fa7eaadb-9681-4610-86a8-8be5debccd15" providerId="ADAL" clId="{5E9A679B-C77D-471D-A55F-B4B788E07BC5}" dt="2023-04-19T02:41:23.864" v="80" actId="14100"/>
          <ac:spMkLst>
            <pc:docMk/>
            <pc:sldMk cId="2475243984" sldId="325"/>
            <ac:spMk id="14" creationId="{C22BAA7C-0743-44D2-A2DB-DB6D268C2F0F}"/>
          </ac:spMkLst>
        </pc:spChg>
      </pc:sldChg>
      <pc:sldChg chg="addSp delSp modSp mod delAnim modAnim">
        <pc:chgData name="Kazuyo Takehara" userId="fa7eaadb-9681-4610-86a8-8be5debccd15" providerId="ADAL" clId="{5E9A679B-C77D-471D-A55F-B4B788E07BC5}" dt="2023-04-18T04:46:26.839" v="4"/>
        <pc:sldMkLst>
          <pc:docMk/>
          <pc:sldMk cId="2771849679" sldId="331"/>
        </pc:sldMkLst>
        <pc:spChg chg="del">
          <ac:chgData name="Kazuyo Takehara" userId="fa7eaadb-9681-4610-86a8-8be5debccd15" providerId="ADAL" clId="{5E9A679B-C77D-471D-A55F-B4B788E07BC5}" dt="2023-04-18T04:46:19.577" v="3" actId="478"/>
          <ac:spMkLst>
            <pc:docMk/>
            <pc:sldMk cId="2771849679" sldId="331"/>
            <ac:spMk id="2" creationId="{2C0B535E-7E34-4942-97DE-F16BA07CD0ED}"/>
          </ac:spMkLst>
        </pc:spChg>
        <pc:spChg chg="del">
          <ac:chgData name="Kazuyo Takehara" userId="fa7eaadb-9681-4610-86a8-8be5debccd15" providerId="ADAL" clId="{5E9A679B-C77D-471D-A55F-B4B788E07BC5}" dt="2023-04-18T04:46:19.577" v="3" actId="478"/>
          <ac:spMkLst>
            <pc:docMk/>
            <pc:sldMk cId="2771849679" sldId="331"/>
            <ac:spMk id="8" creationId="{4D171D3A-0994-4C1B-8803-B5671A77551E}"/>
          </ac:spMkLst>
        </pc:spChg>
        <pc:spChg chg="del">
          <ac:chgData name="Kazuyo Takehara" userId="fa7eaadb-9681-4610-86a8-8be5debccd15" providerId="ADAL" clId="{5E9A679B-C77D-471D-A55F-B4B788E07BC5}" dt="2023-04-18T04:46:19.577" v="3" actId="478"/>
          <ac:spMkLst>
            <pc:docMk/>
            <pc:sldMk cId="2771849679" sldId="331"/>
            <ac:spMk id="10" creationId="{C4CE47DD-68E3-4EC2-876A-0898112A0C00}"/>
          </ac:spMkLst>
        </pc:spChg>
        <pc:spChg chg="del">
          <ac:chgData name="Kazuyo Takehara" userId="fa7eaadb-9681-4610-86a8-8be5debccd15" providerId="ADAL" clId="{5E9A679B-C77D-471D-A55F-B4B788E07BC5}" dt="2023-04-18T04:46:19.577" v="3" actId="478"/>
          <ac:spMkLst>
            <pc:docMk/>
            <pc:sldMk cId="2771849679" sldId="331"/>
            <ac:spMk id="11" creationId="{88636F10-C4A7-4554-A52A-6F4EDF263B1D}"/>
          </ac:spMkLst>
        </pc:spChg>
        <pc:spChg chg="add mod">
          <ac:chgData name="Kazuyo Takehara" userId="fa7eaadb-9681-4610-86a8-8be5debccd15" providerId="ADAL" clId="{5E9A679B-C77D-471D-A55F-B4B788E07BC5}" dt="2023-04-18T04:46:26.839" v="4"/>
          <ac:spMkLst>
            <pc:docMk/>
            <pc:sldMk cId="2771849679" sldId="331"/>
            <ac:spMk id="18" creationId="{AEB60676-80AB-43A5-9E4F-92921245F451}"/>
          </ac:spMkLst>
        </pc:spChg>
        <pc:spChg chg="add mod">
          <ac:chgData name="Kazuyo Takehara" userId="fa7eaadb-9681-4610-86a8-8be5debccd15" providerId="ADAL" clId="{5E9A679B-C77D-471D-A55F-B4B788E07BC5}" dt="2023-04-18T04:46:26.839" v="4"/>
          <ac:spMkLst>
            <pc:docMk/>
            <pc:sldMk cId="2771849679" sldId="331"/>
            <ac:spMk id="19" creationId="{D70B48AB-C292-49E3-971A-5538BDFAC9D8}"/>
          </ac:spMkLst>
        </pc:spChg>
        <pc:spChg chg="add mod">
          <ac:chgData name="Kazuyo Takehara" userId="fa7eaadb-9681-4610-86a8-8be5debccd15" providerId="ADAL" clId="{5E9A679B-C77D-471D-A55F-B4B788E07BC5}" dt="2023-04-18T04:46:26.839" v="4"/>
          <ac:spMkLst>
            <pc:docMk/>
            <pc:sldMk cId="2771849679" sldId="331"/>
            <ac:spMk id="20" creationId="{757AB2EB-0A2A-4A3E-976C-D5CA6F0C03E8}"/>
          </ac:spMkLst>
        </pc:spChg>
        <pc:spChg chg="add mod">
          <ac:chgData name="Kazuyo Takehara" userId="fa7eaadb-9681-4610-86a8-8be5debccd15" providerId="ADAL" clId="{5E9A679B-C77D-471D-A55F-B4B788E07BC5}" dt="2023-04-18T04:46:26.839" v="4"/>
          <ac:spMkLst>
            <pc:docMk/>
            <pc:sldMk cId="2771849679" sldId="331"/>
            <ac:spMk id="21" creationId="{159BFF9F-9E76-4299-B3FB-5AC97F3E00F1}"/>
          </ac:spMkLst>
        </pc:spChg>
        <pc:spChg chg="add mod">
          <ac:chgData name="Kazuyo Takehara" userId="fa7eaadb-9681-4610-86a8-8be5debccd15" providerId="ADAL" clId="{5E9A679B-C77D-471D-A55F-B4B788E07BC5}" dt="2023-04-18T04:46:26.839" v="4"/>
          <ac:spMkLst>
            <pc:docMk/>
            <pc:sldMk cId="2771849679" sldId="331"/>
            <ac:spMk id="22" creationId="{9A6BC041-290F-4047-BE7E-8DC33091074D}"/>
          </ac:spMkLst>
        </pc:spChg>
        <pc:spChg chg="add mod">
          <ac:chgData name="Kazuyo Takehara" userId="fa7eaadb-9681-4610-86a8-8be5debccd15" providerId="ADAL" clId="{5E9A679B-C77D-471D-A55F-B4B788E07BC5}" dt="2023-04-18T04:46:26.839" v="4"/>
          <ac:spMkLst>
            <pc:docMk/>
            <pc:sldMk cId="2771849679" sldId="331"/>
            <ac:spMk id="23" creationId="{EE8D4B86-3A8D-45B5-AD71-CA92C04CC798}"/>
          </ac:spMkLst>
        </pc:spChg>
        <pc:spChg chg="add mod">
          <ac:chgData name="Kazuyo Takehara" userId="fa7eaadb-9681-4610-86a8-8be5debccd15" providerId="ADAL" clId="{5E9A679B-C77D-471D-A55F-B4B788E07BC5}" dt="2023-04-18T04:46:26.839" v="4"/>
          <ac:spMkLst>
            <pc:docMk/>
            <pc:sldMk cId="2771849679" sldId="331"/>
            <ac:spMk id="24" creationId="{D8624177-25C6-40D4-A524-FECE63C8C04E}"/>
          </ac:spMkLst>
        </pc:spChg>
        <pc:picChg chg="del">
          <ac:chgData name="Kazuyo Takehara" userId="fa7eaadb-9681-4610-86a8-8be5debccd15" providerId="ADAL" clId="{5E9A679B-C77D-471D-A55F-B4B788E07BC5}" dt="2023-04-18T04:46:19.577" v="3" actId="478"/>
          <ac:picMkLst>
            <pc:docMk/>
            <pc:sldMk cId="2771849679" sldId="331"/>
            <ac:picMk id="3" creationId="{0BD617E2-FBF2-48D8-AC4A-FC473F6D6C98}"/>
          </ac:picMkLst>
        </pc:picChg>
        <pc:picChg chg="del">
          <ac:chgData name="Kazuyo Takehara" userId="fa7eaadb-9681-4610-86a8-8be5debccd15" providerId="ADAL" clId="{5E9A679B-C77D-471D-A55F-B4B788E07BC5}" dt="2023-04-18T04:46:19.577" v="3" actId="478"/>
          <ac:picMkLst>
            <pc:docMk/>
            <pc:sldMk cId="2771849679" sldId="331"/>
            <ac:picMk id="5" creationId="{807C220D-B51C-43BB-BDEC-31C50F2F4676}"/>
          </ac:picMkLst>
        </pc:picChg>
        <pc:picChg chg="del">
          <ac:chgData name="Kazuyo Takehara" userId="fa7eaadb-9681-4610-86a8-8be5debccd15" providerId="ADAL" clId="{5E9A679B-C77D-471D-A55F-B4B788E07BC5}" dt="2023-04-18T04:46:19.577" v="3" actId="478"/>
          <ac:picMkLst>
            <pc:docMk/>
            <pc:sldMk cId="2771849679" sldId="331"/>
            <ac:picMk id="6" creationId="{6E260DC5-75A0-4576-8EE6-A6F3B974AFCF}"/>
          </ac:picMkLst>
        </pc:picChg>
        <pc:picChg chg="add mod">
          <ac:chgData name="Kazuyo Takehara" userId="fa7eaadb-9681-4610-86a8-8be5debccd15" providerId="ADAL" clId="{5E9A679B-C77D-471D-A55F-B4B788E07BC5}" dt="2023-04-18T04:46:26.839" v="4"/>
          <ac:picMkLst>
            <pc:docMk/>
            <pc:sldMk cId="2771849679" sldId="331"/>
            <ac:picMk id="12" creationId="{496E719A-334B-4E8A-8CB7-CDA6BA138BA1}"/>
          </ac:picMkLst>
        </pc:picChg>
        <pc:picChg chg="add mod">
          <ac:chgData name="Kazuyo Takehara" userId="fa7eaadb-9681-4610-86a8-8be5debccd15" providerId="ADAL" clId="{5E9A679B-C77D-471D-A55F-B4B788E07BC5}" dt="2023-04-18T04:46:26.839" v="4"/>
          <ac:picMkLst>
            <pc:docMk/>
            <pc:sldMk cId="2771849679" sldId="331"/>
            <ac:picMk id="13" creationId="{DD823D21-49BC-43E0-8957-410BF0CA55B0}"/>
          </ac:picMkLst>
        </pc:picChg>
        <pc:picChg chg="add mod">
          <ac:chgData name="Kazuyo Takehara" userId="fa7eaadb-9681-4610-86a8-8be5debccd15" providerId="ADAL" clId="{5E9A679B-C77D-471D-A55F-B4B788E07BC5}" dt="2023-04-18T04:46:26.839" v="4"/>
          <ac:picMkLst>
            <pc:docMk/>
            <pc:sldMk cId="2771849679" sldId="331"/>
            <ac:picMk id="14" creationId="{BC70D525-9405-4A64-BF24-57CD025AF232}"/>
          </ac:picMkLst>
        </pc:picChg>
        <pc:picChg chg="add mod">
          <ac:chgData name="Kazuyo Takehara" userId="fa7eaadb-9681-4610-86a8-8be5debccd15" providerId="ADAL" clId="{5E9A679B-C77D-471D-A55F-B4B788E07BC5}" dt="2023-04-18T04:46:26.839" v="4"/>
          <ac:picMkLst>
            <pc:docMk/>
            <pc:sldMk cId="2771849679" sldId="331"/>
            <ac:picMk id="15" creationId="{F5883209-AFDC-41DB-8D71-704447844174}"/>
          </ac:picMkLst>
        </pc:picChg>
        <pc:picChg chg="add mod">
          <ac:chgData name="Kazuyo Takehara" userId="fa7eaadb-9681-4610-86a8-8be5debccd15" providerId="ADAL" clId="{5E9A679B-C77D-471D-A55F-B4B788E07BC5}" dt="2023-04-18T04:46:26.839" v="4"/>
          <ac:picMkLst>
            <pc:docMk/>
            <pc:sldMk cId="2771849679" sldId="331"/>
            <ac:picMk id="16" creationId="{2EB9E593-61FB-4A15-A7FB-FF5207E1E13B}"/>
          </ac:picMkLst>
        </pc:picChg>
        <pc:picChg chg="add mod">
          <ac:chgData name="Kazuyo Takehara" userId="fa7eaadb-9681-4610-86a8-8be5debccd15" providerId="ADAL" clId="{5E9A679B-C77D-471D-A55F-B4B788E07BC5}" dt="2023-04-18T04:46:26.839" v="4"/>
          <ac:picMkLst>
            <pc:docMk/>
            <pc:sldMk cId="2771849679" sldId="331"/>
            <ac:picMk id="17" creationId="{A22BA3D8-35C0-43CA-8801-4A0B1D7A4F31}"/>
          </ac:picMkLst>
        </pc:picChg>
      </pc:sldChg>
    </pc:docChg>
  </pc:docChgLst>
  <pc:docChgLst>
    <pc:chgData name="Takehara Kazuyo" userId="6c1305eccc517997" providerId="LiveId" clId="{460638DC-F275-46FC-9259-0472A20241AB}"/>
    <pc:docChg chg="delSld">
      <pc:chgData name="Takehara Kazuyo" userId="6c1305eccc517997" providerId="LiveId" clId="{460638DC-F275-46FC-9259-0472A20241AB}" dt="2022-04-01T02:57:53.609" v="0" actId="2696"/>
      <pc:docMkLst>
        <pc:docMk/>
      </pc:docMkLst>
      <pc:sldChg chg="del">
        <pc:chgData name="Takehara Kazuyo" userId="6c1305eccc517997" providerId="LiveId" clId="{460638DC-F275-46FC-9259-0472A20241AB}" dt="2022-04-01T02:57:53.609" v="0" actId="2696"/>
        <pc:sldMkLst>
          <pc:docMk/>
          <pc:sldMk cId="4288697599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E38B8-9BF9-40DA-B226-10788F53A9A1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EAD67-203B-4267-A5EE-A53D30241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676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FCD4E-8B67-4019-84F4-F1F0B8CEA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1F7072-232F-41E3-8B57-3C94B3C55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5BD2E-6645-48ED-8C09-3C01BC1EC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2CE35-D498-442A-B071-0283F204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7BEE2-488F-4508-AA4D-FD90E4D58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2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DFBCF-CEB2-4785-AF35-83358A85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F02E9-9AB3-48EA-925F-73D9A8790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B038C-CC44-41E1-911D-642D8C0E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BB500-E7E4-49A8-83CA-5C9467516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9BFFA-6C52-46F3-A770-9AC14F89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6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0185E-0787-411E-AFC5-5B75F07BD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2172A-94F2-4EAC-A561-1D220AA04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CA6E5-8BA7-4248-B3FA-FB93FAB99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345CB-2FFE-4F35-9F34-2F3791623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23F26-BEE7-43E0-866B-AC27076F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13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D23B-D784-4859-9009-F7E377C05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02642-C02E-42A7-8FC9-21EDD53C8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A37AB-DE6B-4AED-A826-0FF6DEAB1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F71BB-F6FA-423C-A377-DE2F75865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C7344-6775-4AA8-A502-73C4105D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06FD5-28C1-431E-87F7-06CA8B0A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2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CD893-C971-40CC-9167-713863D64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CBAA6-F098-4B1C-98CA-191565EB7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EE2D3-2AA4-4A70-9A4A-CBAED03F4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E600DF-88CC-4695-83DB-BDDB4F0FC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0E21D-5BD7-43D3-B538-F39C560E81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57ACBA-7D14-4D21-8AA0-C8BD3F61B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2919FE-EE5F-4345-990A-2064E033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2F98DE-AFE9-411A-9D1E-8BC33272D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1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C3EA-6A6B-4056-AB51-69C39AA3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774C1F-755A-4F17-A860-2B9A15EA7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A90BAA-59B4-42C2-AC2C-8B9AE90B7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02831A-DA28-4C44-B071-4755F000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1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429CED-FF7F-4BB5-B6EB-BB1605E0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940D95-E883-463A-A6C7-BB69367C7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444E-E9DA-4E3B-A49B-D3ACFF98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6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411B4-BB1A-4BF0-9B4F-3A6B4091C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8CCB0-8611-4FEF-940A-6BFFD1BB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E6A9D-5302-4FB4-BBF3-954393302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79957-958B-4DA5-A719-84339560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EC2DA-CFDA-4A95-870E-0884A0C1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58668-546A-48FB-97B0-5D8A225C7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2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16998-C5CA-47BE-BE30-7E2CD361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05E5C1-13E7-40C9-ADF6-92EDBDCC11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5ACB0-A4EA-467D-9D61-53A16E92B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AA653-D7B3-496A-9764-1C6D2FD5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BB18C-A934-4B53-B79A-488B0678C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72DC2-B5CC-462C-AEC2-EFB81D58F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4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9DB5-A5CC-4F0F-8146-9741E422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928C03-D267-4EEF-AEA5-EC4987662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0D3EE-56CC-4770-8D83-4C641C7FC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EFA9B-BBA3-4BF9-9895-C5EB3AB0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C8D02-0F33-45A8-A8B1-904865871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32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82BC76-9463-42C8-894D-BB4F2010F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9A7847-BB79-435A-BA59-08D301C6F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7DC30-CF5E-4438-9474-184A64D7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E5D8A-6EE7-43E8-BA87-6C08E119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75A65-5503-4A13-921A-3BB27BE3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7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1B887-4B3B-460D-A720-B3D94F9E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C1CB7-84B0-498A-81D8-4E6123BEF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80925-0BFD-4498-BF3C-3B6653B34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F183E-3DB1-4A47-BEDA-0EDF95F32F4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84DFB-266F-4BEA-BF7B-7566A3A9F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5EECA-3DE5-460A-8228-0A4D47C08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B330A-FB69-433A-A621-137AD6FEE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4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0" Type="http://schemas.openxmlformats.org/officeDocument/2006/relationships/image" Target="../media/image17.png"/><Relationship Id="rId4" Type="http://schemas.openxmlformats.org/officeDocument/2006/relationships/audio" Target="../media/media2.mp3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0" Type="http://schemas.openxmlformats.org/officeDocument/2006/relationships/image" Target="../media/image17.png"/><Relationship Id="rId4" Type="http://schemas.openxmlformats.org/officeDocument/2006/relationships/audio" Target="../media/media2.mp3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18.png"/><Relationship Id="rId4" Type="http://schemas.openxmlformats.org/officeDocument/2006/relationships/audio" Target="../media/media2.mp3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18.png"/><Relationship Id="rId5" Type="http://schemas.microsoft.com/office/2007/relationships/media" Target="../media/media7.mp3"/><Relationship Id="rId10" Type="http://schemas.openxmlformats.org/officeDocument/2006/relationships/image" Target="../media/image36.png"/><Relationship Id="rId4" Type="http://schemas.openxmlformats.org/officeDocument/2006/relationships/audio" Target="../media/media6.mp3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6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18.png"/><Relationship Id="rId5" Type="http://schemas.microsoft.com/office/2007/relationships/media" Target="../media/media7.mp3"/><Relationship Id="rId10" Type="http://schemas.openxmlformats.org/officeDocument/2006/relationships/image" Target="../media/image36.png"/><Relationship Id="rId4" Type="http://schemas.openxmlformats.org/officeDocument/2006/relationships/audio" Target="../media/media6.mp3"/><Relationship Id="rId9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41fbTYoH7Ko&amp;list=PLQSZ7ToXZ9JLnMrsrVU1NHrI4AiaGKFmF&amp;index=5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7.png"/><Relationship Id="rId11" Type="http://schemas.openxmlformats.org/officeDocument/2006/relationships/image" Target="../media/image18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8.png"/><Relationship Id="rId5" Type="http://schemas.openxmlformats.org/officeDocument/2006/relationships/image" Target="../media/image52.pn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8.png"/><Relationship Id="rId5" Type="http://schemas.openxmlformats.org/officeDocument/2006/relationships/image" Target="../media/image52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8.png"/><Relationship Id="rId11" Type="http://schemas.openxmlformats.org/officeDocument/2006/relationships/image" Target="../media/image58.png"/><Relationship Id="rId5" Type="http://schemas.openxmlformats.org/officeDocument/2006/relationships/image" Target="../media/image47.png"/><Relationship Id="rId10" Type="http://schemas.openxmlformats.org/officeDocument/2006/relationships/image" Target="../media/image18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18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62.png"/><Relationship Id="rId5" Type="http://schemas.microsoft.com/office/2007/relationships/media" Target="../media/media12.mp3"/><Relationship Id="rId10" Type="http://schemas.openxmlformats.org/officeDocument/2006/relationships/image" Target="../media/image61.png"/><Relationship Id="rId4" Type="http://schemas.openxmlformats.org/officeDocument/2006/relationships/audio" Target="../media/media11.mp3"/><Relationship Id="rId9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37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62.png"/><Relationship Id="rId5" Type="http://schemas.microsoft.com/office/2007/relationships/media" Target="../media/media12.mp3"/><Relationship Id="rId10" Type="http://schemas.openxmlformats.org/officeDocument/2006/relationships/image" Target="../media/image61.png"/><Relationship Id="rId4" Type="http://schemas.openxmlformats.org/officeDocument/2006/relationships/audio" Target="../media/media11.mp3"/><Relationship Id="rId9" Type="http://schemas.openxmlformats.org/officeDocument/2006/relationships/image" Target="../media/image60.png"/><Relationship Id="rId1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0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l3UTXgVaNUs&amp;list=PLQSZ7ToXZ9JLnMrsrVU1NHrI4AiaGKFmF&amp;index=6" TargetMode="Externa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8.png"/><Relationship Id="rId5" Type="http://schemas.openxmlformats.org/officeDocument/2006/relationships/image" Target="../media/image18.png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8.png"/><Relationship Id="rId5" Type="http://schemas.openxmlformats.org/officeDocument/2006/relationships/image" Target="../media/image18.png"/><Relationship Id="rId4" Type="http://schemas.openxmlformats.org/officeDocument/2006/relationships/image" Target="../media/image7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1.png"/><Relationship Id="rId11" Type="http://schemas.openxmlformats.org/officeDocument/2006/relationships/image" Target="../media/image18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1.png"/><Relationship Id="rId11" Type="http://schemas.openxmlformats.org/officeDocument/2006/relationships/image" Target="../media/image18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8.png"/><Relationship Id="rId5" Type="http://schemas.openxmlformats.org/officeDocument/2006/relationships/image" Target="../media/image86.png"/><Relationship Id="rId4" Type="http://schemas.openxmlformats.org/officeDocument/2006/relationships/image" Target="../media/image2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8.png"/><Relationship Id="rId5" Type="http://schemas.openxmlformats.org/officeDocument/2006/relationships/image" Target="../media/image86.png"/><Relationship Id="rId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2.png"/><Relationship Id="rId11" Type="http://schemas.openxmlformats.org/officeDocument/2006/relationships/image" Target="../media/image94.png"/><Relationship Id="rId5" Type="http://schemas.openxmlformats.org/officeDocument/2006/relationships/image" Target="../media/image81.png"/><Relationship Id="rId10" Type="http://schemas.openxmlformats.org/officeDocument/2006/relationships/image" Target="../media/image18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8.png"/><Relationship Id="rId5" Type="http://schemas.openxmlformats.org/officeDocument/2006/relationships/image" Target="../media/image25.png"/><Relationship Id="rId4" Type="http://schemas.openxmlformats.org/officeDocument/2006/relationships/image" Target="../media/image9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microsoft.com/office/2007/relationships/media" Target="../media/media19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99.png"/><Relationship Id="rId5" Type="http://schemas.microsoft.com/office/2007/relationships/media" Target="../media/media20.mp3"/><Relationship Id="rId10" Type="http://schemas.openxmlformats.org/officeDocument/2006/relationships/image" Target="../media/image98.png"/><Relationship Id="rId4" Type="http://schemas.openxmlformats.org/officeDocument/2006/relationships/audio" Target="../media/media19.mp3"/><Relationship Id="rId9" Type="http://schemas.openxmlformats.org/officeDocument/2006/relationships/image" Target="../media/image9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37.png"/><Relationship Id="rId3" Type="http://schemas.microsoft.com/office/2007/relationships/media" Target="../media/media19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98.png"/><Relationship Id="rId5" Type="http://schemas.microsoft.com/office/2007/relationships/media" Target="../media/media20.mp3"/><Relationship Id="rId10" Type="http://schemas.openxmlformats.org/officeDocument/2006/relationships/image" Target="../media/image96.png"/><Relationship Id="rId4" Type="http://schemas.openxmlformats.org/officeDocument/2006/relationships/audio" Target="../media/media19.mp3"/><Relationship Id="rId9" Type="http://schemas.openxmlformats.org/officeDocument/2006/relationships/image" Target="../media/image1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9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1F47F6-0BF9-40E1-99E0-2AC1C4128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EBEF30-1FE6-4A78-9432-B589AA463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953" y="0"/>
            <a:ext cx="9645622" cy="4244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63B798-4767-4762-B429-22BE488EF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4430471"/>
            <a:ext cx="10677525" cy="203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0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697E0A-B5BA-4A66-AA93-A30C157DB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565919"/>
            <a:ext cx="3143250" cy="7543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7E1297-CD1E-4921-9D45-04A450BB7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1320230"/>
            <a:ext cx="4972050" cy="866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147F05-B047-4AEB-A77F-7DCBECA5C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269" y="2744604"/>
            <a:ext cx="9941961" cy="345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36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F1FE3-DCDD-421C-82E8-9B8CAAE10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71598"/>
            <a:ext cx="6323209" cy="7952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0475E1-C8FE-4503-BBE8-BC6C85DE6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96" y="1266825"/>
            <a:ext cx="7275608" cy="503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50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61DE17-97C8-49CF-BD11-BA1FF79491F3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0F1FE3-DCDD-421C-82E8-9B8CAAE10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71598"/>
            <a:ext cx="6323209" cy="7952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0475E1-C8FE-4503-BBE8-BC6C85DE6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517" y="1266825"/>
            <a:ext cx="7275608" cy="50324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CAF97D-82FA-4225-B7FA-73CF6899517B}"/>
              </a:ext>
            </a:extLst>
          </p:cNvPr>
          <p:cNvSpPr txBox="1"/>
          <p:nvPr/>
        </p:nvSpPr>
        <p:spPr>
          <a:xfrm>
            <a:off x="612558" y="1571967"/>
            <a:ext cx="1544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たべもの：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9D634D-BEB9-4313-AF62-48BB5607C9E6}"/>
              </a:ext>
            </a:extLst>
          </p:cNvPr>
          <p:cNvSpPr txBox="1"/>
          <p:nvPr/>
        </p:nvSpPr>
        <p:spPr>
          <a:xfrm>
            <a:off x="1998954" y="1590342"/>
            <a:ext cx="1942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ハンバーガー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3138F-9E2C-44AD-B0C9-6307C2BC3B71}"/>
              </a:ext>
            </a:extLst>
          </p:cNvPr>
          <p:cNvSpPr txBox="1"/>
          <p:nvPr/>
        </p:nvSpPr>
        <p:spPr>
          <a:xfrm>
            <a:off x="1998954" y="2008827"/>
            <a:ext cx="2124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フライドポテト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C8B112-B967-46EF-AEB7-2ABFD6EC6364}"/>
              </a:ext>
            </a:extLst>
          </p:cNvPr>
          <p:cNvSpPr txBox="1"/>
          <p:nvPr/>
        </p:nvSpPr>
        <p:spPr>
          <a:xfrm>
            <a:off x="1998954" y="2426228"/>
            <a:ext cx="1942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デザート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142DB3-D8C8-46DD-BAF0-BE73741D7A5A}"/>
              </a:ext>
            </a:extLst>
          </p:cNvPr>
          <p:cNvSpPr txBox="1"/>
          <p:nvPr/>
        </p:nvSpPr>
        <p:spPr>
          <a:xfrm>
            <a:off x="621435" y="2855588"/>
            <a:ext cx="1544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のみもの：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2119AC-E22B-48ED-BA2F-1370C77F1EE9}"/>
              </a:ext>
            </a:extLst>
          </p:cNvPr>
          <p:cNvSpPr txBox="1"/>
          <p:nvPr/>
        </p:nvSpPr>
        <p:spPr>
          <a:xfrm>
            <a:off x="1998954" y="2849330"/>
            <a:ext cx="1383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コーヒー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74F81-AEC9-4116-8A5D-EA3DE0E2CBAE}"/>
              </a:ext>
            </a:extLst>
          </p:cNvPr>
          <p:cNvSpPr txBox="1"/>
          <p:nvPr/>
        </p:nvSpPr>
        <p:spPr>
          <a:xfrm>
            <a:off x="1998953" y="3179647"/>
            <a:ext cx="2402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ウーロン茶</a:t>
            </a:r>
            <a:r>
              <a:rPr lang="en-US" altLang="ja-JP" sz="2000" b="1" dirty="0">
                <a:solidFill>
                  <a:srgbClr val="FF0000"/>
                </a:solidFill>
              </a:rPr>
              <a:t>(</a:t>
            </a:r>
            <a:r>
              <a:rPr lang="ja-JP" altLang="en-US" sz="2000" b="1" dirty="0">
                <a:solidFill>
                  <a:srgbClr val="FF0000"/>
                </a:solidFill>
              </a:rPr>
              <a:t>ちゃ</a:t>
            </a:r>
            <a:r>
              <a:rPr lang="en-US" altLang="ja-JP" sz="2000" b="1" dirty="0">
                <a:solidFill>
                  <a:srgbClr val="FF0000"/>
                </a:solidFill>
              </a:rPr>
              <a:t>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5A23BA-9530-4678-9CEF-49FA850309B9}"/>
              </a:ext>
            </a:extLst>
          </p:cNvPr>
          <p:cNvSpPr txBox="1"/>
          <p:nvPr/>
        </p:nvSpPr>
        <p:spPr>
          <a:xfrm>
            <a:off x="1998951" y="3552194"/>
            <a:ext cx="2232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コカコーラ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18EB6353-33B8-4355-B1A5-042B8B54B1C0}"/>
              </a:ext>
            </a:extLst>
          </p:cNvPr>
          <p:cNvSpPr txBox="1"/>
          <p:nvPr/>
        </p:nvSpPr>
        <p:spPr>
          <a:xfrm>
            <a:off x="1998952" y="3964680"/>
            <a:ext cx="1383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ジュース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25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0475E1-C8FE-4503-BBE8-BC6C85DE6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196" y="1266825"/>
            <a:ext cx="7275608" cy="50324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05425C-65C3-4CDF-BC20-2004FFF6A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292771"/>
            <a:ext cx="9121234" cy="9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20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2DA27F-0CFD-4794-86DC-3FB1D6715AB6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475E1-C8FE-4503-BBE8-BC6C85DE6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161" y="1266825"/>
            <a:ext cx="7275608" cy="50324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05425C-65C3-4CDF-BC20-2004FFF6A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292771"/>
            <a:ext cx="9121234" cy="9740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91321C-3817-4FB6-831E-B94718780A60}"/>
              </a:ext>
            </a:extLst>
          </p:cNvPr>
          <p:cNvSpPr txBox="1"/>
          <p:nvPr/>
        </p:nvSpPr>
        <p:spPr>
          <a:xfrm>
            <a:off x="612558" y="1571967"/>
            <a:ext cx="3565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ハンバーガーのしゅるい：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08E1D4-7531-49F4-9F83-9E674E0C9E5F}"/>
              </a:ext>
            </a:extLst>
          </p:cNvPr>
          <p:cNvSpPr txBox="1"/>
          <p:nvPr/>
        </p:nvSpPr>
        <p:spPr>
          <a:xfrm>
            <a:off x="794831" y="1955556"/>
            <a:ext cx="1028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ダブル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CB75EB-C573-44C2-8E8D-62CC3616085E}"/>
              </a:ext>
            </a:extLst>
          </p:cNvPr>
          <p:cNvSpPr txBox="1"/>
          <p:nvPr/>
        </p:nvSpPr>
        <p:spPr>
          <a:xfrm>
            <a:off x="2005435" y="1955556"/>
            <a:ext cx="122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てりやき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14DE2E-6CE2-4399-B294-2C1C36AD283B}"/>
              </a:ext>
            </a:extLst>
          </p:cNvPr>
          <p:cNvSpPr txBox="1"/>
          <p:nvPr/>
        </p:nvSpPr>
        <p:spPr>
          <a:xfrm>
            <a:off x="3310382" y="1955556"/>
            <a:ext cx="1028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チキン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F5FC9-6F8F-4B89-8883-E470F7A6E2C7}"/>
              </a:ext>
            </a:extLst>
          </p:cNvPr>
          <p:cNvSpPr txBox="1"/>
          <p:nvPr/>
        </p:nvSpPr>
        <p:spPr>
          <a:xfrm>
            <a:off x="794830" y="2277219"/>
            <a:ext cx="1028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チーズ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55E365-EC0E-4775-ABE0-4D813DCF6AC9}"/>
              </a:ext>
            </a:extLst>
          </p:cNvPr>
          <p:cNvSpPr txBox="1"/>
          <p:nvPr/>
        </p:nvSpPr>
        <p:spPr>
          <a:xfrm>
            <a:off x="2002200" y="2277219"/>
            <a:ext cx="1531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フィッシュ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CC2885-0348-4675-8675-FC9DA33E58EF}"/>
              </a:ext>
            </a:extLst>
          </p:cNvPr>
          <p:cNvSpPr txBox="1"/>
          <p:nvPr/>
        </p:nvSpPr>
        <p:spPr>
          <a:xfrm>
            <a:off x="612558" y="2963391"/>
            <a:ext cx="3565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セットメニューのなかみ：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82F5D6-B50C-4FEC-A6EB-4D05C3322BAD}"/>
              </a:ext>
            </a:extLst>
          </p:cNvPr>
          <p:cNvSpPr txBox="1"/>
          <p:nvPr/>
        </p:nvSpPr>
        <p:spPr>
          <a:xfrm>
            <a:off x="735366" y="3390141"/>
            <a:ext cx="1896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ハンバーガー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B52E30-065B-43A7-9856-EED744AAF3B4}"/>
              </a:ext>
            </a:extLst>
          </p:cNvPr>
          <p:cNvSpPr txBox="1"/>
          <p:nvPr/>
        </p:nvSpPr>
        <p:spPr>
          <a:xfrm>
            <a:off x="735366" y="3760049"/>
            <a:ext cx="2078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フライドポテト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4E181D-90E3-45A2-9EAA-171F20C36422}"/>
              </a:ext>
            </a:extLst>
          </p:cNvPr>
          <p:cNvSpPr txBox="1"/>
          <p:nvPr/>
        </p:nvSpPr>
        <p:spPr>
          <a:xfrm>
            <a:off x="735366" y="4142274"/>
            <a:ext cx="1350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ドリンク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0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5454E5-9170-49CD-93CA-4B5CEE881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196" y="1266825"/>
            <a:ext cx="7275608" cy="50324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95D577-82E2-4C7D-8D97-4ACECE6FD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10" y="411383"/>
            <a:ext cx="3105371" cy="85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8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455E85-8F8E-4002-81D5-35579737E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575" y="238125"/>
            <a:ext cx="9479699" cy="638174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6B57EF-A384-44F6-B739-5D3DF12D2CB3}"/>
              </a:ext>
            </a:extLst>
          </p:cNvPr>
          <p:cNvSpPr/>
          <p:nvPr/>
        </p:nvSpPr>
        <p:spPr>
          <a:xfrm>
            <a:off x="1327575" y="1009650"/>
            <a:ext cx="9479699" cy="838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50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207A85-5D23-4E83-8923-891E92587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42" y="488019"/>
            <a:ext cx="10905066" cy="207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6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BFD7E4-DADF-4D1B-9E24-0592A6A95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42" y="1001183"/>
            <a:ext cx="5291666" cy="31220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A9EA58-6193-4867-A0E2-F26EA3A75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66043"/>
            <a:ext cx="5291667" cy="265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77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4B513E-EDAA-48A0-8A93-81A3435DC5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672" y="287563"/>
            <a:ext cx="2857854" cy="739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B07F8F-9D0C-4777-89AD-F6217FED17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672" y="1027400"/>
            <a:ext cx="8352498" cy="1230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B0B483-3E0A-469D-9941-CC9348A849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9751" y="2713202"/>
            <a:ext cx="8352498" cy="3774747"/>
          </a:xfrm>
          <a:prstGeom prst="rect">
            <a:avLst/>
          </a:prstGeom>
        </p:spPr>
      </p:pic>
      <p:pic>
        <p:nvPicPr>
          <p:cNvPr id="8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11DCB883-DB72-4D38-BCC7-333F7B2FE8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09599" y="2257425"/>
            <a:ext cx="487363" cy="487363"/>
          </a:xfrm>
          <a:prstGeom prst="rect">
            <a:avLst/>
          </a:prstGeom>
        </p:spPr>
      </p:pic>
      <p:pic>
        <p:nvPicPr>
          <p:cNvPr id="9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A8DEFD80-9E2F-483B-AAB3-C9DAFD2205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2318" y="2259644"/>
            <a:ext cx="487363" cy="487363"/>
          </a:xfrm>
          <a:prstGeom prst="rect">
            <a:avLst/>
          </a:prstGeom>
        </p:spPr>
      </p:pic>
      <p:pic>
        <p:nvPicPr>
          <p:cNvPr id="10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06D3B76A-EB86-4DF6-A83D-1B3FF1CB3C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42551" y="22416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5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5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6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7D5D690-A1F9-4723-A637-C7B2A08CCA9F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B513E-EDAA-48A0-8A93-81A3435DC5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672" y="287563"/>
            <a:ext cx="2857854" cy="739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B07F8F-9D0C-4777-89AD-F6217FED17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672" y="1027400"/>
            <a:ext cx="8352498" cy="1230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B0B483-3E0A-469D-9941-CC9348A849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9751" y="2713202"/>
            <a:ext cx="8352498" cy="3774747"/>
          </a:xfrm>
          <a:prstGeom prst="rect">
            <a:avLst/>
          </a:prstGeom>
        </p:spPr>
      </p:pic>
      <p:pic>
        <p:nvPicPr>
          <p:cNvPr id="8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11DCB883-DB72-4D38-BCC7-333F7B2FE8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85143" y="2265926"/>
            <a:ext cx="487363" cy="487363"/>
          </a:xfrm>
          <a:prstGeom prst="rect">
            <a:avLst/>
          </a:prstGeom>
        </p:spPr>
      </p:pic>
      <p:pic>
        <p:nvPicPr>
          <p:cNvPr id="9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A8DEFD80-9E2F-483B-AAB3-C9DAFD2205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2318" y="2259644"/>
            <a:ext cx="487363" cy="487363"/>
          </a:xfrm>
          <a:prstGeom prst="rect">
            <a:avLst/>
          </a:prstGeom>
        </p:spPr>
      </p:pic>
      <p:pic>
        <p:nvPicPr>
          <p:cNvPr id="10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06D3B76A-EB86-4DF6-A83D-1B3FF1CB3C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94622" y="2250445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D5D22C-0994-4FC4-8595-09B409BEBC40}"/>
              </a:ext>
            </a:extLst>
          </p:cNvPr>
          <p:cNvSpPr txBox="1"/>
          <p:nvPr/>
        </p:nvSpPr>
        <p:spPr>
          <a:xfrm>
            <a:off x="2132767" y="4727353"/>
            <a:ext cx="2611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ホットコーヒー（</a:t>
            </a:r>
            <a:r>
              <a:rPr lang="en-US" altLang="ja-JP" sz="2000" b="1" dirty="0">
                <a:solidFill>
                  <a:srgbClr val="FF0000"/>
                </a:solidFill>
              </a:rPr>
              <a:t>S</a:t>
            </a:r>
            <a:r>
              <a:rPr lang="ja-JP" altLang="en-US" sz="2000" b="1" dirty="0">
                <a:solidFill>
                  <a:srgbClr val="FF0000"/>
                </a:solidFill>
              </a:rPr>
              <a:t>）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7E4364-7494-4F5D-8AB5-F312A40827B6}"/>
              </a:ext>
            </a:extLst>
          </p:cNvPr>
          <p:cNvSpPr txBox="1"/>
          <p:nvPr/>
        </p:nvSpPr>
        <p:spPr>
          <a:xfrm>
            <a:off x="4878596" y="4275871"/>
            <a:ext cx="2077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チーズバーガー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4D504-DEFE-41F3-A3BD-4DC3E5860B08}"/>
              </a:ext>
            </a:extLst>
          </p:cNvPr>
          <p:cNvSpPr txBox="1"/>
          <p:nvPr/>
        </p:nvSpPr>
        <p:spPr>
          <a:xfrm>
            <a:off x="4878596" y="4727353"/>
            <a:ext cx="2316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てりやきバーガー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47635-7967-4180-8184-4D5CA9CE831D}"/>
              </a:ext>
            </a:extLst>
          </p:cNvPr>
          <p:cNvSpPr txBox="1"/>
          <p:nvPr/>
        </p:nvSpPr>
        <p:spPr>
          <a:xfrm>
            <a:off x="4878596" y="5180911"/>
            <a:ext cx="253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フィッシュバーガー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EC7DD0-E786-40B0-8C43-8BE7DA2E23B6}"/>
              </a:ext>
            </a:extLst>
          </p:cNvPr>
          <p:cNvSpPr txBox="1"/>
          <p:nvPr/>
        </p:nvSpPr>
        <p:spPr>
          <a:xfrm>
            <a:off x="7447721" y="4362983"/>
            <a:ext cx="3134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チキンバーガーのセットウーロン茶</a:t>
            </a:r>
            <a:r>
              <a:rPr lang="en-US" altLang="ja-JP" sz="2000" b="1" dirty="0">
                <a:solidFill>
                  <a:srgbClr val="FF0000"/>
                </a:solidFill>
              </a:rPr>
              <a:t>(</a:t>
            </a:r>
            <a:r>
              <a:rPr lang="ja-JP" altLang="en-US" sz="2000" b="1" dirty="0">
                <a:solidFill>
                  <a:srgbClr val="FF0000"/>
                </a:solidFill>
              </a:rPr>
              <a:t>ちゃ</a:t>
            </a:r>
            <a:r>
              <a:rPr lang="en-US" altLang="ja-JP" sz="2000" b="1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774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30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45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76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E5F72-F440-4099-9630-D96F01D9C0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502" y="447736"/>
            <a:ext cx="9694980" cy="34100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9FA7B6-09D4-41DA-B7BD-2E0C89014F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6375" y="4489803"/>
            <a:ext cx="9694980" cy="1671041"/>
          </a:xfrm>
          <a:prstGeom prst="rect">
            <a:avLst/>
          </a:prstGeom>
        </p:spPr>
      </p:pic>
      <p:pic>
        <p:nvPicPr>
          <p:cNvPr id="6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469AE878-D4E9-44BC-837D-0E3026995D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60263" y="4000220"/>
            <a:ext cx="487363" cy="487363"/>
          </a:xfrm>
          <a:prstGeom prst="rect">
            <a:avLst/>
          </a:prstGeom>
        </p:spPr>
      </p:pic>
      <p:pic>
        <p:nvPicPr>
          <p:cNvPr id="7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55895C46-A92C-49E7-BC9F-B4A80C51F5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17421" y="4000221"/>
            <a:ext cx="487363" cy="487363"/>
          </a:xfrm>
          <a:prstGeom prst="rect">
            <a:avLst/>
          </a:prstGeom>
        </p:spPr>
      </p:pic>
      <p:pic>
        <p:nvPicPr>
          <p:cNvPr id="8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34969A13-165E-479B-AD14-E5E20E51930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02148" y="40002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1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5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574D23-A4A6-442A-B8E9-4EBC844CBA42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8E5F72-F440-4099-9630-D96F01D9C0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502" y="447736"/>
            <a:ext cx="9694980" cy="34100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9FA7B6-09D4-41DA-B7BD-2E0C89014F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6375" y="4489803"/>
            <a:ext cx="9694980" cy="1671041"/>
          </a:xfrm>
          <a:prstGeom prst="rect">
            <a:avLst/>
          </a:prstGeom>
        </p:spPr>
      </p:pic>
      <p:pic>
        <p:nvPicPr>
          <p:cNvPr id="6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469AE878-D4E9-44BC-837D-0E3026995D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76375" y="4000220"/>
            <a:ext cx="487363" cy="487363"/>
          </a:xfrm>
          <a:prstGeom prst="rect">
            <a:avLst/>
          </a:prstGeom>
        </p:spPr>
      </p:pic>
      <p:pic>
        <p:nvPicPr>
          <p:cNvPr id="7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55895C46-A92C-49E7-BC9F-B4A80C51F5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17421" y="4000221"/>
            <a:ext cx="487363" cy="487363"/>
          </a:xfrm>
          <a:prstGeom prst="rect">
            <a:avLst/>
          </a:prstGeom>
        </p:spPr>
      </p:pic>
      <p:pic>
        <p:nvPicPr>
          <p:cNvPr id="8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34969A13-165E-479B-AD14-E5E20E51930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71943" y="4000220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CFF1EC-7083-4EF3-B633-E63BCCD3A97E}"/>
              </a:ext>
            </a:extLst>
          </p:cNvPr>
          <p:cNvSpPr txBox="1"/>
          <p:nvPr/>
        </p:nvSpPr>
        <p:spPr>
          <a:xfrm>
            <a:off x="2852508" y="5325323"/>
            <a:ext cx="714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CC1A43-1FB0-4DDB-83EF-19C7219B2892}"/>
              </a:ext>
            </a:extLst>
          </p:cNvPr>
          <p:cNvSpPr txBox="1"/>
          <p:nvPr/>
        </p:nvSpPr>
        <p:spPr>
          <a:xfrm>
            <a:off x="5881453" y="5325322"/>
            <a:ext cx="104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OUT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967880-4D8D-4995-AC1E-0E0F5FF9546A}"/>
              </a:ext>
            </a:extLst>
          </p:cNvPr>
          <p:cNvSpPr txBox="1"/>
          <p:nvPr/>
        </p:nvSpPr>
        <p:spPr>
          <a:xfrm>
            <a:off x="9242724" y="5325322"/>
            <a:ext cx="714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143215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30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5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7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F90D91C-3B5D-4ED7-86BC-5F4A65896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88991"/>
            <a:ext cx="10905066" cy="488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68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E6FEAC1-C0A1-4938-B5F4-60E65E89C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043515"/>
            <a:ext cx="10905066" cy="4770968"/>
          </a:xfrm>
          <a:prstGeom prst="rect">
            <a:avLst/>
          </a:prstGeom>
        </p:spPr>
      </p:pic>
      <p:pic>
        <p:nvPicPr>
          <p:cNvPr id="4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48B81972-09B1-426C-8481-A57C249211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9338" y="19849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5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73C728C8-9377-49FA-9CAE-D176A15B4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288880"/>
            <a:ext cx="10905066" cy="4280239"/>
          </a:xfrm>
          <a:prstGeom prst="rect">
            <a:avLst/>
          </a:prstGeom>
        </p:spPr>
      </p:pic>
      <p:pic>
        <p:nvPicPr>
          <p:cNvPr id="4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8F7E5D0A-A4FC-4365-95B1-33FDA7981D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4198" y="21714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4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E57A2F19-86CE-4788-808D-4F1C71EBA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  <p:pic>
        <p:nvPicPr>
          <p:cNvPr id="4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96217580-13D7-4A36-850E-B094E6C4D3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28654" y="16742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7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A26200-6B10-4E8D-A418-9B7790205686}"/>
              </a:ext>
            </a:extLst>
          </p:cNvPr>
          <p:cNvSpPr/>
          <p:nvPr/>
        </p:nvSpPr>
        <p:spPr>
          <a:xfrm>
            <a:off x="1151137" y="1056443"/>
            <a:ext cx="9818703" cy="51579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4EE8C6-FB2B-4B69-8DCF-8B701224E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614" y="424754"/>
            <a:ext cx="2231254" cy="1074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FE91AC-C755-40F0-A2D3-6FE06C22A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5029" y="1580425"/>
            <a:ext cx="6911910" cy="4225571"/>
          </a:xfrm>
          <a:prstGeom prst="rect">
            <a:avLst/>
          </a:prstGeom>
        </p:spPr>
      </p:pic>
      <p:pic>
        <p:nvPicPr>
          <p:cNvPr id="7" name="X_[06-04]_katachi">
            <a:hlinkClick r:id="" action="ppaction://media"/>
            <a:extLst>
              <a:ext uri="{FF2B5EF4-FFF2-40B4-BE49-F238E27FC236}">
                <a16:creationId xmlns:a16="http://schemas.microsoft.com/office/drawing/2014/main" id="{F17A1273-045B-4E0F-86D0-CEE4E089F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6939" y="1710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7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D49D858-224F-449A-92C6-36E15D32B7B7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A26200-6B10-4E8D-A418-9B7790205686}"/>
              </a:ext>
            </a:extLst>
          </p:cNvPr>
          <p:cNvSpPr/>
          <p:nvPr/>
        </p:nvSpPr>
        <p:spPr>
          <a:xfrm>
            <a:off x="1151137" y="1056443"/>
            <a:ext cx="9818703" cy="51579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4EE8C6-FB2B-4B69-8DCF-8B701224E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614" y="424754"/>
            <a:ext cx="2231254" cy="1074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FE91AC-C755-40F0-A2D3-6FE06C22A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5029" y="1580425"/>
            <a:ext cx="6911910" cy="4225571"/>
          </a:xfrm>
          <a:prstGeom prst="rect">
            <a:avLst/>
          </a:prstGeom>
        </p:spPr>
      </p:pic>
      <p:pic>
        <p:nvPicPr>
          <p:cNvPr id="7" name="X_[06-04]_katachi">
            <a:hlinkClick r:id="" action="ppaction://media"/>
            <a:extLst>
              <a:ext uri="{FF2B5EF4-FFF2-40B4-BE49-F238E27FC236}">
                <a16:creationId xmlns:a16="http://schemas.microsoft.com/office/drawing/2014/main" id="{F17A1273-045B-4E0F-86D0-CEE4E089F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6939" y="1710832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9D9968-EFE9-42E7-8C1E-73C1BA827004}"/>
              </a:ext>
            </a:extLst>
          </p:cNvPr>
          <p:cNvSpPr txBox="1"/>
          <p:nvPr/>
        </p:nvSpPr>
        <p:spPr>
          <a:xfrm>
            <a:off x="4923312" y="2905779"/>
            <a:ext cx="3098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おねがいします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BAD6D2-8A6D-4E36-91B6-0C4D57FED96E}"/>
              </a:ext>
            </a:extLst>
          </p:cNvPr>
          <p:cNvSpPr txBox="1"/>
          <p:nvPr/>
        </p:nvSpPr>
        <p:spPr>
          <a:xfrm>
            <a:off x="4253881" y="3510412"/>
            <a:ext cx="3098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おねがいします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56F34F-4CBD-4E47-BBF7-766F75381A65}"/>
              </a:ext>
            </a:extLst>
          </p:cNvPr>
          <p:cNvSpPr txBox="1"/>
          <p:nvPr/>
        </p:nvSpPr>
        <p:spPr>
          <a:xfrm>
            <a:off x="5404182" y="4714517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ください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E93B81-8599-4630-B30E-19FBF26F091F}"/>
              </a:ext>
            </a:extLst>
          </p:cNvPr>
          <p:cNvSpPr txBox="1"/>
          <p:nvPr/>
        </p:nvSpPr>
        <p:spPr>
          <a:xfrm>
            <a:off x="3693333" y="5323483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ください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65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E7B551-DF81-4DEE-B0FE-5925E559F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56733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03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F4186C-5A46-48D8-9392-6A08AC938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79" y="192017"/>
            <a:ext cx="11612242" cy="64739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D51A96-DF11-4A47-8A14-DE99B95DB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741277"/>
            <a:ext cx="3049185" cy="11907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FDD8C4-63AA-4109-8491-9809D2E33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1" y="2314521"/>
            <a:ext cx="6590464" cy="27314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26B96A-A0D0-4030-9CF1-85559BE59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851" y="1015703"/>
            <a:ext cx="4219574" cy="12988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BD2909-6747-4FA3-950C-CAA768564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653" y="2560220"/>
            <a:ext cx="3510046" cy="338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38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85B2AF4-940B-4D5B-964D-F3C403B8A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17" y="606277"/>
            <a:ext cx="10286165" cy="133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18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E6FEAC1-C0A1-4938-B5F4-60E65E89C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043515"/>
            <a:ext cx="10905066" cy="4770968"/>
          </a:xfrm>
          <a:prstGeom prst="rect">
            <a:avLst/>
          </a:prstGeom>
        </p:spPr>
      </p:pic>
      <p:pic>
        <p:nvPicPr>
          <p:cNvPr id="4" name="X_[06-01]_kiku1">
            <a:hlinkClick r:id="" action="ppaction://media"/>
            <a:extLst>
              <a:ext uri="{FF2B5EF4-FFF2-40B4-BE49-F238E27FC236}">
                <a16:creationId xmlns:a16="http://schemas.microsoft.com/office/drawing/2014/main" id="{48B81972-09B1-426C-8481-A57C249211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8413" y="19183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73C728C8-9377-49FA-9CAE-D176A15B4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288880"/>
            <a:ext cx="10905066" cy="4280239"/>
          </a:xfrm>
          <a:prstGeom prst="rect">
            <a:avLst/>
          </a:prstGeom>
        </p:spPr>
      </p:pic>
      <p:pic>
        <p:nvPicPr>
          <p:cNvPr id="4" name="X_[06-02]_kiku2">
            <a:hlinkClick r:id="" action="ppaction://media"/>
            <a:extLst>
              <a:ext uri="{FF2B5EF4-FFF2-40B4-BE49-F238E27FC236}">
                <a16:creationId xmlns:a16="http://schemas.microsoft.com/office/drawing/2014/main" id="{8F7E5D0A-A4FC-4365-95B1-33FDA7981D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9948" y="20666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0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E57A2F19-86CE-4788-808D-4F1C71EBA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  <p:pic>
        <p:nvPicPr>
          <p:cNvPr id="4" name="X_[06-03]_kiku3">
            <a:hlinkClick r:id="" action="ppaction://media"/>
            <a:extLst>
              <a:ext uri="{FF2B5EF4-FFF2-40B4-BE49-F238E27FC236}">
                <a16:creationId xmlns:a16="http://schemas.microsoft.com/office/drawing/2014/main" id="{96217580-13D7-4A36-850E-B094E6C4D3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4879" y="16075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8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094D78-80D8-4797-BBDE-94E5EEEBBF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865" y="1169197"/>
            <a:ext cx="6666115" cy="2234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936D8-0C6B-46B4-AE09-AC8C3BD70E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023" y="302265"/>
            <a:ext cx="4133850" cy="837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38699-EB28-4EC1-8638-7A685AD772B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58" r="58"/>
          <a:stretch/>
        </p:blipFill>
        <p:spPr>
          <a:xfrm>
            <a:off x="6285595" y="1194708"/>
            <a:ext cx="5902967" cy="534491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BBCD32-217C-44EC-9DF0-06B9B86D04F6}"/>
              </a:ext>
            </a:extLst>
          </p:cNvPr>
          <p:cNvSpPr/>
          <p:nvPr/>
        </p:nvSpPr>
        <p:spPr>
          <a:xfrm>
            <a:off x="238865" y="1140139"/>
            <a:ext cx="4882718" cy="7228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X_[06-05]_hanasu1">
            <a:hlinkClick r:id="" action="ppaction://media"/>
            <a:extLst>
              <a:ext uri="{FF2B5EF4-FFF2-40B4-BE49-F238E27FC236}">
                <a16:creationId xmlns:a16="http://schemas.microsoft.com/office/drawing/2014/main" id="{7E35BD1B-BDDC-4443-8335-E489D14ECD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31186" y="1490650"/>
            <a:ext cx="487363" cy="487363"/>
          </a:xfrm>
          <a:prstGeom prst="rect">
            <a:avLst/>
          </a:prstGeom>
        </p:spPr>
      </p:pic>
      <p:pic>
        <p:nvPicPr>
          <p:cNvPr id="12" name="X_[06-06]_hanasu2">
            <a:hlinkClick r:id="" action="ppaction://media"/>
            <a:extLst>
              <a:ext uri="{FF2B5EF4-FFF2-40B4-BE49-F238E27FC236}">
                <a16:creationId xmlns:a16="http://schemas.microsoft.com/office/drawing/2014/main" id="{F7A481FB-F619-41D9-BBE1-F9AD3C16A0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28240" y="881929"/>
            <a:ext cx="487363" cy="487363"/>
          </a:xfrm>
          <a:prstGeom prst="rect">
            <a:avLst/>
          </a:prstGeom>
        </p:spPr>
      </p:pic>
      <p:pic>
        <p:nvPicPr>
          <p:cNvPr id="13" name="X_[06-07]_hanasu3">
            <a:hlinkClick r:id="" action="ppaction://media"/>
            <a:extLst>
              <a:ext uri="{FF2B5EF4-FFF2-40B4-BE49-F238E27FC236}">
                <a16:creationId xmlns:a16="http://schemas.microsoft.com/office/drawing/2014/main" id="{3BCC0877-D0F4-4B54-AB74-7F8B7092D43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04062" y="12469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2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7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3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094D78-80D8-4797-BBDE-94E5EEEBBF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019" y="1194708"/>
            <a:ext cx="6666115" cy="2234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936D8-0C6B-46B4-AE09-AC8C3BD70E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019" y="356834"/>
            <a:ext cx="4133850" cy="837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38699-EB28-4EC1-8638-7A685AD772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5594" y="775771"/>
            <a:ext cx="5713373" cy="517324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BBCD32-217C-44EC-9DF0-06B9B86D04F6}"/>
              </a:ext>
            </a:extLst>
          </p:cNvPr>
          <p:cNvSpPr/>
          <p:nvPr/>
        </p:nvSpPr>
        <p:spPr>
          <a:xfrm>
            <a:off x="506028" y="1802168"/>
            <a:ext cx="5157926" cy="7013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X_[06-05]_hanasu1">
            <a:hlinkClick r:id="" action="ppaction://media"/>
            <a:extLst>
              <a:ext uri="{FF2B5EF4-FFF2-40B4-BE49-F238E27FC236}">
                <a16:creationId xmlns:a16="http://schemas.microsoft.com/office/drawing/2014/main" id="{7E35BD1B-BDDC-4443-8335-E489D14ECD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56054" y="1558486"/>
            <a:ext cx="487363" cy="487363"/>
          </a:xfrm>
          <a:prstGeom prst="rect">
            <a:avLst/>
          </a:prstGeom>
        </p:spPr>
      </p:pic>
      <p:pic>
        <p:nvPicPr>
          <p:cNvPr id="12" name="X_[06-06]_hanasu2">
            <a:hlinkClick r:id="" action="ppaction://media"/>
            <a:extLst>
              <a:ext uri="{FF2B5EF4-FFF2-40B4-BE49-F238E27FC236}">
                <a16:creationId xmlns:a16="http://schemas.microsoft.com/office/drawing/2014/main" id="{F7A481FB-F619-41D9-BBE1-F9AD3C16A0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27580" y="2081157"/>
            <a:ext cx="487363" cy="487363"/>
          </a:xfrm>
          <a:prstGeom prst="rect">
            <a:avLst/>
          </a:prstGeom>
        </p:spPr>
      </p:pic>
      <p:pic>
        <p:nvPicPr>
          <p:cNvPr id="13" name="X_[06-07]_hanasu3">
            <a:hlinkClick r:id="" action="ppaction://media"/>
            <a:extLst>
              <a:ext uri="{FF2B5EF4-FFF2-40B4-BE49-F238E27FC236}">
                <a16:creationId xmlns:a16="http://schemas.microsoft.com/office/drawing/2014/main" id="{3BCC0877-D0F4-4B54-AB74-7F8B7092D43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54457" y="1810525"/>
            <a:ext cx="487363" cy="4873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5B15A3-DB1F-4FCB-87BA-945ABD94B4D5}"/>
              </a:ext>
            </a:extLst>
          </p:cNvPr>
          <p:cNvSpPr/>
          <p:nvPr/>
        </p:nvSpPr>
        <p:spPr>
          <a:xfrm>
            <a:off x="1608246" y="4119896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A52663E-18BC-4076-986B-1477D2DA7E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7097" y="4415435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1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7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3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094D78-80D8-4797-BBDE-94E5EEEBB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40" y="1213706"/>
            <a:ext cx="6666115" cy="2234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936D8-0C6B-46B4-AE09-AC8C3BD70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40" y="375832"/>
            <a:ext cx="4133850" cy="837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38699-EB28-4EC1-8638-7A685AD77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627" y="709096"/>
            <a:ext cx="5713373" cy="517324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BBCD32-217C-44EC-9DF0-06B9B86D04F6}"/>
              </a:ext>
            </a:extLst>
          </p:cNvPr>
          <p:cNvSpPr/>
          <p:nvPr/>
        </p:nvSpPr>
        <p:spPr>
          <a:xfrm>
            <a:off x="381739" y="2495550"/>
            <a:ext cx="6700365" cy="104090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770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F936D8-0C6B-46B4-AE09-AC8C3BD70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33" y="314625"/>
            <a:ext cx="4133850" cy="837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38699-EB28-4EC1-8638-7A685AD77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594" y="775771"/>
            <a:ext cx="5713373" cy="51732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F3258A-16BC-4078-AB3A-64A4A90AD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33" y="1152499"/>
            <a:ext cx="6245867" cy="8961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F19ECB-763E-4184-88C1-3F4A1A031E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96" y="2228287"/>
            <a:ext cx="5923804" cy="409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33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455E85-8F8E-4002-81D5-35579737E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913" y="512233"/>
            <a:ext cx="9524173" cy="61192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6B57EF-A384-44F6-B739-5D3DF12D2CB3}"/>
              </a:ext>
            </a:extLst>
          </p:cNvPr>
          <p:cNvSpPr/>
          <p:nvPr/>
        </p:nvSpPr>
        <p:spPr>
          <a:xfrm>
            <a:off x="1333913" y="2032985"/>
            <a:ext cx="9524174" cy="88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99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4BF35A1-4D0C-4127-BEE7-DF3A8A110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2" y="577849"/>
            <a:ext cx="10905066" cy="2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983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AD051C-4563-4395-A3DA-CAE53E1B6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75359"/>
            <a:ext cx="10905066" cy="49072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7FF835-3047-4550-B290-BCE59C839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432" y="3399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E0F58CC8-1AE7-4583-8BD5-3F8201DC84E1}"/>
              </a:ext>
            </a:extLst>
          </p:cNvPr>
          <p:cNvSpPr/>
          <p:nvPr/>
        </p:nvSpPr>
        <p:spPr>
          <a:xfrm>
            <a:off x="9071022" y="182986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FC60DB-E336-43F2-A2CE-00772D0982D4}"/>
              </a:ext>
            </a:extLst>
          </p:cNvPr>
          <p:cNvSpPr txBox="1"/>
          <p:nvPr/>
        </p:nvSpPr>
        <p:spPr>
          <a:xfrm>
            <a:off x="9144000" y="470997"/>
            <a:ext cx="2434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X06 08 -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130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3B6959-15F7-4B0F-9831-A019A08A0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649" y="670225"/>
            <a:ext cx="2915262" cy="8078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0AB9EC-5F75-4A5C-809C-D81C5F7EE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649" y="1476439"/>
            <a:ext cx="7995746" cy="1357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E2B3BC-B555-4175-BB44-A70EB4CA5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949" y="3062593"/>
            <a:ext cx="9420751" cy="1386714"/>
          </a:xfrm>
          <a:prstGeom prst="rect">
            <a:avLst/>
          </a:prstGeom>
        </p:spPr>
      </p:pic>
      <p:pic>
        <p:nvPicPr>
          <p:cNvPr id="8" name="X_[06-08]_kaiwa">
            <a:hlinkClick r:id="" action="ppaction://media"/>
            <a:extLst>
              <a:ext uri="{FF2B5EF4-FFF2-40B4-BE49-F238E27FC236}">
                <a16:creationId xmlns:a16="http://schemas.microsoft.com/office/drawing/2014/main" id="{19D9B9E9-D312-478D-8B8F-D755821763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85212" y="17051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1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24B09B4-5042-43AC-85AB-2B8FC277DC94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3B6959-15F7-4B0F-9831-A019A08A0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449" y="1154284"/>
            <a:ext cx="2915262" cy="8078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0AB9EC-5F75-4A5C-809C-D81C5F7EE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3449" y="1962150"/>
            <a:ext cx="7995746" cy="1357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E2B3BC-B555-4175-BB44-A70EB4CA5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3449" y="4127460"/>
            <a:ext cx="9420751" cy="1386714"/>
          </a:xfrm>
          <a:prstGeom prst="rect">
            <a:avLst/>
          </a:prstGeom>
        </p:spPr>
      </p:pic>
      <p:pic>
        <p:nvPicPr>
          <p:cNvPr id="8" name="X_[06-08]_kaiwa">
            <a:hlinkClick r:id="" action="ppaction://media"/>
            <a:extLst>
              <a:ext uri="{FF2B5EF4-FFF2-40B4-BE49-F238E27FC236}">
                <a16:creationId xmlns:a16="http://schemas.microsoft.com/office/drawing/2014/main" id="{19D9B9E9-D312-478D-8B8F-D755821763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75513" y="2153509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706A84-7395-477A-8C3C-9FFD89160757}"/>
              </a:ext>
            </a:extLst>
          </p:cNvPr>
          <p:cNvSpPr txBox="1"/>
          <p:nvPr/>
        </p:nvSpPr>
        <p:spPr>
          <a:xfrm>
            <a:off x="1870869" y="4853678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うどん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A6E373-76C0-4DF6-BEDB-7F964149966E}"/>
              </a:ext>
            </a:extLst>
          </p:cNvPr>
          <p:cNvSpPr txBox="1"/>
          <p:nvPr/>
        </p:nvSpPr>
        <p:spPr>
          <a:xfrm>
            <a:off x="5121997" y="4853678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カレー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8CF034-53E2-4351-AA60-584B8A93F34C}"/>
              </a:ext>
            </a:extLst>
          </p:cNvPr>
          <p:cNvSpPr txBox="1"/>
          <p:nvPr/>
        </p:nvSpPr>
        <p:spPr>
          <a:xfrm>
            <a:off x="8204028" y="4853678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カレー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0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64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17B36-8ADA-4A57-8BF1-DB07D8A16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511" y="68296"/>
            <a:ext cx="4605482" cy="7692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CA1671-04CE-48A2-9074-B40562C6D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511" y="837513"/>
            <a:ext cx="9665289" cy="5867053"/>
          </a:xfrm>
          <a:prstGeom prst="rect">
            <a:avLst/>
          </a:prstGeom>
          <a:ln w="28575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877039-4481-4754-AF0A-B74D24352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3914" y="924232"/>
            <a:ext cx="3454827" cy="20980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744D91-C369-4E8A-8E91-7B5C4DD460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4661" y="3125554"/>
            <a:ext cx="2970659" cy="3492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B5877C-9185-48A1-9A5F-071B21F9E2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3504" y="1046028"/>
            <a:ext cx="1817224" cy="19762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A3C284-9A2E-4E92-87A3-C6AA34D79F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8590" y="3125554"/>
            <a:ext cx="2618422" cy="12662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4FB01E-5CAF-4F3D-8B6C-32D5A40298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2791" y="4391817"/>
            <a:ext cx="3346416" cy="2010475"/>
          </a:xfrm>
          <a:prstGeom prst="rect">
            <a:avLst/>
          </a:prstGeom>
        </p:spPr>
      </p:pic>
      <p:pic>
        <p:nvPicPr>
          <p:cNvPr id="16" name="X_[06-08]_kaiwa">
            <a:hlinkClick r:id="" action="ppaction://media"/>
            <a:extLst>
              <a:ext uri="{FF2B5EF4-FFF2-40B4-BE49-F238E27FC236}">
                <a16:creationId xmlns:a16="http://schemas.microsoft.com/office/drawing/2014/main" id="{11BB1DC8-1FCF-4485-BFD4-E40944800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96000" y="2468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7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1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0B535E-7E34-4942-97DE-F16BA07CD0ED}"/>
              </a:ext>
            </a:extLst>
          </p:cNvPr>
          <p:cNvSpPr/>
          <p:nvPr/>
        </p:nvSpPr>
        <p:spPr>
          <a:xfrm>
            <a:off x="1231036" y="1287262"/>
            <a:ext cx="9818703" cy="456312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D617E2-FBF2-48D8-AC4A-FC473F6D6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513" y="655573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7C220D-B51C-43BB-BDEC-31C50F2F4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822" y="1854324"/>
            <a:ext cx="7741621" cy="3428997"/>
          </a:xfrm>
          <a:prstGeom prst="rect">
            <a:avLst/>
          </a:prstGeom>
        </p:spPr>
      </p:pic>
      <p:pic>
        <p:nvPicPr>
          <p:cNvPr id="6" name="X_[06-09]_katachi">
            <a:hlinkClick r:id="" action="ppaction://media"/>
            <a:extLst>
              <a:ext uri="{FF2B5EF4-FFF2-40B4-BE49-F238E27FC236}">
                <a16:creationId xmlns:a16="http://schemas.microsoft.com/office/drawing/2014/main" id="{6E260DC5-75A0-4576-8EE6-A6F3B974AF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05535" y="20259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87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33A50C2-7F46-4829-90D5-A9B60D330677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0B535E-7E34-4942-97DE-F16BA07CD0ED}"/>
              </a:ext>
            </a:extLst>
          </p:cNvPr>
          <p:cNvSpPr/>
          <p:nvPr/>
        </p:nvSpPr>
        <p:spPr>
          <a:xfrm>
            <a:off x="1231036" y="1287262"/>
            <a:ext cx="9818703" cy="456312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D617E2-FBF2-48D8-AC4A-FC473F6D6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513" y="655573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7C220D-B51C-43BB-BDEC-31C50F2F4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822" y="1854324"/>
            <a:ext cx="7741621" cy="3428997"/>
          </a:xfrm>
          <a:prstGeom prst="rect">
            <a:avLst/>
          </a:prstGeom>
        </p:spPr>
      </p:pic>
      <p:pic>
        <p:nvPicPr>
          <p:cNvPr id="6" name="X_[06-09]_katachi">
            <a:hlinkClick r:id="" action="ppaction://media"/>
            <a:extLst>
              <a:ext uri="{FF2B5EF4-FFF2-40B4-BE49-F238E27FC236}">
                <a16:creationId xmlns:a16="http://schemas.microsoft.com/office/drawing/2014/main" id="{6E260DC5-75A0-4576-8EE6-A6F3B974AF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3496" y="2064089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171D3A-0994-4C1B-8803-B5671A77551E}"/>
              </a:ext>
            </a:extLst>
          </p:cNvPr>
          <p:cNvSpPr txBox="1"/>
          <p:nvPr/>
        </p:nvSpPr>
        <p:spPr>
          <a:xfrm>
            <a:off x="3213297" y="3307212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にします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CE47DD-68E3-4EC2-876A-0898112A0C00}"/>
              </a:ext>
            </a:extLst>
          </p:cNvPr>
          <p:cNvSpPr txBox="1"/>
          <p:nvPr/>
        </p:nvSpPr>
        <p:spPr>
          <a:xfrm>
            <a:off x="5121997" y="4033656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にします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36F10-C4A7-4554-A52A-6F4EDF263B1D}"/>
              </a:ext>
            </a:extLst>
          </p:cNvPr>
          <p:cNvSpPr txBox="1"/>
          <p:nvPr/>
        </p:nvSpPr>
        <p:spPr>
          <a:xfrm>
            <a:off x="5080985" y="4755524"/>
            <a:ext cx="194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にします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9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6234F-BFC2-41CF-9383-DC595F672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42" y="638301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92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A66884-7A7C-4C62-AEC4-A64151DA8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" y="251419"/>
            <a:ext cx="11641489" cy="63551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6064A6-CF0C-4000-B505-B13891137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03" y="473591"/>
            <a:ext cx="2386477" cy="9279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CAB318-C252-4BEA-83E8-481E99DA1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006" y="1465271"/>
            <a:ext cx="9380713" cy="2314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A7F83-082B-4DEA-A672-7EC6555BF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006" y="3780265"/>
            <a:ext cx="3753948" cy="266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354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CA1671-04CE-48A2-9074-B40562C6D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511" y="837513"/>
            <a:ext cx="9665289" cy="5867053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877039-4481-4754-AF0A-B74D24352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914" y="924232"/>
            <a:ext cx="3454827" cy="20980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744D91-C369-4E8A-8E91-7B5C4DD46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4661" y="3125554"/>
            <a:ext cx="2970659" cy="3492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B5877C-9185-48A1-9A5F-071B21F9E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3504" y="1046028"/>
            <a:ext cx="1817224" cy="19762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A3C284-9A2E-4E92-87A3-C6AA34D79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8590" y="3125554"/>
            <a:ext cx="2618422" cy="12662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4FB01E-5CAF-4F3D-8B6C-32D5A40298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2791" y="4391817"/>
            <a:ext cx="3346416" cy="2010475"/>
          </a:xfrm>
          <a:prstGeom prst="rect">
            <a:avLst/>
          </a:prstGeom>
        </p:spPr>
      </p:pic>
      <p:pic>
        <p:nvPicPr>
          <p:cNvPr id="16" name="X_[06-08]_kaiwa">
            <a:hlinkClick r:id="" action="ppaction://media"/>
            <a:extLst>
              <a:ext uri="{FF2B5EF4-FFF2-40B4-BE49-F238E27FC236}">
                <a16:creationId xmlns:a16="http://schemas.microsoft.com/office/drawing/2014/main" id="{11BB1DC8-1FCF-4485-BFD4-E40944800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18741" y="169215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9075A0-7481-4257-9D30-F13118FF28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2121" y="68641"/>
            <a:ext cx="4790670" cy="6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9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1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2860DF-799F-44FD-AA3B-84F201FDFA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615" y="884804"/>
            <a:ext cx="3565751" cy="865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001D8-B263-40EA-AE20-3DF179D17B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615" y="2629546"/>
            <a:ext cx="6144517" cy="1575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28A77-992E-400A-AE58-A98F9A1693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1063" y="4561459"/>
            <a:ext cx="6096166" cy="15592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5A8560-AF4E-4998-B201-ACDD51536C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920" y="2627241"/>
            <a:ext cx="5962477" cy="17256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636FDE-5C38-447E-8197-745641051E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0273" y="1710538"/>
            <a:ext cx="5732205" cy="708174"/>
          </a:xfrm>
          <a:prstGeom prst="rect">
            <a:avLst/>
          </a:prstGeom>
        </p:spPr>
      </p:pic>
      <p:pic>
        <p:nvPicPr>
          <p:cNvPr id="18" name="X_[06-10]_hanasu1">
            <a:hlinkClick r:id="" action="ppaction://media"/>
            <a:extLst>
              <a:ext uri="{FF2B5EF4-FFF2-40B4-BE49-F238E27FC236}">
                <a16:creationId xmlns:a16="http://schemas.microsoft.com/office/drawing/2014/main" id="{92B9D28F-300A-4ECE-AB71-08995D9199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192693" y="2106542"/>
            <a:ext cx="487363" cy="487363"/>
          </a:xfrm>
          <a:prstGeom prst="rect">
            <a:avLst/>
          </a:prstGeom>
        </p:spPr>
      </p:pic>
      <p:pic>
        <p:nvPicPr>
          <p:cNvPr id="19" name="X_[06-11]_hanasu2">
            <a:hlinkClick r:id="" action="ppaction://media"/>
            <a:extLst>
              <a:ext uri="{FF2B5EF4-FFF2-40B4-BE49-F238E27FC236}">
                <a16:creationId xmlns:a16="http://schemas.microsoft.com/office/drawing/2014/main" id="{6CD4E8B2-4A6B-4BFC-8D14-0EF87FDFD5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84159" y="1423857"/>
            <a:ext cx="487363" cy="487363"/>
          </a:xfrm>
          <a:prstGeom prst="rect">
            <a:avLst/>
          </a:prstGeom>
        </p:spPr>
      </p:pic>
      <p:pic>
        <p:nvPicPr>
          <p:cNvPr id="20" name="X_[06-12]_hanasu3">
            <a:hlinkClick r:id="" action="ppaction://media"/>
            <a:extLst>
              <a:ext uri="{FF2B5EF4-FFF2-40B4-BE49-F238E27FC236}">
                <a16:creationId xmlns:a16="http://schemas.microsoft.com/office/drawing/2014/main" id="{E72A2A7F-9E57-4219-B3E5-802E39C66FB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06610" y="17942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6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2860DF-799F-44FD-AA3B-84F201FDFA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615" y="884804"/>
            <a:ext cx="3565751" cy="865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001D8-B263-40EA-AE20-3DF179D17B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615" y="2629546"/>
            <a:ext cx="6144517" cy="1575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28A77-992E-400A-AE58-A98F9A1693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1063" y="4561459"/>
            <a:ext cx="6096166" cy="15592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5A8560-AF4E-4998-B201-ACDD51536C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920" y="2627241"/>
            <a:ext cx="5962477" cy="1725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40B3DF-0529-4648-BEBE-92F66A7236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1615" y="1730111"/>
            <a:ext cx="6821996" cy="6795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BFA7C90-DF18-4F36-90DB-59260B8EBF06}"/>
              </a:ext>
            </a:extLst>
          </p:cNvPr>
          <p:cNvSpPr/>
          <p:nvPr/>
        </p:nvSpPr>
        <p:spPr>
          <a:xfrm>
            <a:off x="7922245" y="147332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7DE4-A953-49E4-9D20-9B5C277D31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11096" y="442871"/>
            <a:ext cx="3719602" cy="1834445"/>
          </a:xfrm>
          <a:prstGeom prst="rect">
            <a:avLst/>
          </a:prstGeom>
        </p:spPr>
      </p:pic>
      <p:pic>
        <p:nvPicPr>
          <p:cNvPr id="18" name="X_[06-10]_hanasu1">
            <a:hlinkClick r:id="" action="ppaction://media"/>
            <a:extLst>
              <a:ext uri="{FF2B5EF4-FFF2-40B4-BE49-F238E27FC236}">
                <a16:creationId xmlns:a16="http://schemas.microsoft.com/office/drawing/2014/main" id="{92B9D28F-300A-4ECE-AB71-08995D9199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08192" y="1382165"/>
            <a:ext cx="487363" cy="487363"/>
          </a:xfrm>
          <a:prstGeom prst="rect">
            <a:avLst/>
          </a:prstGeom>
        </p:spPr>
      </p:pic>
      <p:pic>
        <p:nvPicPr>
          <p:cNvPr id="19" name="X_[06-11]_hanasu2">
            <a:hlinkClick r:id="" action="ppaction://media"/>
            <a:extLst>
              <a:ext uri="{FF2B5EF4-FFF2-40B4-BE49-F238E27FC236}">
                <a16:creationId xmlns:a16="http://schemas.microsoft.com/office/drawing/2014/main" id="{6CD4E8B2-4A6B-4BFC-8D14-0EF87FDFD5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58761" y="2065788"/>
            <a:ext cx="487363" cy="487363"/>
          </a:xfrm>
          <a:prstGeom prst="rect">
            <a:avLst/>
          </a:prstGeom>
        </p:spPr>
      </p:pic>
      <p:pic>
        <p:nvPicPr>
          <p:cNvPr id="20" name="X_[06-12]_hanasu3">
            <a:hlinkClick r:id="" action="ppaction://media"/>
            <a:extLst>
              <a:ext uri="{FF2B5EF4-FFF2-40B4-BE49-F238E27FC236}">
                <a16:creationId xmlns:a16="http://schemas.microsoft.com/office/drawing/2014/main" id="{E72A2A7F-9E57-4219-B3E5-802E39C66FB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95395" y="17179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6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2860DF-799F-44FD-AA3B-84F201FDF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31" y="591937"/>
            <a:ext cx="3565751" cy="865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001D8-B263-40EA-AE20-3DF179D17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5" y="2629546"/>
            <a:ext cx="6144517" cy="1575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28A77-992E-400A-AE58-A98F9A169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063" y="4561459"/>
            <a:ext cx="6096166" cy="15592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5A8560-AF4E-4998-B201-ACDD51536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920" y="2627241"/>
            <a:ext cx="5962477" cy="1725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07CD41-7358-4C27-B4FA-8DBA807B6E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31" y="1456600"/>
            <a:ext cx="9250532" cy="116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226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455E85-8F8E-4002-81D5-35579737E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95" y="420602"/>
            <a:ext cx="9364659" cy="601679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6B57EF-A384-44F6-B739-5D3DF12D2CB3}"/>
              </a:ext>
            </a:extLst>
          </p:cNvPr>
          <p:cNvSpPr/>
          <p:nvPr/>
        </p:nvSpPr>
        <p:spPr>
          <a:xfrm>
            <a:off x="1385095" y="2732380"/>
            <a:ext cx="9364659" cy="7989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924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F5BB627-04A6-4072-9C95-5D8C6B72C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7" y="630894"/>
            <a:ext cx="10905066" cy="207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509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BA8604-463A-45B5-8185-73452F077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07" y="391743"/>
            <a:ext cx="2061549" cy="6956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CB91CB-8D8B-493C-B2A2-A23F5BBDD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1923" y="839732"/>
            <a:ext cx="6067400" cy="4201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D39802-FF4F-40D6-A720-B45E51883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290" y="5034190"/>
            <a:ext cx="6960663" cy="1528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6BFC2B-D908-4B7B-8B31-68693DD09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714" y="1217990"/>
            <a:ext cx="4116721" cy="2211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CDB347-EC6C-4481-B906-66DD4E833F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431" y="235174"/>
            <a:ext cx="4229699" cy="5135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877E52-3C4A-4285-B227-24675A793565}"/>
              </a:ext>
            </a:extLst>
          </p:cNvPr>
          <p:cNvSpPr/>
          <p:nvPr/>
        </p:nvSpPr>
        <p:spPr>
          <a:xfrm>
            <a:off x="348678" y="1177727"/>
            <a:ext cx="4593501" cy="7989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06-13]_kotoba1">
            <a:hlinkClick r:id="" action="ppaction://media"/>
            <a:extLst>
              <a:ext uri="{FF2B5EF4-FFF2-40B4-BE49-F238E27FC236}">
                <a16:creationId xmlns:a16="http://schemas.microsoft.com/office/drawing/2014/main" id="{DF68D3B5-4826-4609-B44D-BCB4458363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87414" y="20798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7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A666E9-9B37-44DC-B43D-1262F482C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47" y="270895"/>
            <a:ext cx="2061549" cy="6956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811159-F421-4532-B2E3-ECC39F6FA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04" y="2258944"/>
            <a:ext cx="11011592" cy="24186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790F35-9F87-4703-8D98-B4C360BAA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79" y="966510"/>
            <a:ext cx="4915998" cy="596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4BC14F-CC9B-4483-8D7F-05084C61FE4B}"/>
              </a:ext>
            </a:extLst>
          </p:cNvPr>
          <p:cNvSpPr txBox="1"/>
          <p:nvPr/>
        </p:nvSpPr>
        <p:spPr>
          <a:xfrm>
            <a:off x="284190" y="4853411"/>
            <a:ext cx="2263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សាស៊ីមិ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866D3F-6801-4471-B5C0-31D2272F7C7D}"/>
              </a:ext>
            </a:extLst>
          </p:cNvPr>
          <p:cNvSpPr txBox="1"/>
          <p:nvPr/>
        </p:nvSpPr>
        <p:spPr>
          <a:xfrm>
            <a:off x="2076023" y="4853411"/>
            <a:ext cx="2442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សាច់មាន់បំពង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487598-4294-4828-BF15-AC713F559B52}"/>
              </a:ext>
            </a:extLst>
          </p:cNvPr>
          <p:cNvSpPr txBox="1"/>
          <p:nvPr/>
        </p:nvSpPr>
        <p:spPr>
          <a:xfrm>
            <a:off x="4160859" y="4853411"/>
            <a:ext cx="2122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សាច់មាន់អាំង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9B83E-42F9-4FFC-A9C9-927E033363A5}"/>
              </a:ext>
            </a:extLst>
          </p:cNvPr>
          <p:cNvSpPr txBox="1"/>
          <p:nvPr/>
        </p:nvSpPr>
        <p:spPr>
          <a:xfrm>
            <a:off x="5926177" y="4853411"/>
            <a:ext cx="2589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សណ្តែកបៃតងជប៉ុន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467221-C351-4CDD-80D5-77DF6CDFF32E}"/>
              </a:ext>
            </a:extLst>
          </p:cNvPr>
          <p:cNvSpPr txBox="1"/>
          <p:nvPr/>
        </p:nvSpPr>
        <p:spPr>
          <a:xfrm>
            <a:off x="7808025" y="4853411"/>
            <a:ext cx="2589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ស្រាបៀរ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74B1DA-E78E-4E92-9008-C4ABCA68735E}"/>
              </a:ext>
            </a:extLst>
          </p:cNvPr>
          <p:cNvSpPr txBox="1"/>
          <p:nvPr/>
        </p:nvSpPr>
        <p:spPr>
          <a:xfrm>
            <a:off x="9102997" y="4853411"/>
            <a:ext cx="33150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តែអ៊ូឡុង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529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BA8604-463A-45B5-8185-73452F077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82" y="235174"/>
            <a:ext cx="2061549" cy="6956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CB91CB-8D8B-493C-B2A2-A23F5BBDD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1923" y="839732"/>
            <a:ext cx="6067400" cy="4201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D39802-FF4F-40D6-A720-B45E51883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290" y="5034190"/>
            <a:ext cx="6960663" cy="1528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6BFC2B-D908-4B7B-8B31-68693DD09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714" y="1029718"/>
            <a:ext cx="4116721" cy="2211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CDB347-EC6C-4481-B906-66DD4E833F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431" y="235174"/>
            <a:ext cx="4229699" cy="5135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877E52-3C4A-4285-B227-24675A793565}"/>
              </a:ext>
            </a:extLst>
          </p:cNvPr>
          <p:cNvSpPr/>
          <p:nvPr/>
        </p:nvSpPr>
        <p:spPr>
          <a:xfrm>
            <a:off x="197323" y="1765895"/>
            <a:ext cx="4593501" cy="79521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06-13]_kotoba1">
            <a:hlinkClick r:id="" action="ppaction://media"/>
            <a:extLst>
              <a:ext uri="{FF2B5EF4-FFF2-40B4-BE49-F238E27FC236}">
                <a16:creationId xmlns:a16="http://schemas.microsoft.com/office/drawing/2014/main" id="{DF68D3B5-4826-4609-B44D-BCB4458363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60844" y="19198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9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BA8604-463A-45B5-8185-73452F077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57" y="144117"/>
            <a:ext cx="2061549" cy="6956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CB91CB-8D8B-493C-B2A2-A23F5BBDD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1923" y="839732"/>
            <a:ext cx="6067400" cy="4201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D39802-FF4F-40D6-A720-B45E51883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290" y="5034190"/>
            <a:ext cx="6960663" cy="1528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6BFC2B-D908-4B7B-8B31-68693DD09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845" y="839732"/>
            <a:ext cx="4116721" cy="2211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CDB347-EC6C-4481-B906-66DD4E833F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431" y="235174"/>
            <a:ext cx="4229699" cy="5135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877E52-3C4A-4285-B227-24675A793565}"/>
              </a:ext>
            </a:extLst>
          </p:cNvPr>
          <p:cNvSpPr/>
          <p:nvPr/>
        </p:nvSpPr>
        <p:spPr>
          <a:xfrm>
            <a:off x="311789" y="2326688"/>
            <a:ext cx="4796818" cy="7920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X_[06-14]_kotoba2">
            <a:hlinkClick r:id="" action="ppaction://media"/>
            <a:extLst>
              <a:ext uri="{FF2B5EF4-FFF2-40B4-BE49-F238E27FC236}">
                <a16:creationId xmlns:a16="http://schemas.microsoft.com/office/drawing/2014/main" id="{C42A7B6D-9FD6-4E61-A845-A5882080AB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37837" y="2722708"/>
            <a:ext cx="487363" cy="487363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03EF498F-A0CF-4578-ABB6-40507D1B8045}"/>
              </a:ext>
            </a:extLst>
          </p:cNvPr>
          <p:cNvSpPr txBox="1"/>
          <p:nvPr/>
        </p:nvSpPr>
        <p:spPr>
          <a:xfrm>
            <a:off x="869310" y="3498012"/>
            <a:ext cx="23862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1.(          )</a:t>
            </a:r>
          </a:p>
          <a:p>
            <a:endParaRPr lang="en-US" sz="2400" dirty="0"/>
          </a:p>
          <a:p>
            <a:r>
              <a:rPr lang="en-US" sz="2400" dirty="0"/>
              <a:t>2.(          )</a:t>
            </a:r>
          </a:p>
          <a:p>
            <a:endParaRPr lang="en-US" sz="2400" dirty="0"/>
          </a:p>
          <a:p>
            <a:r>
              <a:rPr lang="en-US" sz="2400" dirty="0"/>
              <a:t>3.(          )/(          )</a:t>
            </a:r>
          </a:p>
          <a:p>
            <a:endParaRPr lang="en-US" sz="2400" dirty="0"/>
          </a:p>
          <a:p>
            <a:r>
              <a:rPr lang="en-US" sz="2400" dirty="0"/>
              <a:t>4.(          )/(          )</a:t>
            </a:r>
          </a:p>
        </p:txBody>
      </p:sp>
    </p:spTree>
    <p:extLst>
      <p:ext uri="{BB962C8B-B14F-4D97-AF65-F5344CB8AC3E}">
        <p14:creationId xmlns:p14="http://schemas.microsoft.com/office/powerpoint/2010/main" val="319762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33A50C2-7F46-4829-90D5-A9B60D330677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96E719A-334B-4E8A-8CB7-CDA6BA138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97" y="223431"/>
            <a:ext cx="2061549" cy="695615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D823D21-49BC-43E0-8957-410BF0CA5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1923" y="839732"/>
            <a:ext cx="6067400" cy="4201741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BC70D525-9405-4A64-BF24-57CD025AF2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290" y="5034190"/>
            <a:ext cx="6960663" cy="1528888"/>
          </a:xfrm>
          <a:prstGeom prst="rect">
            <a:avLst/>
          </a:prstGeom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F5883209-AFDC-41DB-8D71-7044478441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431" y="235174"/>
            <a:ext cx="4229699" cy="513500"/>
          </a:xfrm>
          <a:prstGeom prst="rect">
            <a:avLst/>
          </a:prstGeom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2EB9E593-61FB-4A15-A7FB-FF5207E1E1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297" y="1021847"/>
            <a:ext cx="4753094" cy="801963"/>
          </a:xfrm>
          <a:prstGeom prst="rect">
            <a:avLst/>
          </a:prstGeom>
        </p:spPr>
      </p:pic>
      <p:pic>
        <p:nvPicPr>
          <p:cNvPr id="17" name="X_[06-14]_kotoba2">
            <a:hlinkClick r:id="" action="ppaction://media"/>
            <a:extLst>
              <a:ext uri="{FF2B5EF4-FFF2-40B4-BE49-F238E27FC236}">
                <a16:creationId xmlns:a16="http://schemas.microsoft.com/office/drawing/2014/main" id="{A22BA3D8-35C0-43CA-8801-4A0B1D7A4F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26288" y="1535373"/>
            <a:ext cx="487363" cy="487363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AEB60676-80AB-43A5-9E4F-92921245F451}"/>
              </a:ext>
            </a:extLst>
          </p:cNvPr>
          <p:cNvSpPr txBox="1"/>
          <p:nvPr/>
        </p:nvSpPr>
        <p:spPr>
          <a:xfrm>
            <a:off x="1821810" y="2221662"/>
            <a:ext cx="23862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1.(          )</a:t>
            </a:r>
          </a:p>
          <a:p>
            <a:endParaRPr lang="en-US" sz="2400" dirty="0"/>
          </a:p>
          <a:p>
            <a:r>
              <a:rPr lang="en-US" sz="2400" dirty="0"/>
              <a:t>2.(          )</a:t>
            </a:r>
          </a:p>
          <a:p>
            <a:endParaRPr lang="en-US" sz="2400" dirty="0"/>
          </a:p>
          <a:p>
            <a:r>
              <a:rPr lang="en-US" sz="2400" dirty="0"/>
              <a:t>3.(          )/(          )</a:t>
            </a:r>
          </a:p>
          <a:p>
            <a:endParaRPr lang="en-US" sz="2400" dirty="0"/>
          </a:p>
          <a:p>
            <a:r>
              <a:rPr lang="en-US" sz="2400" dirty="0"/>
              <a:t>4.(          )/(          )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D70B48AB-C292-49E3-971A-5538BDFAC9D8}"/>
              </a:ext>
            </a:extLst>
          </p:cNvPr>
          <p:cNvSpPr txBox="1"/>
          <p:nvPr/>
        </p:nvSpPr>
        <p:spPr>
          <a:xfrm>
            <a:off x="2270306" y="2029412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757AB2EB-0A2A-4A3E-976C-D5CA6F0C03E8}"/>
              </a:ext>
            </a:extLst>
          </p:cNvPr>
          <p:cNvSpPr txBox="1"/>
          <p:nvPr/>
        </p:nvSpPr>
        <p:spPr>
          <a:xfrm>
            <a:off x="2270306" y="2781207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159BFF9F-9E76-4299-B3FB-5AC97F3E00F1}"/>
              </a:ext>
            </a:extLst>
          </p:cNvPr>
          <p:cNvSpPr txBox="1"/>
          <p:nvPr/>
        </p:nvSpPr>
        <p:spPr>
          <a:xfrm>
            <a:off x="2270306" y="3552478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9A6BC041-290F-4047-BE7E-8DC33091074D}"/>
              </a:ext>
            </a:extLst>
          </p:cNvPr>
          <p:cNvSpPr txBox="1"/>
          <p:nvPr/>
        </p:nvSpPr>
        <p:spPr>
          <a:xfrm>
            <a:off x="3270404" y="3552478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EE8D4B86-3A8D-45B5-AD71-CA92C04CC798}"/>
              </a:ext>
            </a:extLst>
          </p:cNvPr>
          <p:cNvSpPr txBox="1"/>
          <p:nvPr/>
        </p:nvSpPr>
        <p:spPr>
          <a:xfrm>
            <a:off x="2270306" y="4260364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D8624177-25C6-40D4-A524-FECE63C8C04E}"/>
              </a:ext>
            </a:extLst>
          </p:cNvPr>
          <p:cNvSpPr txBox="1"/>
          <p:nvPr/>
        </p:nvSpPr>
        <p:spPr>
          <a:xfrm>
            <a:off x="3270404" y="4260364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77184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538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A0E3FAF-5748-487B-B5DE-F5E49A50B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07" y="574197"/>
            <a:ext cx="6716272" cy="1880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9217D0-33EC-4885-960C-428F7D782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980" y="1759458"/>
            <a:ext cx="4172712" cy="31295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7FF835-3047-4550-B290-BCE59C839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9407" y="106599"/>
            <a:ext cx="822713" cy="822318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E0F58CC8-1AE7-4583-8BD5-3F8201DC84E1}"/>
              </a:ext>
            </a:extLst>
          </p:cNvPr>
          <p:cNvSpPr/>
          <p:nvPr/>
        </p:nvSpPr>
        <p:spPr>
          <a:xfrm>
            <a:off x="9361997" y="286186"/>
            <a:ext cx="2744278" cy="28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id="{BEFC60DB-E336-43F2-A2CE-00772D0982D4}"/>
              </a:ext>
            </a:extLst>
          </p:cNvPr>
          <p:cNvSpPr txBox="1"/>
          <p:nvPr/>
        </p:nvSpPr>
        <p:spPr>
          <a:xfrm>
            <a:off x="9434975" y="574197"/>
            <a:ext cx="2140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hlinkClick r:id="rId5"/>
              </a:rPr>
              <a:t>X06 15 -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431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4579F5-2AB2-473C-9C68-D0385EB3A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169" y="2540848"/>
            <a:ext cx="9631549" cy="2115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C100AF-7061-454E-A3C3-D83A1286D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078" y="819943"/>
            <a:ext cx="9364371" cy="13351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743C1-BCC4-4AB7-848B-D5BC35073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470" y="5322952"/>
            <a:ext cx="6517316" cy="656964"/>
          </a:xfrm>
          <a:prstGeom prst="rect">
            <a:avLst/>
          </a:prstGeom>
        </p:spPr>
      </p:pic>
      <p:pic>
        <p:nvPicPr>
          <p:cNvPr id="9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8055D53F-4060-4E77-9802-1B724D972C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34971" y="10001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8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745F-1FCC-4EE4-8463-8EAB03350CD1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579F5-2AB2-473C-9C68-D0385EB3A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169" y="2540848"/>
            <a:ext cx="9631549" cy="2115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C100AF-7061-454E-A3C3-D83A1286D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078" y="819943"/>
            <a:ext cx="9364371" cy="13351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743C1-BCC4-4AB7-848B-D5BC35073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470" y="5322952"/>
            <a:ext cx="6517316" cy="656964"/>
          </a:xfrm>
          <a:prstGeom prst="rect">
            <a:avLst/>
          </a:prstGeom>
        </p:spPr>
      </p:pic>
      <p:pic>
        <p:nvPicPr>
          <p:cNvPr id="9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8055D53F-4060-4E77-9802-1B724D972C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30246" y="878084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12F617-BF39-4E38-871E-2C8158B5CCA9}"/>
              </a:ext>
            </a:extLst>
          </p:cNvPr>
          <p:cNvSpPr txBox="1"/>
          <p:nvPr/>
        </p:nvSpPr>
        <p:spPr>
          <a:xfrm>
            <a:off x="3717367" y="5272030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B61BF5-58B4-48F0-9179-8C6B5F05CD92}"/>
              </a:ext>
            </a:extLst>
          </p:cNvPr>
          <p:cNvSpPr txBox="1"/>
          <p:nvPr/>
        </p:nvSpPr>
        <p:spPr>
          <a:xfrm>
            <a:off x="5273489" y="5272030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0D7A17-EB52-4B4B-A891-E0270D5C193E}"/>
              </a:ext>
            </a:extLst>
          </p:cNvPr>
          <p:cNvSpPr txBox="1"/>
          <p:nvPr/>
        </p:nvSpPr>
        <p:spPr>
          <a:xfrm>
            <a:off x="6829611" y="5272030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D8340C-A5FD-4BF1-8227-235CA9CFB28E}"/>
              </a:ext>
            </a:extLst>
          </p:cNvPr>
          <p:cNvSpPr txBox="1"/>
          <p:nvPr/>
        </p:nvSpPr>
        <p:spPr>
          <a:xfrm>
            <a:off x="8249698" y="5272030"/>
            <a:ext cx="61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77800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09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64A2B-336E-453C-BC6C-074483145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387" y="1123545"/>
            <a:ext cx="8603225" cy="1644109"/>
          </a:xfrm>
          <a:prstGeom prst="rect">
            <a:avLst/>
          </a:prstGeom>
        </p:spPr>
      </p:pic>
      <p:pic>
        <p:nvPicPr>
          <p:cNvPr id="4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2E0BB322-6017-4965-8768-4D8EA547B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46994" y="1250815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04A17B-5CAF-4124-8D47-1578110F6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834" y="3906757"/>
            <a:ext cx="6166523" cy="783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CFA0F2-FC96-4D9E-A943-319715ABA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834" y="4907093"/>
            <a:ext cx="6166523" cy="78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5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E971722-4A41-4ADB-AE5A-291298DEB664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464A2B-336E-453C-BC6C-074483145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387" y="1123545"/>
            <a:ext cx="8603225" cy="1644109"/>
          </a:xfrm>
          <a:prstGeom prst="rect">
            <a:avLst/>
          </a:prstGeom>
        </p:spPr>
      </p:pic>
      <p:pic>
        <p:nvPicPr>
          <p:cNvPr id="4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2E0BB322-6017-4965-8768-4D8EA547B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2667" y="1279390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04A17B-5CAF-4124-8D47-1578110F6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834" y="3906757"/>
            <a:ext cx="6166523" cy="783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CFA0F2-FC96-4D9E-A943-319715ABA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834" y="4907093"/>
            <a:ext cx="6166523" cy="783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6258CC-F87A-4B66-AF54-A58A910C07C4}"/>
              </a:ext>
            </a:extLst>
          </p:cNvPr>
          <p:cNvSpPr txBox="1"/>
          <p:nvPr/>
        </p:nvSpPr>
        <p:spPr>
          <a:xfrm>
            <a:off x="4373435" y="3944626"/>
            <a:ext cx="3279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お水</a:t>
            </a:r>
            <a:r>
              <a:rPr lang="en-US" altLang="ja-JP" sz="4000" b="1" dirty="0">
                <a:solidFill>
                  <a:srgbClr val="FF0000"/>
                </a:solidFill>
              </a:rPr>
              <a:t>(</a:t>
            </a:r>
            <a:r>
              <a:rPr lang="ja-JP" altLang="en-US" sz="4000" b="1" dirty="0">
                <a:solidFill>
                  <a:srgbClr val="FF0000"/>
                </a:solidFill>
              </a:rPr>
              <a:t>みず</a:t>
            </a:r>
            <a:r>
              <a:rPr lang="en-US" altLang="ja-JP" sz="4000" b="1" dirty="0">
                <a:solidFill>
                  <a:srgbClr val="FF0000"/>
                </a:solidFill>
              </a:rPr>
              <a:t>)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9FD48D-6FE1-4135-8281-660D6B521B83}"/>
              </a:ext>
            </a:extLst>
          </p:cNvPr>
          <p:cNvSpPr txBox="1"/>
          <p:nvPr/>
        </p:nvSpPr>
        <p:spPr>
          <a:xfrm>
            <a:off x="4499790" y="4945063"/>
            <a:ext cx="3027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マヨネーズ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1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09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16142F-E3E6-4619-BD5F-30603531B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76" y="323773"/>
            <a:ext cx="7228422" cy="1208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4A0AEC-4FCC-45F2-BBB4-09CBACDF6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76" y="1531923"/>
            <a:ext cx="10923448" cy="3938648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9141C3-1B94-4FEE-8287-6114C8DD0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737" y="2044437"/>
            <a:ext cx="4785561" cy="2804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83D9A0-F180-4E73-8C7A-17AEB66FA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8763" y="2044437"/>
            <a:ext cx="3805143" cy="22742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1FC4EB-1813-4685-9B29-28CA068EAE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9298" y="3383122"/>
            <a:ext cx="1565344" cy="17091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ECD8D4-4E79-4ECA-8504-0C9E1A1FCC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3194" y="1561470"/>
            <a:ext cx="1886335" cy="15409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B0115A-65E7-48F9-9D2A-2594DBDCD3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0" y="5529961"/>
            <a:ext cx="10363200" cy="1097482"/>
          </a:xfrm>
          <a:prstGeom prst="rect">
            <a:avLst/>
          </a:prstGeom>
        </p:spPr>
      </p:pic>
      <p:pic>
        <p:nvPicPr>
          <p:cNvPr id="18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2226F536-87C9-43F9-8AFC-CB7770B07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62856" y="6488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6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E2CD005-BB8E-4FBC-93EC-BE64A4DDA3F1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16142F-E3E6-4619-BD5F-30603531B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76" y="323773"/>
            <a:ext cx="7228422" cy="1208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4A0AEC-4FCC-45F2-BBB4-09CBACDF6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76" y="1531923"/>
            <a:ext cx="10923448" cy="3938648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9141C3-1B94-4FEE-8287-6114C8DD0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737" y="2044437"/>
            <a:ext cx="4785561" cy="2804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83D9A0-F180-4E73-8C7A-17AEB66FA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8763" y="2044437"/>
            <a:ext cx="3805143" cy="22742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1FC4EB-1813-4685-9B29-28CA068EAE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9298" y="3383122"/>
            <a:ext cx="1565344" cy="17091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ECD8D4-4E79-4ECA-8504-0C9E1A1FCC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3194" y="1561470"/>
            <a:ext cx="1886335" cy="15409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B0115A-65E7-48F9-9D2A-2594DBDCD3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0" y="5529961"/>
            <a:ext cx="10363200" cy="1097482"/>
          </a:xfrm>
          <a:prstGeom prst="rect">
            <a:avLst/>
          </a:prstGeom>
        </p:spPr>
      </p:pic>
      <p:pic>
        <p:nvPicPr>
          <p:cNvPr id="18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2226F536-87C9-43F9-8AFC-CB7770B07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62856" y="648867"/>
            <a:ext cx="487363" cy="48736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B7F906-2AF9-474F-BC33-C431614BD518}"/>
              </a:ext>
            </a:extLst>
          </p:cNvPr>
          <p:cNvCxnSpPr/>
          <p:nvPr/>
        </p:nvCxnSpPr>
        <p:spPr>
          <a:xfrm>
            <a:off x="2672179" y="3187083"/>
            <a:ext cx="1136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3C2C24-C676-4ACD-9BBC-E9AB5FF43DEC}"/>
              </a:ext>
            </a:extLst>
          </p:cNvPr>
          <p:cNvCxnSpPr>
            <a:cxnSpLocks/>
          </p:cNvCxnSpPr>
          <p:nvPr/>
        </p:nvCxnSpPr>
        <p:spPr>
          <a:xfrm>
            <a:off x="4191740" y="3187083"/>
            <a:ext cx="13301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C0ECB4-0125-4A90-8C55-0070E3664608}"/>
              </a:ext>
            </a:extLst>
          </p:cNvPr>
          <p:cNvCxnSpPr>
            <a:cxnSpLocks/>
          </p:cNvCxnSpPr>
          <p:nvPr/>
        </p:nvCxnSpPr>
        <p:spPr>
          <a:xfrm>
            <a:off x="3582140" y="4458069"/>
            <a:ext cx="8123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6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0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6DE969-C706-47FE-B7AF-642013EE813A}"/>
              </a:ext>
            </a:extLst>
          </p:cNvPr>
          <p:cNvSpPr/>
          <p:nvPr/>
        </p:nvSpPr>
        <p:spPr>
          <a:xfrm>
            <a:off x="1231036" y="1349405"/>
            <a:ext cx="9818703" cy="456312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4FC51-7D0D-4D5F-BF3D-0171059A3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513" y="717716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ECE59B-BF14-4F08-A42D-94887E884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183" y="2021249"/>
            <a:ext cx="8107634" cy="3376374"/>
          </a:xfrm>
          <a:prstGeom prst="rect">
            <a:avLst/>
          </a:prstGeom>
        </p:spPr>
      </p:pic>
      <p:pic>
        <p:nvPicPr>
          <p:cNvPr id="6" name="X_[06-16]_katachi1">
            <a:hlinkClick r:id="" action="ppaction://media"/>
            <a:extLst>
              <a:ext uri="{FF2B5EF4-FFF2-40B4-BE49-F238E27FC236}">
                <a16:creationId xmlns:a16="http://schemas.microsoft.com/office/drawing/2014/main" id="{580900B1-A279-45AC-997E-98EB7144DD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94725" y="21014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3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755268-B6F5-462E-991F-C09D1F45CA93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6DE969-C706-47FE-B7AF-642013EE813A}"/>
              </a:ext>
            </a:extLst>
          </p:cNvPr>
          <p:cNvSpPr/>
          <p:nvPr/>
        </p:nvSpPr>
        <p:spPr>
          <a:xfrm>
            <a:off x="1231036" y="1349405"/>
            <a:ext cx="9818703" cy="456312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4FC51-7D0D-4D5F-BF3D-0171059A3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513" y="717716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ECE59B-BF14-4F08-A42D-94887E884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183" y="2021249"/>
            <a:ext cx="8107634" cy="3376374"/>
          </a:xfrm>
          <a:prstGeom prst="rect">
            <a:avLst/>
          </a:prstGeom>
        </p:spPr>
      </p:pic>
      <p:pic>
        <p:nvPicPr>
          <p:cNvPr id="6" name="X_[06-16]_katachi1">
            <a:hlinkClick r:id="" action="ppaction://media"/>
            <a:extLst>
              <a:ext uri="{FF2B5EF4-FFF2-40B4-BE49-F238E27FC236}">
                <a16:creationId xmlns:a16="http://schemas.microsoft.com/office/drawing/2014/main" id="{580900B1-A279-45AC-997E-98EB7144DD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94725" y="2101450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40543E-DD95-40AD-A220-DF4FFFDC1102}"/>
              </a:ext>
            </a:extLst>
          </p:cNvPr>
          <p:cNvSpPr txBox="1"/>
          <p:nvPr/>
        </p:nvSpPr>
        <p:spPr>
          <a:xfrm>
            <a:off x="3424403" y="3136611"/>
            <a:ext cx="1831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3</a:t>
            </a:r>
            <a:r>
              <a:rPr lang="ja-JP" altLang="en-US" sz="3200" b="1" dirty="0">
                <a:solidFill>
                  <a:srgbClr val="FF0000"/>
                </a:solidFill>
              </a:rPr>
              <a:t>つ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308C03-49C3-420C-B829-00256B813EEB}"/>
              </a:ext>
            </a:extLst>
          </p:cNvPr>
          <p:cNvSpPr txBox="1"/>
          <p:nvPr/>
        </p:nvSpPr>
        <p:spPr>
          <a:xfrm>
            <a:off x="6637800" y="3136611"/>
            <a:ext cx="1831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1</a:t>
            </a:r>
            <a:r>
              <a:rPr lang="ja-JP" altLang="en-US" sz="3200" b="1" dirty="0">
                <a:solidFill>
                  <a:srgbClr val="FF0000"/>
                </a:solidFill>
              </a:rPr>
              <a:t>つ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5320F-42E0-423C-8475-C4B3ACB7CF25}"/>
              </a:ext>
            </a:extLst>
          </p:cNvPr>
          <p:cNvSpPr txBox="1"/>
          <p:nvPr/>
        </p:nvSpPr>
        <p:spPr>
          <a:xfrm>
            <a:off x="3125783" y="3686451"/>
            <a:ext cx="1831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2</a:t>
            </a:r>
            <a:r>
              <a:rPr lang="ja-JP" altLang="en-US" sz="3200" b="1" dirty="0">
                <a:solidFill>
                  <a:srgbClr val="FF0000"/>
                </a:solidFill>
              </a:rPr>
              <a:t>つ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B9C8C8-B67A-4103-8F8A-0CAD63BE7310}"/>
              </a:ext>
            </a:extLst>
          </p:cNvPr>
          <p:cNvSpPr txBox="1"/>
          <p:nvPr/>
        </p:nvSpPr>
        <p:spPr>
          <a:xfrm>
            <a:off x="4264823" y="4795381"/>
            <a:ext cx="1831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あります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4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1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A17B3A3-885A-4EC4-97D5-2F4AFBD50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42" y="610192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037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85C9A5-AD97-442F-A426-7AFF28CB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" y="251419"/>
            <a:ext cx="11641489" cy="63551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63EB50-286B-4AC7-A663-EE1E56593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246" y="420353"/>
            <a:ext cx="4443016" cy="12237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D2631-709D-4501-8FAA-B3C0998BB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764" y="1691424"/>
            <a:ext cx="8721244" cy="28849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82EAC6-03C6-4D17-9DEF-072C31A1C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4764" y="4623763"/>
            <a:ext cx="6626942" cy="189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560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85C9A5-AD97-442F-A426-7AFF28CB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" y="251419"/>
            <a:ext cx="11641489" cy="63551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0AC360-A83F-4965-A462-6084EE815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40" y="998314"/>
            <a:ext cx="3151573" cy="831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6325EE-F16A-469B-A313-172C9DC95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446" y="1987794"/>
            <a:ext cx="9415723" cy="1710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F62B96-5139-487A-ACCC-73B4EB553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4446" y="3698060"/>
            <a:ext cx="3157460" cy="239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422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4A0AEC-4FCC-45F2-BBB4-09CBACDF6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76" y="1381002"/>
            <a:ext cx="10923448" cy="3938648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9141C3-1B94-4FEE-8287-6114C8DD0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37" y="1893516"/>
            <a:ext cx="4785561" cy="2804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83D9A0-F180-4E73-8C7A-17AEB66FA3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763" y="1893516"/>
            <a:ext cx="3805143" cy="22742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1FC4EB-1813-4685-9B29-28CA068EAE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9298" y="3232201"/>
            <a:ext cx="1565344" cy="17091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ECD8D4-4E79-4ECA-8504-0C9E1A1FCC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3194" y="1410549"/>
            <a:ext cx="1886335" cy="15409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B0115A-65E7-48F9-9D2A-2594DBDCD3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0" y="5379040"/>
            <a:ext cx="10363200" cy="1097482"/>
          </a:xfrm>
          <a:prstGeom prst="rect">
            <a:avLst/>
          </a:prstGeom>
        </p:spPr>
      </p:pic>
      <p:pic>
        <p:nvPicPr>
          <p:cNvPr id="18" name="X_[06-15]_kaiwa">
            <a:hlinkClick r:id="" action="ppaction://media"/>
            <a:extLst>
              <a:ext uri="{FF2B5EF4-FFF2-40B4-BE49-F238E27FC236}">
                <a16:creationId xmlns:a16="http://schemas.microsoft.com/office/drawing/2014/main" id="{2226F536-87C9-43F9-8AFC-CB7770B07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121823" y="497946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F5CFA5-771F-4A04-9547-21A554421A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276" y="360483"/>
            <a:ext cx="6249879" cy="8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0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27A6FD-1437-4191-B04B-3996D4DB2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034" y="1534972"/>
            <a:ext cx="6691383" cy="44664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C0E6AB-D7C9-409F-9E44-E60E22F13699}"/>
              </a:ext>
            </a:extLst>
          </p:cNvPr>
          <p:cNvSpPr/>
          <p:nvPr/>
        </p:nvSpPr>
        <p:spPr>
          <a:xfrm>
            <a:off x="1204403" y="949910"/>
            <a:ext cx="9818703" cy="540650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D06C5-8879-41B8-8EFA-B7EF5FDE0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2880" y="318221"/>
            <a:ext cx="2231254" cy="1074258"/>
          </a:xfrm>
          <a:prstGeom prst="rect">
            <a:avLst/>
          </a:prstGeom>
        </p:spPr>
      </p:pic>
      <p:pic>
        <p:nvPicPr>
          <p:cNvPr id="6" name="X_[06-17]_katachi2_counting">
            <a:hlinkClick r:id="" action="ppaction://media"/>
            <a:extLst>
              <a:ext uri="{FF2B5EF4-FFF2-40B4-BE49-F238E27FC236}">
                <a16:creationId xmlns:a16="http://schemas.microsoft.com/office/drawing/2014/main" id="{62D6FEA2-CE93-420F-9423-D6B6CDEDC0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23378" y="16664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5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5CE1A-782F-416D-BA38-88DEFA8775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425" y="256489"/>
            <a:ext cx="4241138" cy="6150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196120-8830-4859-954C-808761DBDE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8497" y="71284"/>
            <a:ext cx="6594012" cy="32334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1208E6-5187-4B42-9892-26627B8356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6505" y="3322320"/>
            <a:ext cx="6806004" cy="34643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8B39EE-EDB9-4099-BED3-5FC5CF0F0E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483" y="1039149"/>
            <a:ext cx="5049463" cy="666457"/>
          </a:xfrm>
          <a:prstGeom prst="rect">
            <a:avLst/>
          </a:prstGeom>
        </p:spPr>
      </p:pic>
      <p:pic>
        <p:nvPicPr>
          <p:cNvPr id="10" name="X_[06-18]_hanasu1">
            <a:hlinkClick r:id="" action="ppaction://media"/>
            <a:extLst>
              <a:ext uri="{FF2B5EF4-FFF2-40B4-BE49-F238E27FC236}">
                <a16:creationId xmlns:a16="http://schemas.microsoft.com/office/drawing/2014/main" id="{C2BF2587-D184-4608-954F-F4668DCE50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98994" y="1444316"/>
            <a:ext cx="487363" cy="487363"/>
          </a:xfrm>
          <a:prstGeom prst="rect">
            <a:avLst/>
          </a:prstGeom>
        </p:spPr>
      </p:pic>
      <p:pic>
        <p:nvPicPr>
          <p:cNvPr id="11" name="X_[06-19]_hanasu2-1">
            <a:hlinkClick r:id="" action="ppaction://media"/>
            <a:extLst>
              <a:ext uri="{FF2B5EF4-FFF2-40B4-BE49-F238E27FC236}">
                <a16:creationId xmlns:a16="http://schemas.microsoft.com/office/drawing/2014/main" id="{6474822A-B46E-4DAC-8929-F4D6DAE4A7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00064" y="843692"/>
            <a:ext cx="487363" cy="487363"/>
          </a:xfrm>
          <a:prstGeom prst="rect">
            <a:avLst/>
          </a:prstGeom>
        </p:spPr>
      </p:pic>
      <p:pic>
        <p:nvPicPr>
          <p:cNvPr id="12" name="X_[06-20]_hanasu2-2">
            <a:hlinkClick r:id="" action="ppaction://media"/>
            <a:extLst>
              <a:ext uri="{FF2B5EF4-FFF2-40B4-BE49-F238E27FC236}">
                <a16:creationId xmlns:a16="http://schemas.microsoft.com/office/drawing/2014/main" id="{B5661DBE-2BEE-43F5-A869-1BD7C0BD62C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70946" y="10586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2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4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196120-8830-4859-954C-808761DBDE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6505" y="88892"/>
            <a:ext cx="6594012" cy="32334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4E0931-701B-4388-80F1-3307DB15E5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483" y="1033956"/>
            <a:ext cx="5160292" cy="533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75CE1A-782F-416D-BA38-88DEFA8775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425" y="256489"/>
            <a:ext cx="4241138" cy="615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1208E6-5187-4B42-9892-26627B8356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6505" y="3322320"/>
            <a:ext cx="6806004" cy="3464396"/>
          </a:xfrm>
          <a:prstGeom prst="rect">
            <a:avLst/>
          </a:prstGeom>
        </p:spPr>
      </p:pic>
      <p:pic>
        <p:nvPicPr>
          <p:cNvPr id="10" name="X_[06-18]_hanasu1">
            <a:hlinkClick r:id="" action="ppaction://media"/>
            <a:extLst>
              <a:ext uri="{FF2B5EF4-FFF2-40B4-BE49-F238E27FC236}">
                <a16:creationId xmlns:a16="http://schemas.microsoft.com/office/drawing/2014/main" id="{C2BF2587-D184-4608-954F-F4668DCE50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65633" y="1573922"/>
            <a:ext cx="487363" cy="487363"/>
          </a:xfrm>
          <a:prstGeom prst="rect">
            <a:avLst/>
          </a:prstGeom>
        </p:spPr>
      </p:pic>
      <p:pic>
        <p:nvPicPr>
          <p:cNvPr id="11" name="X_[06-19]_hanasu2-1">
            <a:hlinkClick r:id="" action="ppaction://media"/>
            <a:extLst>
              <a:ext uri="{FF2B5EF4-FFF2-40B4-BE49-F238E27FC236}">
                <a16:creationId xmlns:a16="http://schemas.microsoft.com/office/drawing/2014/main" id="{6474822A-B46E-4DAC-8929-F4D6DAE4A7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33560" y="1218242"/>
            <a:ext cx="487363" cy="487363"/>
          </a:xfrm>
          <a:prstGeom prst="rect">
            <a:avLst/>
          </a:prstGeom>
        </p:spPr>
      </p:pic>
      <p:pic>
        <p:nvPicPr>
          <p:cNvPr id="12" name="X_[06-20]_hanasu2-2">
            <a:hlinkClick r:id="" action="ppaction://media"/>
            <a:extLst>
              <a:ext uri="{FF2B5EF4-FFF2-40B4-BE49-F238E27FC236}">
                <a16:creationId xmlns:a16="http://schemas.microsoft.com/office/drawing/2014/main" id="{B5661DBE-2BEE-43F5-A869-1BD7C0BD62C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00408" y="574439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A5FB8BF-2639-402F-B064-0F6B6B07EAFE}"/>
              </a:ext>
            </a:extLst>
          </p:cNvPr>
          <p:cNvSpPr/>
          <p:nvPr/>
        </p:nvSpPr>
        <p:spPr>
          <a:xfrm>
            <a:off x="678425" y="4118658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432FB1-9840-4A5F-A993-22C896A8557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7276" y="4414197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4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4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BFDA3C-44E7-42E2-9974-046B684E0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385676"/>
            <a:ext cx="4241138" cy="6150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413AB0-7789-425F-9BAD-E5C329116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" y="3284048"/>
            <a:ext cx="5568051" cy="27303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8E58A8-5456-410A-BFD3-D060A0B57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400" y="3284048"/>
            <a:ext cx="6216600" cy="31643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639A8E-E63E-4364-B87A-36DF67D79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725" y="1191962"/>
            <a:ext cx="8385676" cy="160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933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455E85-8F8E-4002-81D5-35579737E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195" y="426722"/>
            <a:ext cx="9345609" cy="600455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6B57EF-A384-44F6-B739-5D3DF12D2CB3}"/>
              </a:ext>
            </a:extLst>
          </p:cNvPr>
          <p:cNvSpPr/>
          <p:nvPr/>
        </p:nvSpPr>
        <p:spPr>
          <a:xfrm>
            <a:off x="1423195" y="3515557"/>
            <a:ext cx="9345610" cy="7634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801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6220491-0988-426D-B2C1-9034AB993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40847"/>
            <a:ext cx="10905066" cy="20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3737D2-DE34-444C-AA94-6DF82CD31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642491"/>
            <a:ext cx="10905066" cy="155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367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04EC0-F2AE-413B-9417-47E428835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14" y="508819"/>
            <a:ext cx="3602691" cy="2301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7050F8-D4E6-4F9B-9441-EF6641689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918" y="508819"/>
            <a:ext cx="7412493" cy="58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024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51242B-4779-48B9-B83B-3068BD7CE86A}"/>
              </a:ext>
            </a:extLst>
          </p:cNvPr>
          <p:cNvSpPr/>
          <p:nvPr/>
        </p:nvSpPr>
        <p:spPr>
          <a:xfrm>
            <a:off x="254493" y="166456"/>
            <a:ext cx="11683014" cy="6525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7050F8-D4E6-4F9B-9441-EF6641689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18" y="508819"/>
            <a:ext cx="7412493" cy="5840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8FA870-62BD-4B94-BB3B-9F6220078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72" y="508819"/>
            <a:ext cx="3602691" cy="23018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EF70DA-E0A6-4585-9C39-CB3B972C11F6}"/>
              </a:ext>
            </a:extLst>
          </p:cNvPr>
          <p:cNvSpPr txBox="1"/>
          <p:nvPr/>
        </p:nvSpPr>
        <p:spPr>
          <a:xfrm>
            <a:off x="4498283" y="428922"/>
            <a:ext cx="1227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すし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F2D1AD-2B79-437F-8E7A-A4C675C7122D}"/>
              </a:ext>
            </a:extLst>
          </p:cNvPr>
          <p:cNvSpPr txBox="1"/>
          <p:nvPr/>
        </p:nvSpPr>
        <p:spPr>
          <a:xfrm>
            <a:off x="7506331" y="428921"/>
            <a:ext cx="2130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そば・うどん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D47732-40F0-47CF-B4CB-009059F80982}"/>
              </a:ext>
            </a:extLst>
          </p:cNvPr>
          <p:cNvSpPr txBox="1"/>
          <p:nvPr/>
        </p:nvSpPr>
        <p:spPr>
          <a:xfrm>
            <a:off x="10226831" y="428920"/>
            <a:ext cx="159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ラーメン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DE05A5-92E1-430C-9D62-EB5068DE7A3D}"/>
              </a:ext>
            </a:extLst>
          </p:cNvPr>
          <p:cNvSpPr txBox="1"/>
          <p:nvPr/>
        </p:nvSpPr>
        <p:spPr>
          <a:xfrm>
            <a:off x="4587060" y="3389051"/>
            <a:ext cx="1227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カレー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A3B149-051D-4244-A4FC-18710B730925}"/>
              </a:ext>
            </a:extLst>
          </p:cNvPr>
          <p:cNvSpPr txBox="1"/>
          <p:nvPr/>
        </p:nvSpPr>
        <p:spPr>
          <a:xfrm>
            <a:off x="6278515" y="3428999"/>
            <a:ext cx="184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ぎゅうどん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F36DBC-B99C-4D5F-8475-DFAF527843A2}"/>
              </a:ext>
            </a:extLst>
          </p:cNvPr>
          <p:cNvSpPr txBox="1"/>
          <p:nvPr/>
        </p:nvSpPr>
        <p:spPr>
          <a:xfrm>
            <a:off x="9107273" y="3393324"/>
            <a:ext cx="1679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いざかや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2BAA7C-0743-44D2-A2DB-DB6D268C2F0F}"/>
              </a:ext>
            </a:extLst>
          </p:cNvPr>
          <p:cNvSpPr txBox="1"/>
          <p:nvPr/>
        </p:nvSpPr>
        <p:spPr>
          <a:xfrm>
            <a:off x="8772525" y="5896062"/>
            <a:ext cx="2974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おさけを のむ みせ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24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7A7E51-31A4-4E33-845A-C322A44EC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18" y="508819"/>
            <a:ext cx="7412493" cy="58403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8365A-524A-4161-A701-7C1283A2D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58" y="361162"/>
            <a:ext cx="3792210" cy="89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868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455E85-8F8E-4002-81D5-35579737E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540" y="643466"/>
            <a:ext cx="8670919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6B57EF-A384-44F6-B739-5D3DF12D2CB3}"/>
              </a:ext>
            </a:extLst>
          </p:cNvPr>
          <p:cNvSpPr/>
          <p:nvPr/>
        </p:nvSpPr>
        <p:spPr>
          <a:xfrm>
            <a:off x="1760540" y="4261281"/>
            <a:ext cx="8670919" cy="7723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4371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167</Words>
  <Application>Microsoft Office PowerPoint</Application>
  <PresentationFormat>ワイド画面</PresentationFormat>
  <Paragraphs>84</Paragraphs>
  <Slides>75</Slides>
  <Notes>1</Notes>
  <HiddenSlides>0</HiddenSlides>
  <MMClips>58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75</vt:i4>
      </vt:variant>
    </vt:vector>
  </HeadingPairs>
  <TitlesOfParts>
    <vt:vector size="81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17</cp:revision>
  <dcterms:created xsi:type="dcterms:W3CDTF">2021-08-12T02:20:42Z</dcterms:created>
  <dcterms:modified xsi:type="dcterms:W3CDTF">2023-04-21T02:52:59Z</dcterms:modified>
</cp:coreProperties>
</file>