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8"/>
  </p:notesMasterIdLst>
  <p:sldIdLst>
    <p:sldId id="256" r:id="rId2"/>
    <p:sldId id="257" r:id="rId3"/>
    <p:sldId id="259" r:id="rId4"/>
    <p:sldId id="260" r:id="rId5"/>
    <p:sldId id="258" r:id="rId6"/>
    <p:sldId id="261" r:id="rId7"/>
    <p:sldId id="345" r:id="rId8"/>
    <p:sldId id="263" r:id="rId9"/>
    <p:sldId id="265" r:id="rId10"/>
    <p:sldId id="264" r:id="rId11"/>
    <p:sldId id="267" r:id="rId12"/>
    <p:sldId id="266" r:id="rId13"/>
    <p:sldId id="268" r:id="rId14"/>
    <p:sldId id="269" r:id="rId15"/>
    <p:sldId id="271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79" r:id="rId26"/>
    <p:sldId id="281" r:id="rId27"/>
    <p:sldId id="282" r:id="rId28"/>
    <p:sldId id="283" r:id="rId29"/>
    <p:sldId id="285" r:id="rId30"/>
    <p:sldId id="284" r:id="rId31"/>
    <p:sldId id="286" r:id="rId32"/>
    <p:sldId id="287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9" r:id="rId43"/>
    <p:sldId id="298" r:id="rId44"/>
    <p:sldId id="300" r:id="rId45"/>
    <p:sldId id="304" r:id="rId46"/>
    <p:sldId id="305" r:id="rId47"/>
    <p:sldId id="301" r:id="rId48"/>
    <p:sldId id="302" r:id="rId49"/>
    <p:sldId id="346" r:id="rId50"/>
    <p:sldId id="306" r:id="rId51"/>
    <p:sldId id="308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1" r:id="rId63"/>
    <p:sldId id="320" r:id="rId64"/>
    <p:sldId id="322" r:id="rId65"/>
    <p:sldId id="323" r:id="rId66"/>
    <p:sldId id="324" r:id="rId67"/>
    <p:sldId id="326" r:id="rId68"/>
    <p:sldId id="325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2" r:id="rId84"/>
    <p:sldId id="341" r:id="rId85"/>
    <p:sldId id="343" r:id="rId86"/>
    <p:sldId id="344" r:id="rId8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55704C-C146-40D6-8D22-A0109A466E72}" v="6" dt="2023-04-18T08:02:56.8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F955704C-C146-40D6-8D22-A0109A466E72}"/>
    <pc:docChg chg="custSel delSld modSld">
      <pc:chgData name="Kazuyo Takehara" userId="fa7eaadb-9681-4610-86a8-8be5debccd15" providerId="ADAL" clId="{F955704C-C146-40D6-8D22-A0109A466E72}" dt="2023-04-19T03:38:22.796" v="71" actId="1076"/>
      <pc:docMkLst>
        <pc:docMk/>
      </pc:docMkLst>
      <pc:sldChg chg="addSp modSp mod">
        <pc:chgData name="Kazuyo Takehara" userId="fa7eaadb-9681-4610-86a8-8be5debccd15" providerId="ADAL" clId="{F955704C-C146-40D6-8D22-A0109A466E72}" dt="2023-04-18T06:42:35.922" v="1" actId="1076"/>
        <pc:sldMkLst>
          <pc:docMk/>
          <pc:sldMk cId="2104721671" sldId="261"/>
        </pc:sldMkLst>
        <pc:spChg chg="add mod">
          <ac:chgData name="Kazuyo Takehara" userId="fa7eaadb-9681-4610-86a8-8be5debccd15" providerId="ADAL" clId="{F955704C-C146-40D6-8D22-A0109A466E72}" dt="2023-04-18T06:42:35.922" v="1" actId="1076"/>
          <ac:spMkLst>
            <pc:docMk/>
            <pc:sldMk cId="2104721671" sldId="261"/>
            <ac:spMk id="12" creationId="{EFB89EFA-9A65-4295-BA22-779C6E2294A3}"/>
          </ac:spMkLst>
        </pc:spChg>
        <pc:spChg chg="add mod">
          <ac:chgData name="Kazuyo Takehara" userId="fa7eaadb-9681-4610-86a8-8be5debccd15" providerId="ADAL" clId="{F955704C-C146-40D6-8D22-A0109A466E72}" dt="2023-04-18T06:42:35.922" v="1" actId="1076"/>
          <ac:spMkLst>
            <pc:docMk/>
            <pc:sldMk cId="2104721671" sldId="261"/>
            <ac:spMk id="14" creationId="{2EC92CA0-CA24-43D0-B48A-1B96751DA493}"/>
          </ac:spMkLst>
        </pc:spChg>
      </pc:sldChg>
      <pc:sldChg chg="del">
        <pc:chgData name="Kazuyo Takehara" userId="fa7eaadb-9681-4610-86a8-8be5debccd15" providerId="ADAL" clId="{F955704C-C146-40D6-8D22-A0109A466E72}" dt="2023-04-18T06:43:29.967" v="21" actId="2696"/>
        <pc:sldMkLst>
          <pc:docMk/>
          <pc:sldMk cId="3810056789" sldId="262"/>
        </pc:sldMkLst>
      </pc:sldChg>
      <pc:sldChg chg="modSp mod">
        <pc:chgData name="Kazuyo Takehara" userId="fa7eaadb-9681-4610-86a8-8be5debccd15" providerId="ADAL" clId="{F955704C-C146-40D6-8D22-A0109A466E72}" dt="2023-04-19T03:36:04.395" v="35" actId="1076"/>
        <pc:sldMkLst>
          <pc:docMk/>
          <pc:sldMk cId="2056223807" sldId="264"/>
        </pc:sldMkLst>
        <pc:picChg chg="mod">
          <ac:chgData name="Kazuyo Takehara" userId="fa7eaadb-9681-4610-86a8-8be5debccd15" providerId="ADAL" clId="{F955704C-C146-40D6-8D22-A0109A466E72}" dt="2023-04-19T03:35:59.368" v="32" actId="1076"/>
          <ac:picMkLst>
            <pc:docMk/>
            <pc:sldMk cId="2056223807" sldId="264"/>
            <ac:picMk id="6" creationId="{C2828599-EBB7-4813-A233-F13B30E5C58E}"/>
          </ac:picMkLst>
        </pc:picChg>
        <pc:picChg chg="mod">
          <ac:chgData name="Kazuyo Takehara" userId="fa7eaadb-9681-4610-86a8-8be5debccd15" providerId="ADAL" clId="{F955704C-C146-40D6-8D22-A0109A466E72}" dt="2023-04-19T03:36:00.635" v="33" actId="1076"/>
          <ac:picMkLst>
            <pc:docMk/>
            <pc:sldMk cId="2056223807" sldId="264"/>
            <ac:picMk id="7" creationId="{632728D1-766E-4B41-A50C-30BDB1C60038}"/>
          </ac:picMkLst>
        </pc:picChg>
        <pc:picChg chg="mod">
          <ac:chgData name="Kazuyo Takehara" userId="fa7eaadb-9681-4610-86a8-8be5debccd15" providerId="ADAL" clId="{F955704C-C146-40D6-8D22-A0109A466E72}" dt="2023-04-19T03:36:02.614" v="34" actId="1076"/>
          <ac:picMkLst>
            <pc:docMk/>
            <pc:sldMk cId="2056223807" sldId="264"/>
            <ac:picMk id="8" creationId="{9758AB1D-FEE6-4DE6-A14C-40DBDE6CBC1A}"/>
          </ac:picMkLst>
        </pc:picChg>
        <pc:picChg chg="mod">
          <ac:chgData name="Kazuyo Takehara" userId="fa7eaadb-9681-4610-86a8-8be5debccd15" providerId="ADAL" clId="{F955704C-C146-40D6-8D22-A0109A466E72}" dt="2023-04-19T03:36:04.395" v="35" actId="1076"/>
          <ac:picMkLst>
            <pc:docMk/>
            <pc:sldMk cId="2056223807" sldId="264"/>
            <ac:picMk id="9" creationId="{FFD50F9A-8652-4D33-B768-0D508A654787}"/>
          </ac:picMkLst>
        </pc:picChg>
      </pc:sldChg>
      <pc:sldChg chg="modSp mod">
        <pc:chgData name="Kazuyo Takehara" userId="fa7eaadb-9681-4610-86a8-8be5debccd15" providerId="ADAL" clId="{F955704C-C146-40D6-8D22-A0109A466E72}" dt="2023-04-19T03:35:44.388" v="31" actId="1076"/>
        <pc:sldMkLst>
          <pc:docMk/>
          <pc:sldMk cId="823651629" sldId="265"/>
        </pc:sldMkLst>
        <pc:picChg chg="mod">
          <ac:chgData name="Kazuyo Takehara" userId="fa7eaadb-9681-4610-86a8-8be5debccd15" providerId="ADAL" clId="{F955704C-C146-40D6-8D22-A0109A466E72}" dt="2023-04-19T03:35:37.181" v="29" actId="1076"/>
          <ac:picMkLst>
            <pc:docMk/>
            <pc:sldMk cId="823651629" sldId="265"/>
            <ac:picMk id="6" creationId="{C2828599-EBB7-4813-A233-F13B30E5C58E}"/>
          </ac:picMkLst>
        </pc:picChg>
        <pc:picChg chg="mod">
          <ac:chgData name="Kazuyo Takehara" userId="fa7eaadb-9681-4610-86a8-8be5debccd15" providerId="ADAL" clId="{F955704C-C146-40D6-8D22-A0109A466E72}" dt="2023-04-19T03:35:44.388" v="31" actId="1076"/>
          <ac:picMkLst>
            <pc:docMk/>
            <pc:sldMk cId="823651629" sldId="265"/>
            <ac:picMk id="8" creationId="{9758AB1D-FEE6-4DE6-A14C-40DBDE6CBC1A}"/>
          </ac:picMkLst>
        </pc:picChg>
        <pc:picChg chg="mod">
          <ac:chgData name="Kazuyo Takehara" userId="fa7eaadb-9681-4610-86a8-8be5debccd15" providerId="ADAL" clId="{F955704C-C146-40D6-8D22-A0109A466E72}" dt="2023-04-19T03:35:39.914" v="30" actId="1076"/>
          <ac:picMkLst>
            <pc:docMk/>
            <pc:sldMk cId="823651629" sldId="265"/>
            <ac:picMk id="9" creationId="{FFD50F9A-8652-4D33-B768-0D508A654787}"/>
          </ac:picMkLst>
        </pc:picChg>
      </pc:sldChg>
      <pc:sldChg chg="modSp mod">
        <pc:chgData name="Kazuyo Takehara" userId="fa7eaadb-9681-4610-86a8-8be5debccd15" providerId="ADAL" clId="{F955704C-C146-40D6-8D22-A0109A466E72}" dt="2023-04-19T03:36:23.316" v="44" actId="1076"/>
        <pc:sldMkLst>
          <pc:docMk/>
          <pc:sldMk cId="3869898956" sldId="266"/>
        </pc:sldMkLst>
        <pc:picChg chg="mod">
          <ac:chgData name="Kazuyo Takehara" userId="fa7eaadb-9681-4610-86a8-8be5debccd15" providerId="ADAL" clId="{F955704C-C146-40D6-8D22-A0109A466E72}" dt="2023-04-19T03:36:17.528" v="40" actId="1076"/>
          <ac:picMkLst>
            <pc:docMk/>
            <pc:sldMk cId="3869898956" sldId="266"/>
            <ac:picMk id="6" creationId="{7CB9896E-7785-42E2-98DC-13EDFDB580C5}"/>
          </ac:picMkLst>
        </pc:picChg>
        <pc:picChg chg="mod">
          <ac:chgData name="Kazuyo Takehara" userId="fa7eaadb-9681-4610-86a8-8be5debccd15" providerId="ADAL" clId="{F955704C-C146-40D6-8D22-A0109A466E72}" dt="2023-04-19T03:36:18.871" v="41" actId="1076"/>
          <ac:picMkLst>
            <pc:docMk/>
            <pc:sldMk cId="3869898956" sldId="266"/>
            <ac:picMk id="7" creationId="{4BF2734E-EAF9-4C17-9BCA-F1D1E2767870}"/>
          </ac:picMkLst>
        </pc:picChg>
        <pc:picChg chg="mod">
          <ac:chgData name="Kazuyo Takehara" userId="fa7eaadb-9681-4610-86a8-8be5debccd15" providerId="ADAL" clId="{F955704C-C146-40D6-8D22-A0109A466E72}" dt="2023-04-19T03:36:23.316" v="44" actId="1076"/>
          <ac:picMkLst>
            <pc:docMk/>
            <pc:sldMk cId="3869898956" sldId="266"/>
            <ac:picMk id="8" creationId="{B3CFAE75-7C8D-420C-9954-FAFA55FBF0BE}"/>
          </ac:picMkLst>
        </pc:picChg>
        <pc:picChg chg="mod">
          <ac:chgData name="Kazuyo Takehara" userId="fa7eaadb-9681-4610-86a8-8be5debccd15" providerId="ADAL" clId="{F955704C-C146-40D6-8D22-A0109A466E72}" dt="2023-04-19T03:36:21.792" v="43" actId="1076"/>
          <ac:picMkLst>
            <pc:docMk/>
            <pc:sldMk cId="3869898956" sldId="266"/>
            <ac:picMk id="9" creationId="{E2E1551F-5DC2-4480-94B5-E9AB25E98281}"/>
          </ac:picMkLst>
        </pc:picChg>
      </pc:sldChg>
      <pc:sldChg chg="modSp mod">
        <pc:chgData name="Kazuyo Takehara" userId="fa7eaadb-9681-4610-86a8-8be5debccd15" providerId="ADAL" clId="{F955704C-C146-40D6-8D22-A0109A466E72}" dt="2023-04-19T03:36:14.089" v="39" actId="1076"/>
        <pc:sldMkLst>
          <pc:docMk/>
          <pc:sldMk cId="3012876771" sldId="267"/>
        </pc:sldMkLst>
        <pc:picChg chg="mod">
          <ac:chgData name="Kazuyo Takehara" userId="fa7eaadb-9681-4610-86a8-8be5debccd15" providerId="ADAL" clId="{F955704C-C146-40D6-8D22-A0109A466E72}" dt="2023-04-19T03:36:08.210" v="36" actId="1076"/>
          <ac:picMkLst>
            <pc:docMk/>
            <pc:sldMk cId="3012876771" sldId="267"/>
            <ac:picMk id="6" creationId="{7CB9896E-7785-42E2-98DC-13EDFDB580C5}"/>
          </ac:picMkLst>
        </pc:picChg>
        <pc:picChg chg="mod">
          <ac:chgData name="Kazuyo Takehara" userId="fa7eaadb-9681-4610-86a8-8be5debccd15" providerId="ADAL" clId="{F955704C-C146-40D6-8D22-A0109A466E72}" dt="2023-04-19T03:36:09.676" v="37" actId="1076"/>
          <ac:picMkLst>
            <pc:docMk/>
            <pc:sldMk cId="3012876771" sldId="267"/>
            <ac:picMk id="7" creationId="{4BF2734E-EAF9-4C17-9BCA-F1D1E2767870}"/>
          </ac:picMkLst>
        </pc:picChg>
        <pc:picChg chg="mod">
          <ac:chgData name="Kazuyo Takehara" userId="fa7eaadb-9681-4610-86a8-8be5debccd15" providerId="ADAL" clId="{F955704C-C146-40D6-8D22-A0109A466E72}" dt="2023-04-19T03:36:11.200" v="38" actId="1076"/>
          <ac:picMkLst>
            <pc:docMk/>
            <pc:sldMk cId="3012876771" sldId="267"/>
            <ac:picMk id="8" creationId="{B3CFAE75-7C8D-420C-9954-FAFA55FBF0BE}"/>
          </ac:picMkLst>
        </pc:picChg>
        <pc:picChg chg="mod">
          <ac:chgData name="Kazuyo Takehara" userId="fa7eaadb-9681-4610-86a8-8be5debccd15" providerId="ADAL" clId="{F955704C-C146-40D6-8D22-A0109A466E72}" dt="2023-04-19T03:36:14.089" v="39" actId="1076"/>
          <ac:picMkLst>
            <pc:docMk/>
            <pc:sldMk cId="3012876771" sldId="267"/>
            <ac:picMk id="9" creationId="{E2E1551F-5DC2-4480-94B5-E9AB25E98281}"/>
          </ac:picMkLst>
        </pc:picChg>
      </pc:sldChg>
      <pc:sldChg chg="modSp mod">
        <pc:chgData name="Kazuyo Takehara" userId="fa7eaadb-9681-4610-86a8-8be5debccd15" providerId="ADAL" clId="{F955704C-C146-40D6-8D22-A0109A466E72}" dt="2023-04-19T03:36:49.387" v="51" actId="1076"/>
        <pc:sldMkLst>
          <pc:docMk/>
          <pc:sldMk cId="2865358076" sldId="279"/>
        </pc:sldMkLst>
        <pc:picChg chg="mod">
          <ac:chgData name="Kazuyo Takehara" userId="fa7eaadb-9681-4610-86a8-8be5debccd15" providerId="ADAL" clId="{F955704C-C146-40D6-8D22-A0109A466E72}" dt="2023-04-19T03:36:43.654" v="48" actId="1076"/>
          <ac:picMkLst>
            <pc:docMk/>
            <pc:sldMk cId="2865358076" sldId="279"/>
            <ac:picMk id="10" creationId="{25AAFF64-C4B5-447F-A6E7-6A820596657A}"/>
          </ac:picMkLst>
        </pc:picChg>
        <pc:picChg chg="mod">
          <ac:chgData name="Kazuyo Takehara" userId="fa7eaadb-9681-4610-86a8-8be5debccd15" providerId="ADAL" clId="{F955704C-C146-40D6-8D22-A0109A466E72}" dt="2023-04-19T03:36:45.437" v="49" actId="1076"/>
          <ac:picMkLst>
            <pc:docMk/>
            <pc:sldMk cId="2865358076" sldId="279"/>
            <ac:picMk id="11" creationId="{AF205326-854A-460A-9160-0C47A52BF03C}"/>
          </ac:picMkLst>
        </pc:picChg>
        <pc:picChg chg="mod">
          <ac:chgData name="Kazuyo Takehara" userId="fa7eaadb-9681-4610-86a8-8be5debccd15" providerId="ADAL" clId="{F955704C-C146-40D6-8D22-A0109A466E72}" dt="2023-04-19T03:36:47.128" v="50" actId="1076"/>
          <ac:picMkLst>
            <pc:docMk/>
            <pc:sldMk cId="2865358076" sldId="279"/>
            <ac:picMk id="12" creationId="{2338E840-EAD3-4B97-BA92-D6DC40E2694B}"/>
          </ac:picMkLst>
        </pc:picChg>
        <pc:picChg chg="mod">
          <ac:chgData name="Kazuyo Takehara" userId="fa7eaadb-9681-4610-86a8-8be5debccd15" providerId="ADAL" clId="{F955704C-C146-40D6-8D22-A0109A466E72}" dt="2023-04-19T03:36:49.387" v="51" actId="1076"/>
          <ac:picMkLst>
            <pc:docMk/>
            <pc:sldMk cId="2865358076" sldId="279"/>
            <ac:picMk id="13" creationId="{D4B20542-2AB1-4C89-B8AA-E6BE4364C900}"/>
          </ac:picMkLst>
        </pc:picChg>
      </pc:sldChg>
      <pc:sldChg chg="modSp mod">
        <pc:chgData name="Kazuyo Takehara" userId="fa7eaadb-9681-4610-86a8-8be5debccd15" providerId="ADAL" clId="{F955704C-C146-40D6-8D22-A0109A466E72}" dt="2023-04-19T03:36:40.453" v="47" actId="1076"/>
        <pc:sldMkLst>
          <pc:docMk/>
          <pc:sldMk cId="2282124704" sldId="280"/>
        </pc:sldMkLst>
        <pc:picChg chg="mod">
          <ac:chgData name="Kazuyo Takehara" userId="fa7eaadb-9681-4610-86a8-8be5debccd15" providerId="ADAL" clId="{F955704C-C146-40D6-8D22-A0109A466E72}" dt="2023-04-19T03:36:35.604" v="45" actId="1076"/>
          <ac:picMkLst>
            <pc:docMk/>
            <pc:sldMk cId="2282124704" sldId="280"/>
            <ac:picMk id="10" creationId="{25AAFF64-C4B5-447F-A6E7-6A820596657A}"/>
          </ac:picMkLst>
        </pc:picChg>
        <pc:picChg chg="mod">
          <ac:chgData name="Kazuyo Takehara" userId="fa7eaadb-9681-4610-86a8-8be5debccd15" providerId="ADAL" clId="{F955704C-C146-40D6-8D22-A0109A466E72}" dt="2023-04-19T03:36:38.307" v="46" actId="1076"/>
          <ac:picMkLst>
            <pc:docMk/>
            <pc:sldMk cId="2282124704" sldId="280"/>
            <ac:picMk id="12" creationId="{2338E840-EAD3-4B97-BA92-D6DC40E2694B}"/>
          </ac:picMkLst>
        </pc:picChg>
        <pc:picChg chg="mod">
          <ac:chgData name="Kazuyo Takehara" userId="fa7eaadb-9681-4610-86a8-8be5debccd15" providerId="ADAL" clId="{F955704C-C146-40D6-8D22-A0109A466E72}" dt="2023-04-19T03:36:40.453" v="47" actId="1076"/>
          <ac:picMkLst>
            <pc:docMk/>
            <pc:sldMk cId="2282124704" sldId="280"/>
            <ac:picMk id="13" creationId="{D4B20542-2AB1-4C89-B8AA-E6BE4364C900}"/>
          </ac:picMkLst>
        </pc:picChg>
      </pc:sldChg>
      <pc:sldChg chg="addSp modSp mod">
        <pc:chgData name="Kazuyo Takehara" userId="fa7eaadb-9681-4610-86a8-8be5debccd15" providerId="ADAL" clId="{F955704C-C146-40D6-8D22-A0109A466E72}" dt="2023-04-18T08:02:33.600" v="25" actId="1076"/>
        <pc:sldMkLst>
          <pc:docMk/>
          <pc:sldMk cId="230303321" sldId="302"/>
        </pc:sldMkLst>
        <pc:spChg chg="add mod">
          <ac:chgData name="Kazuyo Takehara" userId="fa7eaadb-9681-4610-86a8-8be5debccd15" providerId="ADAL" clId="{F955704C-C146-40D6-8D22-A0109A466E72}" dt="2023-04-18T08:02:33.600" v="25" actId="1076"/>
          <ac:spMkLst>
            <pc:docMk/>
            <pc:sldMk cId="230303321" sldId="302"/>
            <ac:spMk id="11" creationId="{BE3CC5B5-5DB3-4131-B505-49636283637C}"/>
          </ac:spMkLst>
        </pc:spChg>
        <pc:spChg chg="mod">
          <ac:chgData name="Kazuyo Takehara" userId="fa7eaadb-9681-4610-86a8-8be5debccd15" providerId="ADAL" clId="{F955704C-C146-40D6-8D22-A0109A466E72}" dt="2023-04-18T08:02:28.808" v="23" actId="1076"/>
          <ac:spMkLst>
            <pc:docMk/>
            <pc:sldMk cId="230303321" sldId="302"/>
            <ac:spMk id="14" creationId="{D6115DF6-BDAA-4C81-ABDB-1874C50C1131}"/>
          </ac:spMkLst>
        </pc:spChg>
        <pc:picChg chg="mod">
          <ac:chgData name="Kazuyo Takehara" userId="fa7eaadb-9681-4610-86a8-8be5debccd15" providerId="ADAL" clId="{F955704C-C146-40D6-8D22-A0109A466E72}" dt="2023-04-18T08:02:24.778" v="22" actId="1076"/>
          <ac:picMkLst>
            <pc:docMk/>
            <pc:sldMk cId="230303321" sldId="302"/>
            <ac:picMk id="3" creationId="{F5CDD14F-6D8A-413C-BB1A-6D6610639133}"/>
          </ac:picMkLst>
        </pc:picChg>
        <pc:picChg chg="mod">
          <ac:chgData name="Kazuyo Takehara" userId="fa7eaadb-9681-4610-86a8-8be5debccd15" providerId="ADAL" clId="{F955704C-C146-40D6-8D22-A0109A466E72}" dt="2023-04-18T08:02:24.778" v="22" actId="1076"/>
          <ac:picMkLst>
            <pc:docMk/>
            <pc:sldMk cId="230303321" sldId="302"/>
            <ac:picMk id="6" creationId="{E49F1437-A278-418B-A8CB-E77C69111896}"/>
          </ac:picMkLst>
        </pc:picChg>
        <pc:picChg chg="mod">
          <ac:chgData name="Kazuyo Takehara" userId="fa7eaadb-9681-4610-86a8-8be5debccd15" providerId="ADAL" clId="{F955704C-C146-40D6-8D22-A0109A466E72}" dt="2023-04-18T08:02:28.808" v="23" actId="1076"/>
          <ac:picMkLst>
            <pc:docMk/>
            <pc:sldMk cId="230303321" sldId="302"/>
            <ac:picMk id="9" creationId="{963D00DB-03AE-4E00-A7F5-24928869BF68}"/>
          </ac:picMkLst>
        </pc:picChg>
        <pc:picChg chg="mod">
          <ac:chgData name="Kazuyo Takehara" userId="fa7eaadb-9681-4610-86a8-8be5debccd15" providerId="ADAL" clId="{F955704C-C146-40D6-8D22-A0109A466E72}" dt="2023-04-18T08:02:28.808" v="23" actId="1076"/>
          <ac:picMkLst>
            <pc:docMk/>
            <pc:sldMk cId="230303321" sldId="302"/>
            <ac:picMk id="12" creationId="{708E0B52-EFE6-404D-9AF3-7793EE4240B2}"/>
          </ac:picMkLst>
        </pc:picChg>
      </pc:sldChg>
      <pc:sldChg chg="del">
        <pc:chgData name="Kazuyo Takehara" userId="fa7eaadb-9681-4610-86a8-8be5debccd15" providerId="ADAL" clId="{F955704C-C146-40D6-8D22-A0109A466E72}" dt="2023-04-18T08:03:03.049" v="28" actId="2696"/>
        <pc:sldMkLst>
          <pc:docMk/>
          <pc:sldMk cId="528934886" sldId="303"/>
        </pc:sldMkLst>
      </pc:sldChg>
      <pc:sldChg chg="modSp mod">
        <pc:chgData name="Kazuyo Takehara" userId="fa7eaadb-9681-4610-86a8-8be5debccd15" providerId="ADAL" clId="{F955704C-C146-40D6-8D22-A0109A466E72}" dt="2023-04-19T03:37:16.396" v="53" actId="1076"/>
        <pc:sldMkLst>
          <pc:docMk/>
          <pc:sldMk cId="3920249094" sldId="308"/>
        </pc:sldMkLst>
        <pc:picChg chg="mod">
          <ac:chgData name="Kazuyo Takehara" userId="fa7eaadb-9681-4610-86a8-8be5debccd15" providerId="ADAL" clId="{F955704C-C146-40D6-8D22-A0109A466E72}" dt="2023-04-19T03:37:14.075" v="52" actId="1076"/>
          <ac:picMkLst>
            <pc:docMk/>
            <pc:sldMk cId="3920249094" sldId="308"/>
            <ac:picMk id="11" creationId="{28A91E7C-26D3-4FCD-9D3A-5D215CCAFC34}"/>
          </ac:picMkLst>
        </pc:picChg>
        <pc:picChg chg="mod">
          <ac:chgData name="Kazuyo Takehara" userId="fa7eaadb-9681-4610-86a8-8be5debccd15" providerId="ADAL" clId="{F955704C-C146-40D6-8D22-A0109A466E72}" dt="2023-04-19T03:37:16.396" v="53" actId="1076"/>
          <ac:picMkLst>
            <pc:docMk/>
            <pc:sldMk cId="3920249094" sldId="308"/>
            <ac:picMk id="12" creationId="{2A5656C4-EE60-4F56-9EF1-2AA2825EE37A}"/>
          </ac:picMkLst>
        </pc:picChg>
      </pc:sldChg>
      <pc:sldChg chg="modSp mod">
        <pc:chgData name="Kazuyo Takehara" userId="fa7eaadb-9681-4610-86a8-8be5debccd15" providerId="ADAL" clId="{F955704C-C146-40D6-8D22-A0109A466E72}" dt="2023-04-19T03:37:22.770" v="55" actId="1076"/>
        <pc:sldMkLst>
          <pc:docMk/>
          <pc:sldMk cId="2060419267" sldId="310"/>
        </pc:sldMkLst>
        <pc:picChg chg="mod">
          <ac:chgData name="Kazuyo Takehara" userId="fa7eaadb-9681-4610-86a8-8be5debccd15" providerId="ADAL" clId="{F955704C-C146-40D6-8D22-A0109A466E72}" dt="2023-04-19T03:37:19.946" v="54" actId="1076"/>
          <ac:picMkLst>
            <pc:docMk/>
            <pc:sldMk cId="2060419267" sldId="310"/>
            <ac:picMk id="5" creationId="{734C7EE9-78A8-4B55-9AC7-FB72F3382012}"/>
          </ac:picMkLst>
        </pc:picChg>
        <pc:picChg chg="mod">
          <ac:chgData name="Kazuyo Takehara" userId="fa7eaadb-9681-4610-86a8-8be5debccd15" providerId="ADAL" clId="{F955704C-C146-40D6-8D22-A0109A466E72}" dt="2023-04-19T03:37:22.770" v="55" actId="1076"/>
          <ac:picMkLst>
            <pc:docMk/>
            <pc:sldMk cId="2060419267" sldId="310"/>
            <ac:picMk id="7" creationId="{4C0ADFA3-DADF-4221-B6E2-25331930B248}"/>
          </ac:picMkLst>
        </pc:picChg>
      </pc:sldChg>
      <pc:sldChg chg="modSp mod">
        <pc:chgData name="Kazuyo Takehara" userId="fa7eaadb-9681-4610-86a8-8be5debccd15" providerId="ADAL" clId="{F955704C-C146-40D6-8D22-A0109A466E72}" dt="2023-04-19T03:37:31.152" v="57" actId="1076"/>
        <pc:sldMkLst>
          <pc:docMk/>
          <pc:sldMk cId="3546947229" sldId="311"/>
        </pc:sldMkLst>
        <pc:picChg chg="mod">
          <ac:chgData name="Kazuyo Takehara" userId="fa7eaadb-9681-4610-86a8-8be5debccd15" providerId="ADAL" clId="{F955704C-C146-40D6-8D22-A0109A466E72}" dt="2023-04-19T03:37:26.492" v="56" actId="1076"/>
          <ac:picMkLst>
            <pc:docMk/>
            <pc:sldMk cId="3546947229" sldId="311"/>
            <ac:picMk id="11" creationId="{28A91E7C-26D3-4FCD-9D3A-5D215CCAFC34}"/>
          </ac:picMkLst>
        </pc:picChg>
        <pc:picChg chg="mod">
          <ac:chgData name="Kazuyo Takehara" userId="fa7eaadb-9681-4610-86a8-8be5debccd15" providerId="ADAL" clId="{F955704C-C146-40D6-8D22-A0109A466E72}" dt="2023-04-19T03:37:31.152" v="57" actId="1076"/>
          <ac:picMkLst>
            <pc:docMk/>
            <pc:sldMk cId="3546947229" sldId="311"/>
            <ac:picMk id="12" creationId="{2A5656C4-EE60-4F56-9EF1-2AA2825EE37A}"/>
          </ac:picMkLst>
        </pc:picChg>
      </pc:sldChg>
      <pc:sldChg chg="modSp mod">
        <pc:chgData name="Kazuyo Takehara" userId="fa7eaadb-9681-4610-86a8-8be5debccd15" providerId="ADAL" clId="{F955704C-C146-40D6-8D22-A0109A466E72}" dt="2023-04-19T03:37:36.300" v="59" actId="1076"/>
        <pc:sldMkLst>
          <pc:docMk/>
          <pc:sldMk cId="3314955999" sldId="312"/>
        </pc:sldMkLst>
        <pc:picChg chg="mod">
          <ac:chgData name="Kazuyo Takehara" userId="fa7eaadb-9681-4610-86a8-8be5debccd15" providerId="ADAL" clId="{F955704C-C146-40D6-8D22-A0109A466E72}" dt="2023-04-19T03:37:34.234" v="58" actId="1076"/>
          <ac:picMkLst>
            <pc:docMk/>
            <pc:sldMk cId="3314955999" sldId="312"/>
            <ac:picMk id="5" creationId="{734C7EE9-78A8-4B55-9AC7-FB72F3382012}"/>
          </ac:picMkLst>
        </pc:picChg>
        <pc:picChg chg="mod">
          <ac:chgData name="Kazuyo Takehara" userId="fa7eaadb-9681-4610-86a8-8be5debccd15" providerId="ADAL" clId="{F955704C-C146-40D6-8D22-A0109A466E72}" dt="2023-04-19T03:37:36.300" v="59" actId="1076"/>
          <ac:picMkLst>
            <pc:docMk/>
            <pc:sldMk cId="3314955999" sldId="312"/>
            <ac:picMk id="7" creationId="{4C0ADFA3-DADF-4221-B6E2-25331930B248}"/>
          </ac:picMkLst>
        </pc:picChg>
      </pc:sldChg>
      <pc:sldChg chg="modSp mod">
        <pc:chgData name="Kazuyo Takehara" userId="fa7eaadb-9681-4610-86a8-8be5debccd15" providerId="ADAL" clId="{F955704C-C146-40D6-8D22-A0109A466E72}" dt="2023-04-19T03:37:42.281" v="61" actId="1076"/>
        <pc:sldMkLst>
          <pc:docMk/>
          <pc:sldMk cId="1822206392" sldId="313"/>
        </pc:sldMkLst>
        <pc:picChg chg="mod">
          <ac:chgData name="Kazuyo Takehara" userId="fa7eaadb-9681-4610-86a8-8be5debccd15" providerId="ADAL" clId="{F955704C-C146-40D6-8D22-A0109A466E72}" dt="2023-04-19T03:37:40.002" v="60" actId="1076"/>
          <ac:picMkLst>
            <pc:docMk/>
            <pc:sldMk cId="1822206392" sldId="313"/>
            <ac:picMk id="11" creationId="{28A91E7C-26D3-4FCD-9D3A-5D215CCAFC34}"/>
          </ac:picMkLst>
        </pc:picChg>
        <pc:picChg chg="mod">
          <ac:chgData name="Kazuyo Takehara" userId="fa7eaadb-9681-4610-86a8-8be5debccd15" providerId="ADAL" clId="{F955704C-C146-40D6-8D22-A0109A466E72}" dt="2023-04-19T03:37:42.281" v="61" actId="1076"/>
          <ac:picMkLst>
            <pc:docMk/>
            <pc:sldMk cId="1822206392" sldId="313"/>
            <ac:picMk id="12" creationId="{2A5656C4-EE60-4F56-9EF1-2AA2825EE37A}"/>
          </ac:picMkLst>
        </pc:picChg>
      </pc:sldChg>
      <pc:sldChg chg="modSp mod">
        <pc:chgData name="Kazuyo Takehara" userId="fa7eaadb-9681-4610-86a8-8be5debccd15" providerId="ADAL" clId="{F955704C-C146-40D6-8D22-A0109A466E72}" dt="2023-04-19T03:37:47.861" v="63" actId="1076"/>
        <pc:sldMkLst>
          <pc:docMk/>
          <pc:sldMk cId="3049627366" sldId="314"/>
        </pc:sldMkLst>
        <pc:picChg chg="mod">
          <ac:chgData name="Kazuyo Takehara" userId="fa7eaadb-9681-4610-86a8-8be5debccd15" providerId="ADAL" clId="{F955704C-C146-40D6-8D22-A0109A466E72}" dt="2023-04-19T03:37:45.407" v="62" actId="1076"/>
          <ac:picMkLst>
            <pc:docMk/>
            <pc:sldMk cId="3049627366" sldId="314"/>
            <ac:picMk id="5" creationId="{734C7EE9-78A8-4B55-9AC7-FB72F3382012}"/>
          </ac:picMkLst>
        </pc:picChg>
        <pc:picChg chg="mod">
          <ac:chgData name="Kazuyo Takehara" userId="fa7eaadb-9681-4610-86a8-8be5debccd15" providerId="ADAL" clId="{F955704C-C146-40D6-8D22-A0109A466E72}" dt="2023-04-19T03:37:47.861" v="63" actId="1076"/>
          <ac:picMkLst>
            <pc:docMk/>
            <pc:sldMk cId="3049627366" sldId="314"/>
            <ac:picMk id="7" creationId="{4C0ADFA3-DADF-4221-B6E2-25331930B248}"/>
          </ac:picMkLst>
        </pc:picChg>
      </pc:sldChg>
      <pc:sldChg chg="modSp mod">
        <pc:chgData name="Kazuyo Takehara" userId="fa7eaadb-9681-4610-86a8-8be5debccd15" providerId="ADAL" clId="{F955704C-C146-40D6-8D22-A0109A466E72}" dt="2023-04-19T03:37:52.692" v="65" actId="1076"/>
        <pc:sldMkLst>
          <pc:docMk/>
          <pc:sldMk cId="414712605" sldId="315"/>
        </pc:sldMkLst>
        <pc:picChg chg="mod">
          <ac:chgData name="Kazuyo Takehara" userId="fa7eaadb-9681-4610-86a8-8be5debccd15" providerId="ADAL" clId="{F955704C-C146-40D6-8D22-A0109A466E72}" dt="2023-04-19T03:37:50.926" v="64" actId="1076"/>
          <ac:picMkLst>
            <pc:docMk/>
            <pc:sldMk cId="414712605" sldId="315"/>
            <ac:picMk id="11" creationId="{28A91E7C-26D3-4FCD-9D3A-5D215CCAFC34}"/>
          </ac:picMkLst>
        </pc:picChg>
        <pc:picChg chg="mod">
          <ac:chgData name="Kazuyo Takehara" userId="fa7eaadb-9681-4610-86a8-8be5debccd15" providerId="ADAL" clId="{F955704C-C146-40D6-8D22-A0109A466E72}" dt="2023-04-19T03:37:52.692" v="65" actId="1076"/>
          <ac:picMkLst>
            <pc:docMk/>
            <pc:sldMk cId="414712605" sldId="315"/>
            <ac:picMk id="12" creationId="{2A5656C4-EE60-4F56-9EF1-2AA2825EE37A}"/>
          </ac:picMkLst>
        </pc:picChg>
      </pc:sldChg>
      <pc:sldChg chg="modSp mod">
        <pc:chgData name="Kazuyo Takehara" userId="fa7eaadb-9681-4610-86a8-8be5debccd15" providerId="ADAL" clId="{F955704C-C146-40D6-8D22-A0109A466E72}" dt="2023-04-19T03:37:58.540" v="67" actId="1076"/>
        <pc:sldMkLst>
          <pc:docMk/>
          <pc:sldMk cId="875237502" sldId="316"/>
        </pc:sldMkLst>
        <pc:picChg chg="mod">
          <ac:chgData name="Kazuyo Takehara" userId="fa7eaadb-9681-4610-86a8-8be5debccd15" providerId="ADAL" clId="{F955704C-C146-40D6-8D22-A0109A466E72}" dt="2023-04-19T03:37:56.033" v="66" actId="1076"/>
          <ac:picMkLst>
            <pc:docMk/>
            <pc:sldMk cId="875237502" sldId="316"/>
            <ac:picMk id="5" creationId="{734C7EE9-78A8-4B55-9AC7-FB72F3382012}"/>
          </ac:picMkLst>
        </pc:picChg>
        <pc:picChg chg="mod">
          <ac:chgData name="Kazuyo Takehara" userId="fa7eaadb-9681-4610-86a8-8be5debccd15" providerId="ADAL" clId="{F955704C-C146-40D6-8D22-A0109A466E72}" dt="2023-04-19T03:37:58.540" v="67" actId="1076"/>
          <ac:picMkLst>
            <pc:docMk/>
            <pc:sldMk cId="875237502" sldId="316"/>
            <ac:picMk id="7" creationId="{4C0ADFA3-DADF-4221-B6E2-25331930B248}"/>
          </ac:picMkLst>
        </pc:picChg>
      </pc:sldChg>
      <pc:sldChg chg="modSp mod">
        <pc:chgData name="Kazuyo Takehara" userId="fa7eaadb-9681-4610-86a8-8be5debccd15" providerId="ADAL" clId="{F955704C-C146-40D6-8D22-A0109A466E72}" dt="2023-04-19T03:38:15.281" v="69" actId="1076"/>
        <pc:sldMkLst>
          <pc:docMk/>
          <pc:sldMk cId="2384935553" sldId="333"/>
        </pc:sldMkLst>
        <pc:picChg chg="mod">
          <ac:chgData name="Kazuyo Takehara" userId="fa7eaadb-9681-4610-86a8-8be5debccd15" providerId="ADAL" clId="{F955704C-C146-40D6-8D22-A0109A466E72}" dt="2023-04-19T03:38:12.890" v="68" actId="1076"/>
          <ac:picMkLst>
            <pc:docMk/>
            <pc:sldMk cId="2384935553" sldId="333"/>
            <ac:picMk id="19" creationId="{4511492C-6EE6-42F8-AD91-305378772318}"/>
          </ac:picMkLst>
        </pc:picChg>
        <pc:picChg chg="mod">
          <ac:chgData name="Kazuyo Takehara" userId="fa7eaadb-9681-4610-86a8-8be5debccd15" providerId="ADAL" clId="{F955704C-C146-40D6-8D22-A0109A466E72}" dt="2023-04-19T03:38:15.281" v="69" actId="1076"/>
          <ac:picMkLst>
            <pc:docMk/>
            <pc:sldMk cId="2384935553" sldId="333"/>
            <ac:picMk id="20" creationId="{AEB9A5AA-1ADA-4623-AA03-4355A9EA0A30}"/>
          </ac:picMkLst>
        </pc:picChg>
      </pc:sldChg>
      <pc:sldChg chg="modSp mod">
        <pc:chgData name="Kazuyo Takehara" userId="fa7eaadb-9681-4610-86a8-8be5debccd15" providerId="ADAL" clId="{F955704C-C146-40D6-8D22-A0109A466E72}" dt="2023-04-19T03:38:22.796" v="71" actId="1076"/>
        <pc:sldMkLst>
          <pc:docMk/>
          <pc:sldMk cId="2027767825" sldId="334"/>
        </pc:sldMkLst>
        <pc:picChg chg="mod">
          <ac:chgData name="Kazuyo Takehara" userId="fa7eaadb-9681-4610-86a8-8be5debccd15" providerId="ADAL" clId="{F955704C-C146-40D6-8D22-A0109A466E72}" dt="2023-04-19T03:38:20.759" v="70" actId="1076"/>
          <ac:picMkLst>
            <pc:docMk/>
            <pc:sldMk cId="2027767825" sldId="334"/>
            <ac:picMk id="19" creationId="{4511492C-6EE6-42F8-AD91-305378772318}"/>
          </ac:picMkLst>
        </pc:picChg>
        <pc:picChg chg="mod">
          <ac:chgData name="Kazuyo Takehara" userId="fa7eaadb-9681-4610-86a8-8be5debccd15" providerId="ADAL" clId="{F955704C-C146-40D6-8D22-A0109A466E72}" dt="2023-04-19T03:38:22.796" v="71" actId="1076"/>
          <ac:picMkLst>
            <pc:docMk/>
            <pc:sldMk cId="2027767825" sldId="334"/>
            <ac:picMk id="20" creationId="{AEB9A5AA-1ADA-4623-AA03-4355A9EA0A30}"/>
          </ac:picMkLst>
        </pc:picChg>
      </pc:sldChg>
      <pc:sldChg chg="addSp delSp modSp mod delAnim modAnim">
        <pc:chgData name="Kazuyo Takehara" userId="fa7eaadb-9681-4610-86a8-8be5debccd15" providerId="ADAL" clId="{F955704C-C146-40D6-8D22-A0109A466E72}" dt="2023-04-18T06:43:23.347" v="20" actId="1035"/>
        <pc:sldMkLst>
          <pc:docMk/>
          <pc:sldMk cId="3528245853" sldId="345"/>
        </pc:sldMkLst>
        <pc:spChg chg="del">
          <ac:chgData name="Kazuyo Takehara" userId="fa7eaadb-9681-4610-86a8-8be5debccd15" providerId="ADAL" clId="{F955704C-C146-40D6-8D22-A0109A466E72}" dt="2023-04-18T06:42:59.724" v="2" actId="478"/>
          <ac:spMkLst>
            <pc:docMk/>
            <pc:sldMk cId="3528245853" sldId="345"/>
            <ac:spMk id="13" creationId="{D777885D-B537-4863-924B-AF33175CB34D}"/>
          </ac:spMkLst>
        </pc:spChg>
        <pc:spChg chg="del">
          <ac:chgData name="Kazuyo Takehara" userId="fa7eaadb-9681-4610-86a8-8be5debccd15" providerId="ADAL" clId="{F955704C-C146-40D6-8D22-A0109A466E72}" dt="2023-04-18T06:42:59.724" v="2" actId="478"/>
          <ac:spMkLst>
            <pc:docMk/>
            <pc:sldMk cId="3528245853" sldId="345"/>
            <ac:spMk id="14" creationId="{BD51CFFB-6CA7-453A-92ED-B67A8C0B9E5D}"/>
          </ac:spMkLst>
        </pc:spChg>
        <pc:spChg chg="del">
          <ac:chgData name="Kazuyo Takehara" userId="fa7eaadb-9681-4610-86a8-8be5debccd15" providerId="ADAL" clId="{F955704C-C146-40D6-8D22-A0109A466E72}" dt="2023-04-18T06:42:59.724" v="2" actId="478"/>
          <ac:spMkLst>
            <pc:docMk/>
            <pc:sldMk cId="3528245853" sldId="345"/>
            <ac:spMk id="15" creationId="{BCB86FF7-047B-4449-8002-EACDEEEF69BF}"/>
          </ac:spMkLst>
        </pc:spChg>
        <pc:spChg chg="del">
          <ac:chgData name="Kazuyo Takehara" userId="fa7eaadb-9681-4610-86a8-8be5debccd15" providerId="ADAL" clId="{F955704C-C146-40D6-8D22-A0109A466E72}" dt="2023-04-18T06:42:59.724" v="2" actId="478"/>
          <ac:spMkLst>
            <pc:docMk/>
            <pc:sldMk cId="3528245853" sldId="345"/>
            <ac:spMk id="16" creationId="{CDC68725-29C4-40C5-A8C0-C7F02BB7774F}"/>
          </ac:spMkLst>
        </pc:spChg>
        <pc:spChg chg="add mod">
          <ac:chgData name="Kazuyo Takehara" userId="fa7eaadb-9681-4610-86a8-8be5debccd15" providerId="ADAL" clId="{F955704C-C146-40D6-8D22-A0109A466E72}" dt="2023-04-18T06:43:07.194" v="3"/>
          <ac:spMkLst>
            <pc:docMk/>
            <pc:sldMk cId="3528245853" sldId="345"/>
            <ac:spMk id="24" creationId="{450011A6-BBF9-407C-813C-FF30D4947756}"/>
          </ac:spMkLst>
        </pc:spChg>
        <pc:spChg chg="add mod">
          <ac:chgData name="Kazuyo Takehara" userId="fa7eaadb-9681-4610-86a8-8be5debccd15" providerId="ADAL" clId="{F955704C-C146-40D6-8D22-A0109A466E72}" dt="2023-04-18T06:43:07.194" v="3"/>
          <ac:spMkLst>
            <pc:docMk/>
            <pc:sldMk cId="3528245853" sldId="345"/>
            <ac:spMk id="25" creationId="{45ED55F1-D46E-46C3-9A6B-21DB827A7265}"/>
          </ac:spMkLst>
        </pc:spChg>
        <pc:spChg chg="add mod">
          <ac:chgData name="Kazuyo Takehara" userId="fa7eaadb-9681-4610-86a8-8be5debccd15" providerId="ADAL" clId="{F955704C-C146-40D6-8D22-A0109A466E72}" dt="2023-04-18T06:43:07.194" v="3"/>
          <ac:spMkLst>
            <pc:docMk/>
            <pc:sldMk cId="3528245853" sldId="345"/>
            <ac:spMk id="27" creationId="{E8705AA6-B118-467A-AF77-D56C93FE562C}"/>
          </ac:spMkLst>
        </pc:spChg>
        <pc:spChg chg="add mod">
          <ac:chgData name="Kazuyo Takehara" userId="fa7eaadb-9681-4610-86a8-8be5debccd15" providerId="ADAL" clId="{F955704C-C146-40D6-8D22-A0109A466E72}" dt="2023-04-18T06:43:07.194" v="3"/>
          <ac:spMkLst>
            <pc:docMk/>
            <pc:sldMk cId="3528245853" sldId="345"/>
            <ac:spMk id="28" creationId="{87383799-CF3F-4D91-8986-65F412B93F1F}"/>
          </ac:spMkLst>
        </pc:spChg>
        <pc:spChg chg="add mod">
          <ac:chgData name="Kazuyo Takehara" userId="fa7eaadb-9681-4610-86a8-8be5debccd15" providerId="ADAL" clId="{F955704C-C146-40D6-8D22-A0109A466E72}" dt="2023-04-18T06:43:07.194" v="3"/>
          <ac:spMkLst>
            <pc:docMk/>
            <pc:sldMk cId="3528245853" sldId="345"/>
            <ac:spMk id="29" creationId="{3E7D593B-3CC1-4030-95E9-8A28CD3BC5F3}"/>
          </ac:spMkLst>
        </pc:spChg>
        <pc:spChg chg="add mod">
          <ac:chgData name="Kazuyo Takehara" userId="fa7eaadb-9681-4610-86a8-8be5debccd15" providerId="ADAL" clId="{F955704C-C146-40D6-8D22-A0109A466E72}" dt="2023-04-18T06:43:07.194" v="3"/>
          <ac:spMkLst>
            <pc:docMk/>
            <pc:sldMk cId="3528245853" sldId="345"/>
            <ac:spMk id="30" creationId="{7A91462C-EC1A-4C1E-93E1-724DEE367E29}"/>
          </ac:spMkLst>
        </pc:spChg>
        <pc:spChg chg="add mod">
          <ac:chgData name="Kazuyo Takehara" userId="fa7eaadb-9681-4610-86a8-8be5debccd15" providerId="ADAL" clId="{F955704C-C146-40D6-8D22-A0109A466E72}" dt="2023-04-18T06:43:07.194" v="3"/>
          <ac:spMkLst>
            <pc:docMk/>
            <pc:sldMk cId="3528245853" sldId="345"/>
            <ac:spMk id="31" creationId="{586E276A-8525-4343-A748-3AC1AAABDEA6}"/>
          </ac:spMkLst>
        </pc:spChg>
        <pc:spChg chg="add mod">
          <ac:chgData name="Kazuyo Takehara" userId="fa7eaadb-9681-4610-86a8-8be5debccd15" providerId="ADAL" clId="{F955704C-C146-40D6-8D22-A0109A466E72}" dt="2023-04-18T06:43:07.194" v="3"/>
          <ac:spMkLst>
            <pc:docMk/>
            <pc:sldMk cId="3528245853" sldId="345"/>
            <ac:spMk id="32" creationId="{C5218A7F-0214-4468-988C-670B44C65B4E}"/>
          </ac:spMkLst>
        </pc:spChg>
        <pc:picChg chg="del">
          <ac:chgData name="Kazuyo Takehara" userId="fa7eaadb-9681-4610-86a8-8be5debccd15" providerId="ADAL" clId="{F955704C-C146-40D6-8D22-A0109A466E72}" dt="2023-04-18T06:42:59.724" v="2" actId="478"/>
          <ac:picMkLst>
            <pc:docMk/>
            <pc:sldMk cId="3528245853" sldId="345"/>
            <ac:picMk id="3" creationId="{69BE009C-89F9-4945-A696-B66C978A0765}"/>
          </ac:picMkLst>
        </pc:picChg>
        <pc:picChg chg="del">
          <ac:chgData name="Kazuyo Takehara" userId="fa7eaadb-9681-4610-86a8-8be5debccd15" providerId="ADAL" clId="{F955704C-C146-40D6-8D22-A0109A466E72}" dt="2023-04-18T06:42:59.724" v="2" actId="478"/>
          <ac:picMkLst>
            <pc:docMk/>
            <pc:sldMk cId="3528245853" sldId="345"/>
            <ac:picMk id="5" creationId="{478D1B0B-5BFF-415D-BA5D-FF7A73CEF2B4}"/>
          </ac:picMkLst>
        </pc:picChg>
        <pc:picChg chg="del">
          <ac:chgData name="Kazuyo Takehara" userId="fa7eaadb-9681-4610-86a8-8be5debccd15" providerId="ADAL" clId="{F955704C-C146-40D6-8D22-A0109A466E72}" dt="2023-04-18T06:42:59.724" v="2" actId="478"/>
          <ac:picMkLst>
            <pc:docMk/>
            <pc:sldMk cId="3528245853" sldId="345"/>
            <ac:picMk id="6" creationId="{C2828599-EBB7-4813-A233-F13B30E5C58E}"/>
          </ac:picMkLst>
        </pc:picChg>
        <pc:picChg chg="del">
          <ac:chgData name="Kazuyo Takehara" userId="fa7eaadb-9681-4610-86a8-8be5debccd15" providerId="ADAL" clId="{F955704C-C146-40D6-8D22-A0109A466E72}" dt="2023-04-18T06:42:59.724" v="2" actId="478"/>
          <ac:picMkLst>
            <pc:docMk/>
            <pc:sldMk cId="3528245853" sldId="345"/>
            <ac:picMk id="7" creationId="{632728D1-766E-4B41-A50C-30BDB1C60038}"/>
          </ac:picMkLst>
        </pc:picChg>
        <pc:picChg chg="del">
          <ac:chgData name="Kazuyo Takehara" userId="fa7eaadb-9681-4610-86a8-8be5debccd15" providerId="ADAL" clId="{F955704C-C146-40D6-8D22-A0109A466E72}" dt="2023-04-18T06:42:59.724" v="2" actId="478"/>
          <ac:picMkLst>
            <pc:docMk/>
            <pc:sldMk cId="3528245853" sldId="345"/>
            <ac:picMk id="8" creationId="{9758AB1D-FEE6-4DE6-A14C-40DBDE6CBC1A}"/>
          </ac:picMkLst>
        </pc:picChg>
        <pc:picChg chg="del">
          <ac:chgData name="Kazuyo Takehara" userId="fa7eaadb-9681-4610-86a8-8be5debccd15" providerId="ADAL" clId="{F955704C-C146-40D6-8D22-A0109A466E72}" dt="2023-04-18T06:42:59.724" v="2" actId="478"/>
          <ac:picMkLst>
            <pc:docMk/>
            <pc:sldMk cId="3528245853" sldId="345"/>
            <ac:picMk id="9" creationId="{FFD50F9A-8652-4D33-B768-0D508A654787}"/>
          </ac:picMkLst>
        </pc:picChg>
        <pc:picChg chg="del">
          <ac:chgData name="Kazuyo Takehara" userId="fa7eaadb-9681-4610-86a8-8be5debccd15" providerId="ADAL" clId="{F955704C-C146-40D6-8D22-A0109A466E72}" dt="2023-04-18T06:42:59.724" v="2" actId="478"/>
          <ac:picMkLst>
            <pc:docMk/>
            <pc:sldMk cId="3528245853" sldId="345"/>
            <ac:picMk id="10" creationId="{4CFF2DCC-0F90-4D33-BB25-53399245155F}"/>
          </ac:picMkLst>
        </pc:picChg>
        <pc:picChg chg="del">
          <ac:chgData name="Kazuyo Takehara" userId="fa7eaadb-9681-4610-86a8-8be5debccd15" providerId="ADAL" clId="{F955704C-C146-40D6-8D22-A0109A466E72}" dt="2023-04-18T06:42:59.724" v="2" actId="478"/>
          <ac:picMkLst>
            <pc:docMk/>
            <pc:sldMk cId="3528245853" sldId="345"/>
            <ac:picMk id="11" creationId="{10882172-9B61-4814-82D6-4F2B03867769}"/>
          </ac:picMkLst>
        </pc:picChg>
        <pc:picChg chg="add mod">
          <ac:chgData name="Kazuyo Takehara" userId="fa7eaadb-9681-4610-86a8-8be5debccd15" providerId="ADAL" clId="{F955704C-C146-40D6-8D22-A0109A466E72}" dt="2023-04-18T06:43:07.194" v="3"/>
          <ac:picMkLst>
            <pc:docMk/>
            <pc:sldMk cId="3528245853" sldId="345"/>
            <ac:picMk id="17" creationId="{612D876A-258C-41E6-B53C-5EF7CACCE121}"/>
          </ac:picMkLst>
        </pc:picChg>
        <pc:picChg chg="add mod">
          <ac:chgData name="Kazuyo Takehara" userId="fa7eaadb-9681-4610-86a8-8be5debccd15" providerId="ADAL" clId="{F955704C-C146-40D6-8D22-A0109A466E72}" dt="2023-04-18T06:43:07.194" v="3"/>
          <ac:picMkLst>
            <pc:docMk/>
            <pc:sldMk cId="3528245853" sldId="345"/>
            <ac:picMk id="18" creationId="{BAA50769-C86D-4463-95CD-F1BA9195A108}"/>
          </ac:picMkLst>
        </pc:picChg>
        <pc:picChg chg="add mod">
          <ac:chgData name="Kazuyo Takehara" userId="fa7eaadb-9681-4610-86a8-8be5debccd15" providerId="ADAL" clId="{F955704C-C146-40D6-8D22-A0109A466E72}" dt="2023-04-18T06:43:23.347" v="20" actId="1035"/>
          <ac:picMkLst>
            <pc:docMk/>
            <pc:sldMk cId="3528245853" sldId="345"/>
            <ac:picMk id="19" creationId="{40B17057-A7CA-4004-91D1-800C5C227FCC}"/>
          </ac:picMkLst>
        </pc:picChg>
        <pc:picChg chg="add mod">
          <ac:chgData name="Kazuyo Takehara" userId="fa7eaadb-9681-4610-86a8-8be5debccd15" providerId="ADAL" clId="{F955704C-C146-40D6-8D22-A0109A466E72}" dt="2023-04-18T06:43:23.347" v="20" actId="1035"/>
          <ac:picMkLst>
            <pc:docMk/>
            <pc:sldMk cId="3528245853" sldId="345"/>
            <ac:picMk id="20" creationId="{9BF56CEC-EBB8-4A11-8315-A3ABF383A0D3}"/>
          </ac:picMkLst>
        </pc:picChg>
        <pc:picChg chg="add mod">
          <ac:chgData name="Kazuyo Takehara" userId="fa7eaadb-9681-4610-86a8-8be5debccd15" providerId="ADAL" clId="{F955704C-C146-40D6-8D22-A0109A466E72}" dt="2023-04-18T06:43:23.347" v="20" actId="1035"/>
          <ac:picMkLst>
            <pc:docMk/>
            <pc:sldMk cId="3528245853" sldId="345"/>
            <ac:picMk id="21" creationId="{7BA3767F-C1D2-4702-930A-79901566BB57}"/>
          </ac:picMkLst>
        </pc:picChg>
        <pc:picChg chg="add mod">
          <ac:chgData name="Kazuyo Takehara" userId="fa7eaadb-9681-4610-86a8-8be5debccd15" providerId="ADAL" clId="{F955704C-C146-40D6-8D22-A0109A466E72}" dt="2023-04-18T06:43:23.347" v="20" actId="1035"/>
          <ac:picMkLst>
            <pc:docMk/>
            <pc:sldMk cId="3528245853" sldId="345"/>
            <ac:picMk id="22" creationId="{F9711377-B4AB-460A-BBC5-87F5405EA297}"/>
          </ac:picMkLst>
        </pc:picChg>
        <pc:picChg chg="add mod">
          <ac:chgData name="Kazuyo Takehara" userId="fa7eaadb-9681-4610-86a8-8be5debccd15" providerId="ADAL" clId="{F955704C-C146-40D6-8D22-A0109A466E72}" dt="2023-04-18T06:43:07.194" v="3"/>
          <ac:picMkLst>
            <pc:docMk/>
            <pc:sldMk cId="3528245853" sldId="345"/>
            <ac:picMk id="23" creationId="{C78B580E-3F09-42AD-B179-E96B396B0FD7}"/>
          </ac:picMkLst>
        </pc:picChg>
        <pc:picChg chg="add mod">
          <ac:chgData name="Kazuyo Takehara" userId="fa7eaadb-9681-4610-86a8-8be5debccd15" providerId="ADAL" clId="{F955704C-C146-40D6-8D22-A0109A466E72}" dt="2023-04-18T06:43:07.194" v="3"/>
          <ac:picMkLst>
            <pc:docMk/>
            <pc:sldMk cId="3528245853" sldId="345"/>
            <ac:picMk id="26" creationId="{AB684F0D-E2AF-4CB6-9782-0E9EBC648332}"/>
          </ac:picMkLst>
        </pc:picChg>
      </pc:sldChg>
      <pc:sldChg chg="addSp delSp modSp mod delAnim modAnim">
        <pc:chgData name="Kazuyo Takehara" userId="fa7eaadb-9681-4610-86a8-8be5debccd15" providerId="ADAL" clId="{F955704C-C146-40D6-8D22-A0109A466E72}" dt="2023-04-18T08:02:56.802" v="27"/>
        <pc:sldMkLst>
          <pc:docMk/>
          <pc:sldMk cId="3275537822" sldId="346"/>
        </pc:sldMkLst>
        <pc:spChg chg="del">
          <ac:chgData name="Kazuyo Takehara" userId="fa7eaadb-9681-4610-86a8-8be5debccd15" providerId="ADAL" clId="{F955704C-C146-40D6-8D22-A0109A466E72}" dt="2023-04-18T08:02:50.631" v="26" actId="478"/>
          <ac:spMkLst>
            <pc:docMk/>
            <pc:sldMk cId="3275537822" sldId="346"/>
            <ac:spMk id="7" creationId="{C4098F39-1E31-453F-B5AC-BE04884FEA0A}"/>
          </ac:spMkLst>
        </pc:spChg>
        <pc:spChg chg="del">
          <ac:chgData name="Kazuyo Takehara" userId="fa7eaadb-9681-4610-86a8-8be5debccd15" providerId="ADAL" clId="{F955704C-C146-40D6-8D22-A0109A466E72}" dt="2023-04-18T08:02:50.631" v="26" actId="478"/>
          <ac:spMkLst>
            <pc:docMk/>
            <pc:sldMk cId="3275537822" sldId="346"/>
            <ac:spMk id="8" creationId="{2551B3D8-4FD8-4701-A306-C175157C0633}"/>
          </ac:spMkLst>
        </pc:spChg>
        <pc:spChg chg="add mod">
          <ac:chgData name="Kazuyo Takehara" userId="fa7eaadb-9681-4610-86a8-8be5debccd15" providerId="ADAL" clId="{F955704C-C146-40D6-8D22-A0109A466E72}" dt="2023-04-18T08:02:56.802" v="27"/>
          <ac:spMkLst>
            <pc:docMk/>
            <pc:sldMk cId="3275537822" sldId="346"/>
            <ac:spMk id="18" creationId="{6A9239DE-6016-4A70-AA60-617219F124BE}"/>
          </ac:spMkLst>
        </pc:spChg>
        <pc:spChg chg="add mod">
          <ac:chgData name="Kazuyo Takehara" userId="fa7eaadb-9681-4610-86a8-8be5debccd15" providerId="ADAL" clId="{F955704C-C146-40D6-8D22-A0109A466E72}" dt="2023-04-18T08:02:56.802" v="27"/>
          <ac:spMkLst>
            <pc:docMk/>
            <pc:sldMk cId="3275537822" sldId="346"/>
            <ac:spMk id="20" creationId="{121871E1-7749-4D6B-83AB-64D671B54829}"/>
          </ac:spMkLst>
        </pc:spChg>
        <pc:spChg chg="add mod">
          <ac:chgData name="Kazuyo Takehara" userId="fa7eaadb-9681-4610-86a8-8be5debccd15" providerId="ADAL" clId="{F955704C-C146-40D6-8D22-A0109A466E72}" dt="2023-04-18T08:02:56.802" v="27"/>
          <ac:spMkLst>
            <pc:docMk/>
            <pc:sldMk cId="3275537822" sldId="346"/>
            <ac:spMk id="21" creationId="{A4018A7B-3C5B-4B94-B51B-954AD092F50E}"/>
          </ac:spMkLst>
        </pc:spChg>
        <pc:spChg chg="add mod">
          <ac:chgData name="Kazuyo Takehara" userId="fa7eaadb-9681-4610-86a8-8be5debccd15" providerId="ADAL" clId="{F955704C-C146-40D6-8D22-A0109A466E72}" dt="2023-04-18T08:02:56.802" v="27"/>
          <ac:spMkLst>
            <pc:docMk/>
            <pc:sldMk cId="3275537822" sldId="346"/>
            <ac:spMk id="22" creationId="{68D97EE0-4B56-42BD-B940-86F7BBE82BDC}"/>
          </ac:spMkLst>
        </pc:spChg>
        <pc:spChg chg="add mod">
          <ac:chgData name="Kazuyo Takehara" userId="fa7eaadb-9681-4610-86a8-8be5debccd15" providerId="ADAL" clId="{F955704C-C146-40D6-8D22-A0109A466E72}" dt="2023-04-18T08:02:56.802" v="27"/>
          <ac:spMkLst>
            <pc:docMk/>
            <pc:sldMk cId="3275537822" sldId="346"/>
            <ac:spMk id="23" creationId="{0376AE17-62C9-44FD-8AB5-33EF5D40401C}"/>
          </ac:spMkLst>
        </pc:spChg>
        <pc:picChg chg="add mod">
          <ac:chgData name="Kazuyo Takehara" userId="fa7eaadb-9681-4610-86a8-8be5debccd15" providerId="ADAL" clId="{F955704C-C146-40D6-8D22-A0109A466E72}" dt="2023-04-18T08:02:56.802" v="27"/>
          <ac:picMkLst>
            <pc:docMk/>
            <pc:sldMk cId="3275537822" sldId="346"/>
            <ac:picMk id="9" creationId="{9583D7CE-4122-47BA-A4B1-8217003340D8}"/>
          </ac:picMkLst>
        </pc:picChg>
        <pc:picChg chg="add mod">
          <ac:chgData name="Kazuyo Takehara" userId="fa7eaadb-9681-4610-86a8-8be5debccd15" providerId="ADAL" clId="{F955704C-C146-40D6-8D22-A0109A466E72}" dt="2023-04-18T08:02:56.802" v="27"/>
          <ac:picMkLst>
            <pc:docMk/>
            <pc:sldMk cId="3275537822" sldId="346"/>
            <ac:picMk id="10" creationId="{8880EB36-09F3-4E4B-B462-142D1A2FDD82}"/>
          </ac:picMkLst>
        </pc:picChg>
        <pc:picChg chg="del">
          <ac:chgData name="Kazuyo Takehara" userId="fa7eaadb-9681-4610-86a8-8be5debccd15" providerId="ADAL" clId="{F955704C-C146-40D6-8D22-A0109A466E72}" dt="2023-04-18T08:02:50.631" v="26" actId="478"/>
          <ac:picMkLst>
            <pc:docMk/>
            <pc:sldMk cId="3275537822" sldId="346"/>
            <ac:picMk id="11" creationId="{28A91E7C-26D3-4FCD-9D3A-5D215CCAFC34}"/>
          </ac:picMkLst>
        </pc:picChg>
        <pc:picChg chg="del">
          <ac:chgData name="Kazuyo Takehara" userId="fa7eaadb-9681-4610-86a8-8be5debccd15" providerId="ADAL" clId="{F955704C-C146-40D6-8D22-A0109A466E72}" dt="2023-04-18T08:02:50.631" v="26" actId="478"/>
          <ac:picMkLst>
            <pc:docMk/>
            <pc:sldMk cId="3275537822" sldId="346"/>
            <ac:picMk id="12" creationId="{2A5656C4-EE60-4F56-9EF1-2AA2825EE37A}"/>
          </ac:picMkLst>
        </pc:picChg>
        <pc:picChg chg="add mod">
          <ac:chgData name="Kazuyo Takehara" userId="fa7eaadb-9681-4610-86a8-8be5debccd15" providerId="ADAL" clId="{F955704C-C146-40D6-8D22-A0109A466E72}" dt="2023-04-18T08:02:56.802" v="27"/>
          <ac:picMkLst>
            <pc:docMk/>
            <pc:sldMk cId="3275537822" sldId="346"/>
            <ac:picMk id="13" creationId="{9BDF0FC5-FDC9-4F14-AF54-64898A05063D}"/>
          </ac:picMkLst>
        </pc:picChg>
        <pc:picChg chg="add mod">
          <ac:chgData name="Kazuyo Takehara" userId="fa7eaadb-9681-4610-86a8-8be5debccd15" providerId="ADAL" clId="{F955704C-C146-40D6-8D22-A0109A466E72}" dt="2023-04-18T08:02:56.802" v="27"/>
          <ac:picMkLst>
            <pc:docMk/>
            <pc:sldMk cId="3275537822" sldId="346"/>
            <ac:picMk id="14" creationId="{291297D2-0EC6-4AC8-BF52-1A5AB06290CB}"/>
          </ac:picMkLst>
        </pc:picChg>
        <pc:picChg chg="del">
          <ac:chgData name="Kazuyo Takehara" userId="fa7eaadb-9681-4610-86a8-8be5debccd15" providerId="ADAL" clId="{F955704C-C146-40D6-8D22-A0109A466E72}" dt="2023-04-18T08:02:50.631" v="26" actId="478"/>
          <ac:picMkLst>
            <pc:docMk/>
            <pc:sldMk cId="3275537822" sldId="346"/>
            <ac:picMk id="15" creationId="{7C950C2B-CB06-4728-AD15-45889116BA1F}"/>
          </ac:picMkLst>
        </pc:picChg>
        <pc:picChg chg="add mod">
          <ac:chgData name="Kazuyo Takehara" userId="fa7eaadb-9681-4610-86a8-8be5debccd15" providerId="ADAL" clId="{F955704C-C146-40D6-8D22-A0109A466E72}" dt="2023-04-18T08:02:56.802" v="27"/>
          <ac:picMkLst>
            <pc:docMk/>
            <pc:sldMk cId="3275537822" sldId="346"/>
            <ac:picMk id="16" creationId="{336E564A-82AC-4240-B474-CEE527B375F8}"/>
          </ac:picMkLst>
        </pc:picChg>
        <pc:picChg chg="add mod">
          <ac:chgData name="Kazuyo Takehara" userId="fa7eaadb-9681-4610-86a8-8be5debccd15" providerId="ADAL" clId="{F955704C-C146-40D6-8D22-A0109A466E72}" dt="2023-04-18T08:02:56.802" v="27"/>
          <ac:picMkLst>
            <pc:docMk/>
            <pc:sldMk cId="3275537822" sldId="346"/>
            <ac:picMk id="17" creationId="{F5EEF6DB-9644-476D-948A-0C10FC78EB37}"/>
          </ac:picMkLst>
        </pc:picChg>
        <pc:picChg chg="del">
          <ac:chgData name="Kazuyo Takehara" userId="fa7eaadb-9681-4610-86a8-8be5debccd15" providerId="ADAL" clId="{F955704C-C146-40D6-8D22-A0109A466E72}" dt="2023-04-18T08:02:50.631" v="26" actId="478"/>
          <ac:picMkLst>
            <pc:docMk/>
            <pc:sldMk cId="3275537822" sldId="346"/>
            <ac:picMk id="19" creationId="{730155B3-513D-441D-B1B5-2B6400FA0226}"/>
          </ac:picMkLst>
        </pc:picChg>
      </pc:sldChg>
    </pc:docChg>
  </pc:docChgLst>
  <pc:docChgLst>
    <pc:chgData name="Takehara Kazuyo" userId="6c1305eccc517997" providerId="LiveId" clId="{56BFC25F-0B7A-4FC2-AFC9-CC7EEECC67E2}"/>
    <pc:docChg chg="delSld modSld">
      <pc:chgData name="Takehara Kazuyo" userId="6c1305eccc517997" providerId="LiveId" clId="{56BFC25F-0B7A-4FC2-AFC9-CC7EEECC67E2}" dt="2022-04-01T02:58:51.335" v="8" actId="2696"/>
      <pc:docMkLst>
        <pc:docMk/>
      </pc:docMkLst>
      <pc:sldChg chg="modSp mod">
        <pc:chgData name="Takehara Kazuyo" userId="6c1305eccc517997" providerId="LiveId" clId="{56BFC25F-0B7A-4FC2-AFC9-CC7EEECC67E2}" dt="2022-03-09T08:14:22.885" v="1" actId="207"/>
        <pc:sldMkLst>
          <pc:docMk/>
          <pc:sldMk cId="3797504665" sldId="259"/>
        </pc:sldMkLst>
        <pc:spChg chg="mod">
          <ac:chgData name="Takehara Kazuyo" userId="6c1305eccc517997" providerId="LiveId" clId="{56BFC25F-0B7A-4FC2-AFC9-CC7EEECC67E2}" dt="2022-03-09T08:14:22.885" v="1" actId="207"/>
          <ac:spMkLst>
            <pc:docMk/>
            <pc:sldMk cId="3797504665" sldId="259"/>
            <ac:spMk id="6" creationId="{8482AEBF-90DF-4503-88CA-882FCC41C95E}"/>
          </ac:spMkLst>
        </pc:spChg>
        <pc:spChg chg="mod">
          <ac:chgData name="Takehara Kazuyo" userId="6c1305eccc517997" providerId="LiveId" clId="{56BFC25F-0B7A-4FC2-AFC9-CC7EEECC67E2}" dt="2022-03-09T08:14:22.885" v="1" actId="207"/>
          <ac:spMkLst>
            <pc:docMk/>
            <pc:sldMk cId="3797504665" sldId="259"/>
            <ac:spMk id="8" creationId="{7A31BA0E-407B-43DB-A78E-B7C3417F82B6}"/>
          </ac:spMkLst>
        </pc:spChg>
        <pc:spChg chg="mod">
          <ac:chgData name="Takehara Kazuyo" userId="6c1305eccc517997" providerId="LiveId" clId="{56BFC25F-0B7A-4FC2-AFC9-CC7EEECC67E2}" dt="2022-03-09T08:14:22.885" v="1" actId="207"/>
          <ac:spMkLst>
            <pc:docMk/>
            <pc:sldMk cId="3797504665" sldId="259"/>
            <ac:spMk id="10" creationId="{AEF601F1-DA26-4463-87B9-F60E8B338E9A}"/>
          </ac:spMkLst>
        </pc:spChg>
      </pc:sldChg>
      <pc:sldChg chg="modSp mod">
        <pc:chgData name="Takehara Kazuyo" userId="6c1305eccc517997" providerId="LiveId" clId="{56BFC25F-0B7A-4FC2-AFC9-CC7EEECC67E2}" dt="2022-03-09T08:14:27.599" v="3" actId="207"/>
        <pc:sldMkLst>
          <pc:docMk/>
          <pc:sldMk cId="3640137614" sldId="260"/>
        </pc:sldMkLst>
        <pc:spChg chg="mod">
          <ac:chgData name="Takehara Kazuyo" userId="6c1305eccc517997" providerId="LiveId" clId="{56BFC25F-0B7A-4FC2-AFC9-CC7EEECC67E2}" dt="2022-03-09T08:14:27.599" v="3" actId="207"/>
          <ac:spMkLst>
            <pc:docMk/>
            <pc:sldMk cId="3640137614" sldId="260"/>
            <ac:spMk id="6" creationId="{A154421E-B655-4CBE-B0DF-168B0C84BF4A}"/>
          </ac:spMkLst>
        </pc:spChg>
        <pc:spChg chg="mod">
          <ac:chgData name="Takehara Kazuyo" userId="6c1305eccc517997" providerId="LiveId" clId="{56BFC25F-0B7A-4FC2-AFC9-CC7EEECC67E2}" dt="2022-03-09T08:14:27.599" v="3" actId="207"/>
          <ac:spMkLst>
            <pc:docMk/>
            <pc:sldMk cId="3640137614" sldId="260"/>
            <ac:spMk id="8" creationId="{0AD55C7A-42F4-4645-9076-4D77F1634D4E}"/>
          </ac:spMkLst>
        </pc:spChg>
        <pc:spChg chg="mod">
          <ac:chgData name="Takehara Kazuyo" userId="6c1305eccc517997" providerId="LiveId" clId="{56BFC25F-0B7A-4FC2-AFC9-CC7EEECC67E2}" dt="2022-03-09T08:14:27.599" v="3" actId="207"/>
          <ac:spMkLst>
            <pc:docMk/>
            <pc:sldMk cId="3640137614" sldId="260"/>
            <ac:spMk id="10" creationId="{50E56111-8C96-4F58-8E9A-E6F1D48949C1}"/>
          </ac:spMkLst>
        </pc:spChg>
      </pc:sldChg>
      <pc:sldChg chg="modSp mod">
        <pc:chgData name="Takehara Kazuyo" userId="6c1305eccc517997" providerId="LiveId" clId="{56BFC25F-0B7A-4FC2-AFC9-CC7EEECC67E2}" dt="2022-03-09T08:14:51.538" v="5" actId="207"/>
        <pc:sldMkLst>
          <pc:docMk/>
          <pc:sldMk cId="1134039241" sldId="304"/>
        </pc:sldMkLst>
        <pc:spChg chg="mod">
          <ac:chgData name="Takehara Kazuyo" userId="6c1305eccc517997" providerId="LiveId" clId="{56BFC25F-0B7A-4FC2-AFC9-CC7EEECC67E2}" dt="2022-03-09T08:14:51.538" v="5" actId="207"/>
          <ac:spMkLst>
            <pc:docMk/>
            <pc:sldMk cId="1134039241" sldId="304"/>
            <ac:spMk id="6" creationId="{75C26FA2-9F18-4DB3-99CD-C3A82EA386C7}"/>
          </ac:spMkLst>
        </pc:spChg>
        <pc:spChg chg="mod">
          <ac:chgData name="Takehara Kazuyo" userId="6c1305eccc517997" providerId="LiveId" clId="{56BFC25F-0B7A-4FC2-AFC9-CC7EEECC67E2}" dt="2022-03-09T08:14:51.538" v="5" actId="207"/>
          <ac:spMkLst>
            <pc:docMk/>
            <pc:sldMk cId="1134039241" sldId="304"/>
            <ac:spMk id="8" creationId="{0FD91217-85FC-42D8-A23B-4EB896C2677C}"/>
          </ac:spMkLst>
        </pc:spChg>
      </pc:sldChg>
      <pc:sldChg chg="modSp mod">
        <pc:chgData name="Takehara Kazuyo" userId="6c1305eccc517997" providerId="LiveId" clId="{56BFC25F-0B7A-4FC2-AFC9-CC7EEECC67E2}" dt="2022-03-09T08:14:56.882" v="7" actId="207"/>
        <pc:sldMkLst>
          <pc:docMk/>
          <pc:sldMk cId="706500047" sldId="305"/>
        </pc:sldMkLst>
        <pc:spChg chg="mod">
          <ac:chgData name="Takehara Kazuyo" userId="6c1305eccc517997" providerId="LiveId" clId="{56BFC25F-0B7A-4FC2-AFC9-CC7EEECC67E2}" dt="2022-03-09T08:14:56.882" v="7" actId="207"/>
          <ac:spMkLst>
            <pc:docMk/>
            <pc:sldMk cId="706500047" sldId="305"/>
            <ac:spMk id="6" creationId="{43CFEBEF-1F55-4732-B081-292977234710}"/>
          </ac:spMkLst>
        </pc:spChg>
        <pc:spChg chg="mod">
          <ac:chgData name="Takehara Kazuyo" userId="6c1305eccc517997" providerId="LiveId" clId="{56BFC25F-0B7A-4FC2-AFC9-CC7EEECC67E2}" dt="2022-03-09T08:14:56.882" v="7" actId="207"/>
          <ac:spMkLst>
            <pc:docMk/>
            <pc:sldMk cId="706500047" sldId="305"/>
            <ac:spMk id="8" creationId="{A80E3BAF-3F5B-4CD5-B60C-F5E560E8F607}"/>
          </ac:spMkLst>
        </pc:spChg>
      </pc:sldChg>
      <pc:sldChg chg="del">
        <pc:chgData name="Takehara Kazuyo" userId="6c1305eccc517997" providerId="LiveId" clId="{56BFC25F-0B7A-4FC2-AFC9-CC7EEECC67E2}" dt="2022-04-01T02:58:51.335" v="8" actId="2696"/>
        <pc:sldMkLst>
          <pc:docMk/>
          <pc:sldMk cId="1045664880" sldId="34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F0F89E-5DCD-49C2-BD17-79734737C270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F3AF60-77CC-498D-B477-8B906FF563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2089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EB5BF-91D8-486F-BB56-AB7776944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056912-7589-472C-AAF9-96EDBA2F76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C360F-5808-4F12-A8B5-EE322C58F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75E2B-6127-4B21-BA5D-E8B875230F51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1B969-DF22-427D-A2ED-23220A047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F3B61C-BA76-4884-BFC5-52725C4A3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75B7-CC4A-44F5-B86C-70F9371868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187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526B0-5998-4C8F-8EA5-6309D7680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AE87E-FF2D-4780-9B46-FFFF235C0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FEAF65-34D6-4D68-A6D4-851A9E74B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75E2B-6127-4B21-BA5D-E8B875230F51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E4EB24-588C-4757-AF49-A0B9B74E2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E7C47D-DEE3-459B-8E5C-20840E9B0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75B7-CC4A-44F5-B86C-70F9371868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6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C2570-0463-4EE6-BEDB-C20402BF7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0C09F3-C32E-4C69-AB0B-EE8B50592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AAFDB-9A00-421B-ABF9-4CB834F04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75E2B-6127-4B21-BA5D-E8B875230F51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10A17-402A-411C-B8BB-48184D911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935F2-4EE9-4FE6-8C93-176BECE73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75B7-CC4A-44F5-B86C-70F9371868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480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95149-E64E-4608-89E2-F7759E2FA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9B45A-EA87-4179-B7E4-C63AB4A391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295D3A-45D6-442D-9893-D9921C9C4F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F27526-6B02-4725-BFFE-4184EBD98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75E2B-6127-4B21-BA5D-E8B875230F51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419AD4-F4E5-443A-8E41-03DBA8A47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59D6BF-E968-4900-9511-2BAC5C08F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75B7-CC4A-44F5-B86C-70F9371868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051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4C848-71B3-45B1-B2DD-732262F72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EA75D8-FC7F-4880-AE5F-4FA06EF20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F62D86-BE29-4980-833E-01B58E53CF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38D71A-0FE8-4542-9792-AC21D257EA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B672C-BEA4-4D33-955D-28304E6108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EFCF8C-AB8D-4CDF-B01E-0014208DD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75E2B-6127-4B21-BA5D-E8B875230F51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2DB45B-E95E-4091-9B92-8269CCE35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A7E360-AD7E-49E3-BC8E-92F40B83E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75B7-CC4A-44F5-B86C-70F9371868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42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78C92-3EB7-4DC6-9C07-F1BCA9209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6AD60E-8C6A-47E8-8E97-DA0D97892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75E2B-6127-4B21-BA5D-E8B875230F51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6C2A5F-3AFA-4872-8919-E56D4A4CD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A21042-4C36-49F7-94AE-C2824F731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75B7-CC4A-44F5-B86C-70F9371868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110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D5EDC2-5A33-46A8-891C-CBA619144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75E2B-6127-4B21-BA5D-E8B875230F51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A3054D-7E15-434E-93CB-70EF0E732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B93F08-B86D-4083-AF55-3EB789790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75B7-CC4A-44F5-B86C-70F9371868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350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93EDA-1653-4C43-9CD0-2E19F1449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077EA-9372-447B-9659-DC33512F7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C22F4-14B2-43F3-95DC-2BD2071728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D5A85B-6386-4851-A880-664F60704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75E2B-6127-4B21-BA5D-E8B875230F51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9AEA6F-E67D-4188-A583-B88E3A05C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7E5632-2D7E-4794-AA7F-10C82EF3E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75B7-CC4A-44F5-B86C-70F9371868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01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20842-E145-47E1-995E-D0CBE0295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619F2F-699F-4134-A475-97C8796601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88A9B-FC02-47EB-A87E-A5247AD8FA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7E6F62-3830-4177-A16E-C240EBBB7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75E2B-6127-4B21-BA5D-E8B875230F51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745414-35BA-4CF5-84B2-724F29ECD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9D8073-5F30-4F3E-9D7D-020C0E318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75B7-CC4A-44F5-B86C-70F9371868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901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85DF0-25B6-48D6-B313-0DF3A11C6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735C3B-58D3-4F2E-8C9A-59B1FED444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56C54-A2A1-4A70-89A6-A6F7E9E7E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75E2B-6127-4B21-BA5D-E8B875230F51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6F7AB-CA0B-47C4-B01C-DA5F65B0F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7CAFEB-F20A-43D2-ABD1-57AE61531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75B7-CC4A-44F5-B86C-70F9371868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034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CE8C2F-EABB-40A0-9BD1-E26CB7E137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0BA06A-0C2F-4E46-BA2A-18B201E044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563954-08BC-414C-98F3-5C0F57AF1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75E2B-6127-4B21-BA5D-E8B875230F51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A83F62-16B0-4D09-B86F-9DC21439D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0B697-6BF8-4872-BD3D-4D3B2BCD4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75B7-CC4A-44F5-B86C-70F9371868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95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260952-FD6B-4EB0-B8DE-AC269D7DE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EB20A-F5D3-4AB2-A97B-DEA759337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59551-1EA8-45AB-BB08-A0F38755A2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75E2B-6127-4B21-BA5D-E8B875230F51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7CC7C1-471F-4063-93CD-3E07652E37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1C9FD-5BF6-40C6-AC88-70987302CF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575B7-CC4A-44F5-B86C-70F9371868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760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2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8.png"/><Relationship Id="rId5" Type="http://schemas.microsoft.com/office/2007/relationships/media" Target="../media/media5.mp3"/><Relationship Id="rId10" Type="http://schemas.openxmlformats.org/officeDocument/2006/relationships/image" Target="../media/image17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2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8.png"/><Relationship Id="rId5" Type="http://schemas.microsoft.com/office/2007/relationships/media" Target="../media/media5.mp3"/><Relationship Id="rId10" Type="http://schemas.openxmlformats.org/officeDocument/2006/relationships/image" Target="../media/image17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20.png"/><Relationship Id="rId5" Type="http://schemas.microsoft.com/office/2007/relationships/media" Target="../media/media5.mp3"/><Relationship Id="rId10" Type="http://schemas.openxmlformats.org/officeDocument/2006/relationships/image" Target="../media/image19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20.png"/><Relationship Id="rId5" Type="http://schemas.microsoft.com/office/2007/relationships/media" Target="../media/media5.mp3"/><Relationship Id="rId10" Type="http://schemas.openxmlformats.org/officeDocument/2006/relationships/image" Target="../media/image19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1.png"/><Relationship Id="rId5" Type="http://schemas.microsoft.com/office/2007/relationships/media" Target="../media/media5.mp3"/><Relationship Id="rId10" Type="http://schemas.openxmlformats.org/officeDocument/2006/relationships/image" Target="../media/image22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1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1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1.png"/><Relationship Id="rId5" Type="http://schemas.microsoft.com/office/2007/relationships/media" Target="../media/media5.mp3"/><Relationship Id="rId10" Type="http://schemas.openxmlformats.org/officeDocument/2006/relationships/image" Target="../media/image22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openxmlformats.org/officeDocument/2006/relationships/image" Target="../media/image38.png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37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36.png"/><Relationship Id="rId5" Type="http://schemas.microsoft.com/office/2007/relationships/media" Target="../media/media10.mp3"/><Relationship Id="rId10" Type="http://schemas.openxmlformats.org/officeDocument/2006/relationships/image" Target="../media/image35.png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openxmlformats.org/officeDocument/2006/relationships/image" Target="../media/image38.png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37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36.png"/><Relationship Id="rId5" Type="http://schemas.microsoft.com/office/2007/relationships/media" Target="../media/media10.mp3"/><Relationship Id="rId10" Type="http://schemas.openxmlformats.org/officeDocument/2006/relationships/image" Target="../media/image35.png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media" Target="../media/media9.mp3"/><Relationship Id="rId7" Type="http://schemas.openxmlformats.org/officeDocument/2006/relationships/image" Target="../media/image11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9.mp3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1.mp3"/><Relationship Id="rId7" Type="http://schemas.openxmlformats.org/officeDocument/2006/relationships/image" Target="../media/image1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1.mp3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4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11.png"/><Relationship Id="rId4" Type="http://schemas.openxmlformats.org/officeDocument/2006/relationships/image" Target="../media/image23.png"/><Relationship Id="rId9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4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11.png"/><Relationship Id="rId4" Type="http://schemas.openxmlformats.org/officeDocument/2006/relationships/image" Target="../media/image23.png"/><Relationship Id="rId9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media" Target="../media/media9.mp3"/><Relationship Id="rId7" Type="http://schemas.openxmlformats.org/officeDocument/2006/relationships/image" Target="../media/image11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9.mp3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media" Target="../media/media11.mp3"/><Relationship Id="rId7" Type="http://schemas.openxmlformats.org/officeDocument/2006/relationships/image" Target="../media/image1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1.mp3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microsoft.com/office/2007/relationships/media" Target="../media/media14.mp3"/><Relationship Id="rId7" Type="http://schemas.openxmlformats.org/officeDocument/2006/relationships/image" Target="../media/image58.png"/><Relationship Id="rId12" Type="http://schemas.openxmlformats.org/officeDocument/2006/relationships/image" Target="../media/image11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1.png"/><Relationship Id="rId4" Type="http://schemas.openxmlformats.org/officeDocument/2006/relationships/audio" Target="../media/media14.mp3"/><Relationship Id="rId9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3.png"/><Relationship Id="rId3" Type="http://schemas.microsoft.com/office/2007/relationships/media" Target="../media/media14.mp3"/><Relationship Id="rId7" Type="http://schemas.openxmlformats.org/officeDocument/2006/relationships/image" Target="../media/image58.png"/><Relationship Id="rId12" Type="http://schemas.openxmlformats.org/officeDocument/2006/relationships/image" Target="../media/image11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1.png"/><Relationship Id="rId4" Type="http://schemas.openxmlformats.org/officeDocument/2006/relationships/audio" Target="../media/media14.mp3"/><Relationship Id="rId9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64.png"/><Relationship Id="rId4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9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1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9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1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9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1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9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1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microsoft.com/office/2007/relationships/media" Target="../media/media18.mp3"/><Relationship Id="rId7" Type="http://schemas.openxmlformats.org/officeDocument/2006/relationships/image" Target="../media/image74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8.mp3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microsoft.com/office/2007/relationships/media" Target="../media/media20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audio" Target="../media/media21.mp3"/><Relationship Id="rId11" Type="http://schemas.openxmlformats.org/officeDocument/2006/relationships/image" Target="../media/image11.png"/><Relationship Id="rId5" Type="http://schemas.microsoft.com/office/2007/relationships/media" Target="../media/media21.mp3"/><Relationship Id="rId10" Type="http://schemas.openxmlformats.org/officeDocument/2006/relationships/image" Target="../media/image77.png"/><Relationship Id="rId4" Type="http://schemas.openxmlformats.org/officeDocument/2006/relationships/audio" Target="../media/media20.mp3"/><Relationship Id="rId9" Type="http://schemas.openxmlformats.org/officeDocument/2006/relationships/image" Target="../media/image76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microsoft.com/office/2007/relationships/media" Target="../media/media18.mp3"/><Relationship Id="rId7" Type="http://schemas.openxmlformats.org/officeDocument/2006/relationships/image" Target="../media/image74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8.mp3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microsoft.com/office/2007/relationships/media" Target="../media/media20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audio" Target="../media/media21.mp3"/><Relationship Id="rId11" Type="http://schemas.openxmlformats.org/officeDocument/2006/relationships/image" Target="../media/image11.png"/><Relationship Id="rId5" Type="http://schemas.microsoft.com/office/2007/relationships/media" Target="../media/media21.mp3"/><Relationship Id="rId10" Type="http://schemas.openxmlformats.org/officeDocument/2006/relationships/image" Target="../media/image77.png"/><Relationship Id="rId4" Type="http://schemas.openxmlformats.org/officeDocument/2006/relationships/audio" Target="../media/media20.mp3"/><Relationship Id="rId9" Type="http://schemas.openxmlformats.org/officeDocument/2006/relationships/image" Target="../media/image76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microsoft.com/office/2007/relationships/media" Target="../media/media18.mp3"/><Relationship Id="rId7" Type="http://schemas.openxmlformats.org/officeDocument/2006/relationships/image" Target="../media/image74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8.mp3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microsoft.com/office/2007/relationships/media" Target="../media/media20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audio" Target="../media/media21.mp3"/><Relationship Id="rId11" Type="http://schemas.openxmlformats.org/officeDocument/2006/relationships/image" Target="../media/image78.png"/><Relationship Id="rId5" Type="http://schemas.microsoft.com/office/2007/relationships/media" Target="../media/media21.mp3"/><Relationship Id="rId10" Type="http://schemas.openxmlformats.org/officeDocument/2006/relationships/image" Target="../media/image11.png"/><Relationship Id="rId4" Type="http://schemas.openxmlformats.org/officeDocument/2006/relationships/audio" Target="../media/media20.mp3"/><Relationship Id="rId9" Type="http://schemas.openxmlformats.org/officeDocument/2006/relationships/image" Target="../media/image77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microsoft.com/office/2007/relationships/media" Target="../media/media18.mp3"/><Relationship Id="rId7" Type="http://schemas.openxmlformats.org/officeDocument/2006/relationships/image" Target="../media/image74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8.mp3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microsoft.com/office/2007/relationships/media" Target="../media/media20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audio" Target="../media/media21.mp3"/><Relationship Id="rId11" Type="http://schemas.openxmlformats.org/officeDocument/2006/relationships/image" Target="../media/image78.png"/><Relationship Id="rId5" Type="http://schemas.microsoft.com/office/2007/relationships/media" Target="../media/media21.mp3"/><Relationship Id="rId10" Type="http://schemas.openxmlformats.org/officeDocument/2006/relationships/image" Target="../media/image11.png"/><Relationship Id="rId4" Type="http://schemas.openxmlformats.org/officeDocument/2006/relationships/audio" Target="../media/media20.mp3"/><Relationship Id="rId9" Type="http://schemas.openxmlformats.org/officeDocument/2006/relationships/image" Target="../media/image77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media" Target="../media/media18.mp3"/><Relationship Id="rId7" Type="http://schemas.openxmlformats.org/officeDocument/2006/relationships/image" Target="../media/image11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8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8.mp3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microsoft.com/office/2007/relationships/media" Target="../media/media20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audio" Target="../media/media21.mp3"/><Relationship Id="rId5" Type="http://schemas.microsoft.com/office/2007/relationships/media" Target="../media/media21.mp3"/><Relationship Id="rId10" Type="http://schemas.openxmlformats.org/officeDocument/2006/relationships/image" Target="../media/image11.png"/><Relationship Id="rId4" Type="http://schemas.openxmlformats.org/officeDocument/2006/relationships/audio" Target="../media/media20.mp3"/><Relationship Id="rId9" Type="http://schemas.openxmlformats.org/officeDocument/2006/relationships/image" Target="../media/image82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5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23.png"/><Relationship Id="rId9" Type="http://schemas.openxmlformats.org/officeDocument/2006/relationships/image" Target="../media/image11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5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23.png"/><Relationship Id="rId9" Type="http://schemas.openxmlformats.org/officeDocument/2006/relationships/image" Target="../media/image11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83.png"/><Relationship Id="rId5" Type="http://schemas.openxmlformats.org/officeDocument/2006/relationships/image" Target="../media/image93.png"/><Relationship Id="rId4" Type="http://schemas.openxmlformats.org/officeDocument/2006/relationships/image" Target="../media/image2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83.png"/><Relationship Id="rId5" Type="http://schemas.openxmlformats.org/officeDocument/2006/relationships/image" Target="../media/image93.png"/><Relationship Id="rId4" Type="http://schemas.openxmlformats.org/officeDocument/2006/relationships/image" Target="../media/image23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microsoft.com/office/2007/relationships/media" Target="../media/media18.mp3"/><Relationship Id="rId7" Type="http://schemas.openxmlformats.org/officeDocument/2006/relationships/image" Target="../media/image11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8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8.mp3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microsoft.com/office/2007/relationships/media" Target="../media/media20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audio" Target="../media/media21.mp3"/><Relationship Id="rId5" Type="http://schemas.microsoft.com/office/2007/relationships/media" Target="../media/media21.mp3"/><Relationship Id="rId10" Type="http://schemas.openxmlformats.org/officeDocument/2006/relationships/image" Target="../media/image11.png"/><Relationship Id="rId4" Type="http://schemas.openxmlformats.org/officeDocument/2006/relationships/audio" Target="../media/media20.mp3"/><Relationship Id="rId9" Type="http://schemas.openxmlformats.org/officeDocument/2006/relationships/image" Target="../media/image82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3" Type="http://schemas.microsoft.com/office/2007/relationships/media" Target="../media/media25.mp3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05.png"/><Relationship Id="rId4" Type="http://schemas.openxmlformats.org/officeDocument/2006/relationships/audio" Target="../media/media25.mp3"/><Relationship Id="rId9" Type="http://schemas.openxmlformats.org/officeDocument/2006/relationships/image" Target="../media/image104.png"/><Relationship Id="rId14" Type="http://schemas.openxmlformats.org/officeDocument/2006/relationships/image" Target="../media/image11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3" Type="http://schemas.microsoft.com/office/2007/relationships/media" Target="../media/media25.mp3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63.png"/><Relationship Id="rId10" Type="http://schemas.openxmlformats.org/officeDocument/2006/relationships/image" Target="../media/image105.png"/><Relationship Id="rId4" Type="http://schemas.openxmlformats.org/officeDocument/2006/relationships/audio" Target="../media/media25.mp3"/><Relationship Id="rId9" Type="http://schemas.openxmlformats.org/officeDocument/2006/relationships/image" Target="../media/image104.png"/><Relationship Id="rId14" Type="http://schemas.openxmlformats.org/officeDocument/2006/relationships/image" Target="../media/image11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3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12" Type="http://schemas.openxmlformats.org/officeDocument/2006/relationships/image" Target="../media/image11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png"/><Relationship Id="rId11" Type="http://schemas.openxmlformats.org/officeDocument/2006/relationships/image" Target="../media/image111.png"/><Relationship Id="rId5" Type="http://schemas.openxmlformats.org/officeDocument/2006/relationships/image" Target="../media/image104.png"/><Relationship Id="rId10" Type="http://schemas.openxmlformats.org/officeDocument/2006/relationships/image" Target="../media/image110.png"/><Relationship Id="rId4" Type="http://schemas.openxmlformats.org/officeDocument/2006/relationships/image" Target="../media/image103.png"/><Relationship Id="rId9" Type="http://schemas.openxmlformats.org/officeDocument/2006/relationships/image" Target="../media/image109.png"/><Relationship Id="rId14" Type="http://schemas.openxmlformats.org/officeDocument/2006/relationships/image" Target="../media/image114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1772799-B8C4-46F0-8A38-F0DD09782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58157" cy="26445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9D4133-7340-4673-B42B-F377AAF06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653" y="0"/>
            <a:ext cx="9375753" cy="41095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25AEA96-0FB7-403D-BCCF-D9D62D7E70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263" y="4372073"/>
            <a:ext cx="10291474" cy="193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15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5E4B6F-3884-4529-BD72-A520C85366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926" y="256923"/>
            <a:ext cx="1978323" cy="6484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61BF32-4756-494C-9DAF-BC9CBB63E1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089" y="1109311"/>
            <a:ext cx="2645546" cy="4361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CF9F6D-37FD-418F-8BBF-9A74BA8E28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4777" y="147002"/>
            <a:ext cx="5021803" cy="20839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8DA93A-1424-485D-9A3D-DCACE8877A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4777" y="2380971"/>
            <a:ext cx="2337787" cy="20166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ED33045-DEB6-43F3-A5A1-A22C1EE684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07997" y="2338045"/>
            <a:ext cx="2337787" cy="20608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FD08576-CC98-4A1D-805B-044C77A9F3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9559" y="4503373"/>
            <a:ext cx="4936225" cy="206086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994CEED-4115-470C-A7AC-214DDA79FC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7716" y="1767889"/>
            <a:ext cx="4870800" cy="2523653"/>
          </a:xfrm>
          <a:prstGeom prst="rect">
            <a:avLst/>
          </a:prstGeom>
        </p:spPr>
      </p:pic>
      <p:pic>
        <p:nvPicPr>
          <p:cNvPr id="18" name="X_[08-01]_kotoba1">
            <a:hlinkClick r:id="" action="ppaction://media"/>
            <a:extLst>
              <a:ext uri="{FF2B5EF4-FFF2-40B4-BE49-F238E27FC236}">
                <a16:creationId xmlns:a16="http://schemas.microsoft.com/office/drawing/2014/main" id="{89669C71-C08B-4705-BB07-7A0699A77B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70024" y="1280526"/>
            <a:ext cx="487363" cy="487363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744987C-5FF2-4572-90A1-6213407E3297}"/>
              </a:ext>
            </a:extLst>
          </p:cNvPr>
          <p:cNvSpPr/>
          <p:nvPr/>
        </p:nvSpPr>
        <p:spPr>
          <a:xfrm>
            <a:off x="252551" y="1767889"/>
            <a:ext cx="5313418" cy="79856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64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2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70B68A-A958-4DAF-92C3-A752D4083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14" y="244843"/>
            <a:ext cx="1978323" cy="6484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B5A3F1-431C-4B58-9ACB-F3EAEC9FF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414" y="1040444"/>
            <a:ext cx="2645546" cy="4361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CE7752-0602-4FAF-9BD0-AFC15F89AE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265" y="1857925"/>
            <a:ext cx="10709916" cy="29495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82AEBF-90DF-4503-88CA-882FCC41C95E}"/>
              </a:ext>
            </a:extLst>
          </p:cNvPr>
          <p:cNvSpPr txBox="1"/>
          <p:nvPr/>
        </p:nvSpPr>
        <p:spPr>
          <a:xfrm>
            <a:off x="1005397" y="5101835"/>
            <a:ext cx="3380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បន្ទប់ផ្លាស់ប្តូរសម្លៀកបំពាក់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31BA0E-407B-43DB-A78E-B7C3417F82B6}"/>
              </a:ext>
            </a:extLst>
          </p:cNvPr>
          <p:cNvSpPr txBox="1"/>
          <p:nvPr/>
        </p:nvSpPr>
        <p:spPr>
          <a:xfrm>
            <a:off x="5479743" y="5101835"/>
            <a:ext cx="22391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អាហារដ្ឋាន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F601F1-DA26-4463-87B9-F60E8B338E9A}"/>
              </a:ext>
            </a:extLst>
          </p:cNvPr>
          <p:cNvSpPr txBox="1"/>
          <p:nvPr/>
        </p:nvSpPr>
        <p:spPr>
          <a:xfrm>
            <a:off x="8950912" y="5101835"/>
            <a:ext cx="25723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បន្ទប់ផ្គត់ផ្គង់ទឹកក្តៅ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504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3976CF-FD34-4CE5-9D15-B91826037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14" y="289625"/>
            <a:ext cx="1978323" cy="6484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D31DE6-C471-469D-9CEA-FA0135F4C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414" y="1040444"/>
            <a:ext cx="2645546" cy="4361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C27148-EF24-4408-BC03-1F6185283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386" y="1681348"/>
            <a:ext cx="10869227" cy="29865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54421E-B655-4CBE-B0DF-168B0C84BF4A}"/>
              </a:ext>
            </a:extLst>
          </p:cNvPr>
          <p:cNvSpPr txBox="1"/>
          <p:nvPr/>
        </p:nvSpPr>
        <p:spPr>
          <a:xfrm>
            <a:off x="1564690" y="4872671"/>
            <a:ext cx="22349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បន្ទប់ប្រជុំ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D55C7A-42F4-4645-9076-4D77F1634D4E}"/>
              </a:ext>
            </a:extLst>
          </p:cNvPr>
          <p:cNvSpPr txBox="1"/>
          <p:nvPr/>
        </p:nvSpPr>
        <p:spPr>
          <a:xfrm>
            <a:off x="5314765" y="4872671"/>
            <a:ext cx="2314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បន្ទប់ជក់បារី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E56111-8C96-4F58-8E9A-E6F1D48949C1}"/>
              </a:ext>
            </a:extLst>
          </p:cNvPr>
          <p:cNvSpPr txBox="1"/>
          <p:nvPr/>
        </p:nvSpPr>
        <p:spPr>
          <a:xfrm>
            <a:off x="9686278" y="4871501"/>
            <a:ext cx="1153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ឃ្លាំង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137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5E4B6F-3884-4529-BD72-A520C85366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018" y="301379"/>
            <a:ext cx="1978323" cy="6484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61BF32-4756-494C-9DAF-BC9CBB63E1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018" y="1142638"/>
            <a:ext cx="2645546" cy="4361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CF9F6D-37FD-418F-8BBF-9A74BA8E28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4777" y="147002"/>
            <a:ext cx="5021803" cy="20839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8DA93A-1424-485D-9A3D-DCACE8877A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4777" y="2380971"/>
            <a:ext cx="2337787" cy="20166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ED33045-DEB6-43F3-A5A1-A22C1EE684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07997" y="2338045"/>
            <a:ext cx="2337787" cy="20608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FD08576-CC98-4A1D-805B-044C77A9F3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9559" y="4503373"/>
            <a:ext cx="4936225" cy="206086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994CEED-4115-470C-A7AC-214DDA79FC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7018" y="1979720"/>
            <a:ext cx="4870800" cy="2523653"/>
          </a:xfrm>
          <a:prstGeom prst="rect">
            <a:avLst/>
          </a:prstGeom>
        </p:spPr>
      </p:pic>
      <p:pic>
        <p:nvPicPr>
          <p:cNvPr id="18" name="X_[08-01]_kotoba1">
            <a:hlinkClick r:id="" action="ppaction://media"/>
            <a:extLst>
              <a:ext uri="{FF2B5EF4-FFF2-40B4-BE49-F238E27FC236}">
                <a16:creationId xmlns:a16="http://schemas.microsoft.com/office/drawing/2014/main" id="{89669C71-C08B-4705-BB07-7A0699A77B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19490" y="2997863"/>
            <a:ext cx="487363" cy="487363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744987C-5FF2-4572-90A1-6213407E3297}"/>
              </a:ext>
            </a:extLst>
          </p:cNvPr>
          <p:cNvSpPr/>
          <p:nvPr/>
        </p:nvSpPr>
        <p:spPr>
          <a:xfrm>
            <a:off x="331324" y="2828734"/>
            <a:ext cx="5313418" cy="82562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79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2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5E4B6F-3884-4529-BD72-A520C85366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393" y="166784"/>
            <a:ext cx="1978323" cy="6484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61BF32-4756-494C-9DAF-BC9CBB63E1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393" y="970924"/>
            <a:ext cx="2645546" cy="4361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CF9F6D-37FD-418F-8BBF-9A74BA8E28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4777" y="147002"/>
            <a:ext cx="5021803" cy="20839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8DA93A-1424-485D-9A3D-DCACE8877A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4777" y="2380971"/>
            <a:ext cx="2337787" cy="20166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ED33045-DEB6-43F3-A5A1-A22C1EE684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07997" y="2338045"/>
            <a:ext cx="2337787" cy="20608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FD08576-CC98-4A1D-805B-044C77A9F3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9559" y="4503373"/>
            <a:ext cx="4936225" cy="206086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994CEED-4115-470C-A7AC-214DDA79FC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9393" y="1696983"/>
            <a:ext cx="4870800" cy="2523653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744987C-5FF2-4572-90A1-6213407E3297}"/>
              </a:ext>
            </a:extLst>
          </p:cNvPr>
          <p:cNvSpPr/>
          <p:nvPr/>
        </p:nvSpPr>
        <p:spPr>
          <a:xfrm>
            <a:off x="281126" y="3429000"/>
            <a:ext cx="5313418" cy="94103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X_[08-02]_kotoba2">
            <a:hlinkClick r:id="" action="ppaction://media"/>
            <a:extLst>
              <a:ext uri="{FF2B5EF4-FFF2-40B4-BE49-F238E27FC236}">
                <a16:creationId xmlns:a16="http://schemas.microsoft.com/office/drawing/2014/main" id="{66AD8C92-BFDA-4AE8-AB79-F75192D4D1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671865" y="3910238"/>
            <a:ext cx="487363" cy="487363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EFB89EFA-9A65-4295-BA22-779C6E2294A3}"/>
              </a:ext>
            </a:extLst>
          </p:cNvPr>
          <p:cNvSpPr txBox="1"/>
          <p:nvPr/>
        </p:nvSpPr>
        <p:spPr>
          <a:xfrm>
            <a:off x="1046216" y="4666999"/>
            <a:ext cx="151055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  )</a:t>
            </a:r>
          </a:p>
          <a:p>
            <a:endParaRPr lang="en-US" sz="2000" dirty="0"/>
          </a:p>
          <a:p>
            <a:r>
              <a:rPr lang="en-US" sz="2000" dirty="0"/>
              <a:t>2.(          )</a:t>
            </a:r>
          </a:p>
          <a:p>
            <a:endParaRPr lang="en-US" sz="2000" dirty="0"/>
          </a:p>
          <a:p>
            <a:r>
              <a:rPr lang="en-US" sz="2000" dirty="0"/>
              <a:t>3.(          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C92CA0-CA24-43D0-B48A-1B96751DA493}"/>
              </a:ext>
            </a:extLst>
          </p:cNvPr>
          <p:cNvSpPr txBox="1"/>
          <p:nvPr/>
        </p:nvSpPr>
        <p:spPr>
          <a:xfrm>
            <a:off x="2815685" y="4647502"/>
            <a:ext cx="151055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4.(          )</a:t>
            </a:r>
          </a:p>
          <a:p>
            <a:endParaRPr lang="en-US" sz="2000" dirty="0"/>
          </a:p>
          <a:p>
            <a:r>
              <a:rPr lang="en-US" sz="2000" dirty="0"/>
              <a:t>5.(          )</a:t>
            </a:r>
          </a:p>
          <a:p>
            <a:endParaRPr lang="en-US" sz="2000" dirty="0"/>
          </a:p>
          <a:p>
            <a:r>
              <a:rPr lang="en-US" sz="2000" dirty="0"/>
              <a:t>6.(          )</a:t>
            </a:r>
          </a:p>
        </p:txBody>
      </p:sp>
    </p:spTree>
    <p:extLst>
      <p:ext uri="{BB962C8B-B14F-4D97-AF65-F5344CB8AC3E}">
        <p14:creationId xmlns:p14="http://schemas.microsoft.com/office/powerpoint/2010/main" val="210472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5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2423B29-A4BF-4385-A126-19C218EA7E5D}"/>
              </a:ext>
            </a:extLst>
          </p:cNvPr>
          <p:cNvSpPr/>
          <p:nvPr/>
        </p:nvSpPr>
        <p:spPr>
          <a:xfrm>
            <a:off x="254493" y="175334"/>
            <a:ext cx="11683013" cy="6507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612D876A-258C-41E6-B53C-5EF7CACCE1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679" y="226844"/>
            <a:ext cx="1978323" cy="648424"/>
          </a:xfrm>
          <a:prstGeom prst="rect">
            <a:avLst/>
          </a:prstGeom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BAA50769-C86D-4463-95CD-F1BA9195A1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444" y="1103858"/>
            <a:ext cx="2645546" cy="436114"/>
          </a:xfrm>
          <a:prstGeom prst="rect">
            <a:avLst/>
          </a:prstGeom>
        </p:spPr>
      </p:pic>
      <p:pic>
        <p:nvPicPr>
          <p:cNvPr id="19" name="Picture 8">
            <a:extLst>
              <a:ext uri="{FF2B5EF4-FFF2-40B4-BE49-F238E27FC236}">
                <a16:creationId xmlns:a16="http://schemas.microsoft.com/office/drawing/2014/main" id="{40B17057-A7CA-4004-91D1-800C5C227F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4777" y="223202"/>
            <a:ext cx="5021803" cy="2083959"/>
          </a:xfrm>
          <a:prstGeom prst="rect">
            <a:avLst/>
          </a:prstGeom>
        </p:spPr>
      </p:pic>
      <p:pic>
        <p:nvPicPr>
          <p:cNvPr id="20" name="Picture 10">
            <a:extLst>
              <a:ext uri="{FF2B5EF4-FFF2-40B4-BE49-F238E27FC236}">
                <a16:creationId xmlns:a16="http://schemas.microsoft.com/office/drawing/2014/main" id="{9BF56CEC-EBB8-4A11-8315-A3ABF383A0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4777" y="2476221"/>
            <a:ext cx="2337787" cy="2016630"/>
          </a:xfrm>
          <a:prstGeom prst="rect">
            <a:avLst/>
          </a:prstGeom>
        </p:spPr>
      </p:pic>
      <p:pic>
        <p:nvPicPr>
          <p:cNvPr id="21" name="Picture 12">
            <a:extLst>
              <a:ext uri="{FF2B5EF4-FFF2-40B4-BE49-F238E27FC236}">
                <a16:creationId xmlns:a16="http://schemas.microsoft.com/office/drawing/2014/main" id="{7BA3767F-C1D2-4702-930A-79901566BB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07997" y="2433295"/>
            <a:ext cx="2337787" cy="2060867"/>
          </a:xfrm>
          <a:prstGeom prst="rect">
            <a:avLst/>
          </a:prstGeom>
        </p:spPr>
      </p:pic>
      <p:pic>
        <p:nvPicPr>
          <p:cNvPr id="22" name="Picture 14">
            <a:extLst>
              <a:ext uri="{FF2B5EF4-FFF2-40B4-BE49-F238E27FC236}">
                <a16:creationId xmlns:a16="http://schemas.microsoft.com/office/drawing/2014/main" id="{F9711377-B4AB-460A-BBC5-87F5405EA2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9559" y="4598623"/>
            <a:ext cx="4936225" cy="2060867"/>
          </a:xfrm>
          <a:prstGeom prst="rect">
            <a:avLst/>
          </a:prstGeom>
        </p:spPr>
      </p:pic>
      <p:pic>
        <p:nvPicPr>
          <p:cNvPr id="23" name="Picture 3">
            <a:extLst>
              <a:ext uri="{FF2B5EF4-FFF2-40B4-BE49-F238E27FC236}">
                <a16:creationId xmlns:a16="http://schemas.microsoft.com/office/drawing/2014/main" id="{C78B580E-3F09-42AD-B179-E96B396B0F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3444" y="1768562"/>
            <a:ext cx="4483223" cy="730012"/>
          </a:xfrm>
          <a:prstGeom prst="rect">
            <a:avLst/>
          </a:prstGeom>
        </p:spPr>
      </p:pic>
      <p:sp>
        <p:nvSpPr>
          <p:cNvPr id="24" name="TextBox 5">
            <a:extLst>
              <a:ext uri="{FF2B5EF4-FFF2-40B4-BE49-F238E27FC236}">
                <a16:creationId xmlns:a16="http://schemas.microsoft.com/office/drawing/2014/main" id="{450011A6-BBF9-407C-813C-FF30D4947756}"/>
              </a:ext>
            </a:extLst>
          </p:cNvPr>
          <p:cNvSpPr txBox="1"/>
          <p:nvPr/>
        </p:nvSpPr>
        <p:spPr>
          <a:xfrm>
            <a:off x="1652870" y="3433952"/>
            <a:ext cx="151055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  )</a:t>
            </a:r>
          </a:p>
          <a:p>
            <a:endParaRPr lang="en-US" sz="2000" dirty="0"/>
          </a:p>
          <a:p>
            <a:r>
              <a:rPr lang="en-US" sz="2000" dirty="0"/>
              <a:t>2.(          )</a:t>
            </a:r>
          </a:p>
          <a:p>
            <a:endParaRPr lang="en-US" sz="2000" dirty="0"/>
          </a:p>
          <a:p>
            <a:r>
              <a:rPr lang="en-US" sz="2000" dirty="0"/>
              <a:t>3.(          )</a:t>
            </a:r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id="{45ED55F1-D46E-46C3-9A6B-21DB827A7265}"/>
              </a:ext>
            </a:extLst>
          </p:cNvPr>
          <p:cNvSpPr txBox="1"/>
          <p:nvPr/>
        </p:nvSpPr>
        <p:spPr>
          <a:xfrm>
            <a:off x="3422339" y="3414455"/>
            <a:ext cx="151055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4.(          )</a:t>
            </a:r>
          </a:p>
          <a:p>
            <a:endParaRPr lang="en-US" sz="2000" dirty="0"/>
          </a:p>
          <a:p>
            <a:r>
              <a:rPr lang="en-US" sz="2000" dirty="0"/>
              <a:t>5.(          )</a:t>
            </a:r>
          </a:p>
          <a:p>
            <a:endParaRPr lang="en-US" sz="2000" dirty="0"/>
          </a:p>
          <a:p>
            <a:r>
              <a:rPr lang="en-US" sz="2000" dirty="0"/>
              <a:t>6.(          )</a:t>
            </a:r>
          </a:p>
        </p:txBody>
      </p:sp>
      <p:pic>
        <p:nvPicPr>
          <p:cNvPr id="26" name="X_[08-02]_kotoba2">
            <a:hlinkClick r:id="" action="ppaction://media"/>
            <a:extLst>
              <a:ext uri="{FF2B5EF4-FFF2-40B4-BE49-F238E27FC236}">
                <a16:creationId xmlns:a16="http://schemas.microsoft.com/office/drawing/2014/main" id="{AB684F0D-E2AF-4CB6-9782-0E9EBC6483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11342" y="2297623"/>
            <a:ext cx="487363" cy="487363"/>
          </a:xfrm>
          <a:prstGeom prst="rect">
            <a:avLst/>
          </a:prstGeom>
        </p:spPr>
      </p:pic>
      <p:sp>
        <p:nvSpPr>
          <p:cNvPr id="27" name="TextBox 1">
            <a:extLst>
              <a:ext uri="{FF2B5EF4-FFF2-40B4-BE49-F238E27FC236}">
                <a16:creationId xmlns:a16="http://schemas.microsoft.com/office/drawing/2014/main" id="{E8705AA6-B118-467A-AF77-D56C93FE562C}"/>
              </a:ext>
            </a:extLst>
          </p:cNvPr>
          <p:cNvSpPr txBox="1"/>
          <p:nvPr/>
        </p:nvSpPr>
        <p:spPr>
          <a:xfrm>
            <a:off x="2046209" y="3366973"/>
            <a:ext cx="435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28" name="TextBox 15">
            <a:extLst>
              <a:ext uri="{FF2B5EF4-FFF2-40B4-BE49-F238E27FC236}">
                <a16:creationId xmlns:a16="http://schemas.microsoft.com/office/drawing/2014/main" id="{87383799-CF3F-4D91-8986-65F412B93F1F}"/>
              </a:ext>
            </a:extLst>
          </p:cNvPr>
          <p:cNvSpPr txBox="1"/>
          <p:nvPr/>
        </p:nvSpPr>
        <p:spPr>
          <a:xfrm>
            <a:off x="2046209" y="3980153"/>
            <a:ext cx="435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9" name="TextBox 16">
            <a:extLst>
              <a:ext uri="{FF2B5EF4-FFF2-40B4-BE49-F238E27FC236}">
                <a16:creationId xmlns:a16="http://schemas.microsoft.com/office/drawing/2014/main" id="{3E7D593B-3CC1-4030-95E9-8A28CD3BC5F3}"/>
              </a:ext>
            </a:extLst>
          </p:cNvPr>
          <p:cNvSpPr txBox="1"/>
          <p:nvPr/>
        </p:nvSpPr>
        <p:spPr>
          <a:xfrm>
            <a:off x="2046209" y="4593333"/>
            <a:ext cx="435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30" name="TextBox 17">
            <a:extLst>
              <a:ext uri="{FF2B5EF4-FFF2-40B4-BE49-F238E27FC236}">
                <a16:creationId xmlns:a16="http://schemas.microsoft.com/office/drawing/2014/main" id="{7A91462C-EC1A-4C1E-93E1-724DEE367E29}"/>
              </a:ext>
            </a:extLst>
          </p:cNvPr>
          <p:cNvSpPr txBox="1"/>
          <p:nvPr/>
        </p:nvSpPr>
        <p:spPr>
          <a:xfrm>
            <a:off x="3845632" y="3371724"/>
            <a:ext cx="435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31" name="TextBox 18">
            <a:extLst>
              <a:ext uri="{FF2B5EF4-FFF2-40B4-BE49-F238E27FC236}">
                <a16:creationId xmlns:a16="http://schemas.microsoft.com/office/drawing/2014/main" id="{586E276A-8525-4343-A748-3AC1AAABDEA6}"/>
              </a:ext>
            </a:extLst>
          </p:cNvPr>
          <p:cNvSpPr txBox="1"/>
          <p:nvPr/>
        </p:nvSpPr>
        <p:spPr>
          <a:xfrm>
            <a:off x="3845632" y="3986402"/>
            <a:ext cx="435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32" name="TextBox 19">
            <a:extLst>
              <a:ext uri="{FF2B5EF4-FFF2-40B4-BE49-F238E27FC236}">
                <a16:creationId xmlns:a16="http://schemas.microsoft.com/office/drawing/2014/main" id="{C5218A7F-0214-4468-988C-670B44C65B4E}"/>
              </a:ext>
            </a:extLst>
          </p:cNvPr>
          <p:cNvSpPr txBox="1"/>
          <p:nvPr/>
        </p:nvSpPr>
        <p:spPr>
          <a:xfrm>
            <a:off x="3845632" y="4590751"/>
            <a:ext cx="435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52824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35653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4D3008-65C2-4830-B093-3D386339C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328" y="570389"/>
            <a:ext cx="6631872" cy="19326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FE1AC4-4AF2-4246-BB3B-FA99DDD77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9264" y="2896119"/>
            <a:ext cx="7300404" cy="3343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984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BE009C-89F9-4945-A696-B66C978A07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9275" y="348338"/>
            <a:ext cx="4582917" cy="7155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8D1B0B-5BFF-415D-BA5D-FF7A73CEF2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79275" y="5466647"/>
            <a:ext cx="7613161" cy="990008"/>
          </a:xfrm>
          <a:prstGeom prst="rect">
            <a:avLst/>
          </a:prstGeom>
        </p:spPr>
      </p:pic>
      <p:pic>
        <p:nvPicPr>
          <p:cNvPr id="6" name="X_[08-03]_kiku1">
            <a:hlinkClick r:id="" action="ppaction://media"/>
            <a:extLst>
              <a:ext uri="{FF2B5EF4-FFF2-40B4-BE49-F238E27FC236}">
                <a16:creationId xmlns:a16="http://schemas.microsoft.com/office/drawing/2014/main" id="{C2828599-EBB7-4813-A233-F13B30E5C5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255882" y="5015222"/>
            <a:ext cx="487363" cy="487363"/>
          </a:xfrm>
          <a:prstGeom prst="rect">
            <a:avLst/>
          </a:prstGeom>
        </p:spPr>
      </p:pic>
      <p:pic>
        <p:nvPicPr>
          <p:cNvPr id="7" name="X_[08-04]_kiku2">
            <a:hlinkClick r:id="" action="ppaction://media"/>
            <a:extLst>
              <a:ext uri="{FF2B5EF4-FFF2-40B4-BE49-F238E27FC236}">
                <a16:creationId xmlns:a16="http://schemas.microsoft.com/office/drawing/2014/main" id="{632728D1-766E-4B41-A50C-30BDB1C6003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728905" y="5015223"/>
            <a:ext cx="487363" cy="487363"/>
          </a:xfrm>
          <a:prstGeom prst="rect">
            <a:avLst/>
          </a:prstGeom>
        </p:spPr>
      </p:pic>
      <p:pic>
        <p:nvPicPr>
          <p:cNvPr id="8" name="X_[08-05]_kiku3">
            <a:hlinkClick r:id="" action="ppaction://media"/>
            <a:extLst>
              <a:ext uri="{FF2B5EF4-FFF2-40B4-BE49-F238E27FC236}">
                <a16:creationId xmlns:a16="http://schemas.microsoft.com/office/drawing/2014/main" id="{9758AB1D-FEE6-4DE6-A14C-40DBDE6CBC1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75734" y="5015222"/>
            <a:ext cx="487363" cy="487363"/>
          </a:xfrm>
          <a:prstGeom prst="rect">
            <a:avLst/>
          </a:prstGeom>
        </p:spPr>
      </p:pic>
      <p:pic>
        <p:nvPicPr>
          <p:cNvPr id="9" name="X_[08-06]_kiku4">
            <a:hlinkClick r:id="" action="ppaction://media"/>
            <a:extLst>
              <a:ext uri="{FF2B5EF4-FFF2-40B4-BE49-F238E27FC236}">
                <a16:creationId xmlns:a16="http://schemas.microsoft.com/office/drawing/2014/main" id="{FFD50F9A-8652-4D33-B768-0D508A65478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598719" y="5006800"/>
            <a:ext cx="487363" cy="4873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FF2DCC-0F90-4D33-BB25-53399245155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05847" y="1157555"/>
            <a:ext cx="6960019" cy="19168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882172-9B61-4814-82D6-4F2B0386776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05847" y="3074373"/>
            <a:ext cx="7063550" cy="194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651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7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1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19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211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2423B29-A4BF-4385-A126-19C218EA7E5D}"/>
              </a:ext>
            </a:extLst>
          </p:cNvPr>
          <p:cNvSpPr/>
          <p:nvPr/>
        </p:nvSpPr>
        <p:spPr>
          <a:xfrm>
            <a:off x="254493" y="175334"/>
            <a:ext cx="11683013" cy="6507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BE009C-89F9-4945-A696-B66C978A07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9275" y="348338"/>
            <a:ext cx="4582917" cy="7155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8D1B0B-5BFF-415D-BA5D-FF7A73CEF2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79275" y="5466647"/>
            <a:ext cx="7613161" cy="990008"/>
          </a:xfrm>
          <a:prstGeom prst="rect">
            <a:avLst/>
          </a:prstGeom>
        </p:spPr>
      </p:pic>
      <p:pic>
        <p:nvPicPr>
          <p:cNvPr id="6" name="X_[08-03]_kiku1">
            <a:hlinkClick r:id="" action="ppaction://media"/>
            <a:extLst>
              <a:ext uri="{FF2B5EF4-FFF2-40B4-BE49-F238E27FC236}">
                <a16:creationId xmlns:a16="http://schemas.microsoft.com/office/drawing/2014/main" id="{C2828599-EBB7-4813-A233-F13B30E5C5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162165" y="4991191"/>
            <a:ext cx="487363" cy="487363"/>
          </a:xfrm>
          <a:prstGeom prst="rect">
            <a:avLst/>
          </a:prstGeom>
        </p:spPr>
      </p:pic>
      <p:pic>
        <p:nvPicPr>
          <p:cNvPr id="7" name="X_[08-04]_kiku2">
            <a:hlinkClick r:id="" action="ppaction://media"/>
            <a:extLst>
              <a:ext uri="{FF2B5EF4-FFF2-40B4-BE49-F238E27FC236}">
                <a16:creationId xmlns:a16="http://schemas.microsoft.com/office/drawing/2014/main" id="{632728D1-766E-4B41-A50C-30BDB1C6003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800882" y="4996649"/>
            <a:ext cx="487363" cy="487363"/>
          </a:xfrm>
          <a:prstGeom prst="rect">
            <a:avLst/>
          </a:prstGeom>
        </p:spPr>
      </p:pic>
      <p:pic>
        <p:nvPicPr>
          <p:cNvPr id="8" name="X_[08-05]_kiku3">
            <a:hlinkClick r:id="" action="ppaction://media"/>
            <a:extLst>
              <a:ext uri="{FF2B5EF4-FFF2-40B4-BE49-F238E27FC236}">
                <a16:creationId xmlns:a16="http://schemas.microsoft.com/office/drawing/2014/main" id="{9758AB1D-FEE6-4DE6-A14C-40DBDE6CBC1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072681" y="5015222"/>
            <a:ext cx="487363" cy="487363"/>
          </a:xfrm>
          <a:prstGeom prst="rect">
            <a:avLst/>
          </a:prstGeom>
        </p:spPr>
      </p:pic>
      <p:pic>
        <p:nvPicPr>
          <p:cNvPr id="9" name="X_[08-06]_kiku4">
            <a:hlinkClick r:id="" action="ppaction://media"/>
            <a:extLst>
              <a:ext uri="{FF2B5EF4-FFF2-40B4-BE49-F238E27FC236}">
                <a16:creationId xmlns:a16="http://schemas.microsoft.com/office/drawing/2014/main" id="{FFD50F9A-8652-4D33-B768-0D508A65478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588976" y="5015222"/>
            <a:ext cx="487363" cy="4873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FF2DCC-0F90-4D33-BB25-53399245155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05847" y="1157555"/>
            <a:ext cx="6960019" cy="19168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882172-9B61-4814-82D6-4F2B0386776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05847" y="3074373"/>
            <a:ext cx="7063550" cy="194084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777885D-B537-4863-924B-AF33175CB34D}"/>
              </a:ext>
            </a:extLst>
          </p:cNvPr>
          <p:cNvSpPr txBox="1"/>
          <p:nvPr/>
        </p:nvSpPr>
        <p:spPr>
          <a:xfrm>
            <a:off x="2889237" y="5908407"/>
            <a:ext cx="435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51CFFB-6CA7-453A-92ED-B67A8C0B9E5D}"/>
              </a:ext>
            </a:extLst>
          </p:cNvPr>
          <p:cNvSpPr txBox="1"/>
          <p:nvPr/>
        </p:nvSpPr>
        <p:spPr>
          <a:xfrm>
            <a:off x="4755083" y="5908407"/>
            <a:ext cx="435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B86FF7-047B-4449-8002-EACDEEEF69BF}"/>
              </a:ext>
            </a:extLst>
          </p:cNvPr>
          <p:cNvSpPr txBox="1"/>
          <p:nvPr/>
        </p:nvSpPr>
        <p:spPr>
          <a:xfrm>
            <a:off x="6581763" y="5908407"/>
            <a:ext cx="435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DC68725-29C4-40C5-A8C0-C7F02BB7774F}"/>
              </a:ext>
            </a:extLst>
          </p:cNvPr>
          <p:cNvSpPr txBox="1"/>
          <p:nvPr/>
        </p:nvSpPr>
        <p:spPr>
          <a:xfrm>
            <a:off x="8507539" y="5908407"/>
            <a:ext cx="435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05622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527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21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219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211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043233-47A0-4C82-AF96-BE67556D7E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148" y="676736"/>
            <a:ext cx="9821662" cy="36514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25465E-F5B1-4080-9E29-B12F4F5424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21031" y="4829574"/>
            <a:ext cx="8452790" cy="1108742"/>
          </a:xfrm>
          <a:prstGeom prst="rect">
            <a:avLst/>
          </a:prstGeom>
        </p:spPr>
      </p:pic>
      <p:pic>
        <p:nvPicPr>
          <p:cNvPr id="6" name="X_[08-03]_kiku1">
            <a:hlinkClick r:id="" action="ppaction://media"/>
            <a:extLst>
              <a:ext uri="{FF2B5EF4-FFF2-40B4-BE49-F238E27FC236}">
                <a16:creationId xmlns:a16="http://schemas.microsoft.com/office/drawing/2014/main" id="{7CB9896E-7785-42E2-98DC-13EDFDB580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63479" y="4342209"/>
            <a:ext cx="487363" cy="487363"/>
          </a:xfrm>
          <a:prstGeom prst="rect">
            <a:avLst/>
          </a:prstGeom>
        </p:spPr>
      </p:pic>
      <p:pic>
        <p:nvPicPr>
          <p:cNvPr id="7" name="X_[08-04]_kiku2">
            <a:hlinkClick r:id="" action="ppaction://media"/>
            <a:extLst>
              <a:ext uri="{FF2B5EF4-FFF2-40B4-BE49-F238E27FC236}">
                <a16:creationId xmlns:a16="http://schemas.microsoft.com/office/drawing/2014/main" id="{4BF2734E-EAF9-4C17-9BCA-F1D1E276787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10115" y="4342209"/>
            <a:ext cx="487363" cy="487363"/>
          </a:xfrm>
          <a:prstGeom prst="rect">
            <a:avLst/>
          </a:prstGeom>
        </p:spPr>
      </p:pic>
      <p:pic>
        <p:nvPicPr>
          <p:cNvPr id="8" name="X_[08-05]_kiku3">
            <a:hlinkClick r:id="" action="ppaction://media"/>
            <a:extLst>
              <a:ext uri="{FF2B5EF4-FFF2-40B4-BE49-F238E27FC236}">
                <a16:creationId xmlns:a16="http://schemas.microsoft.com/office/drawing/2014/main" id="{B3CFAE75-7C8D-420C-9954-FAFA55FBF0B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160681" y="4342209"/>
            <a:ext cx="487363" cy="487363"/>
          </a:xfrm>
          <a:prstGeom prst="rect">
            <a:avLst/>
          </a:prstGeom>
        </p:spPr>
      </p:pic>
      <p:pic>
        <p:nvPicPr>
          <p:cNvPr id="9" name="X_[08-06]_kiku4">
            <a:hlinkClick r:id="" action="ppaction://media"/>
            <a:extLst>
              <a:ext uri="{FF2B5EF4-FFF2-40B4-BE49-F238E27FC236}">
                <a16:creationId xmlns:a16="http://schemas.microsoft.com/office/drawing/2014/main" id="{E2E1551F-5DC2-4480-94B5-E9AB25E9828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941158" y="43281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876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7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1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219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211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38F48-86A0-4CEB-B95B-A2DB3680A7FA}"/>
              </a:ext>
            </a:extLst>
          </p:cNvPr>
          <p:cNvSpPr/>
          <p:nvPr/>
        </p:nvSpPr>
        <p:spPr>
          <a:xfrm>
            <a:off x="254493" y="175334"/>
            <a:ext cx="11683013" cy="6507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043233-47A0-4C82-AF96-BE67556D7E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148" y="676736"/>
            <a:ext cx="9821662" cy="36514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25465E-F5B1-4080-9E29-B12F4F5424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21031" y="4829574"/>
            <a:ext cx="8452790" cy="1108742"/>
          </a:xfrm>
          <a:prstGeom prst="rect">
            <a:avLst/>
          </a:prstGeom>
        </p:spPr>
      </p:pic>
      <p:pic>
        <p:nvPicPr>
          <p:cNvPr id="6" name="X_[08-03]_kiku1">
            <a:hlinkClick r:id="" action="ppaction://media"/>
            <a:extLst>
              <a:ext uri="{FF2B5EF4-FFF2-40B4-BE49-F238E27FC236}">
                <a16:creationId xmlns:a16="http://schemas.microsoft.com/office/drawing/2014/main" id="{7CB9896E-7785-42E2-98DC-13EDFDB580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22697" y="4342209"/>
            <a:ext cx="487363" cy="487363"/>
          </a:xfrm>
          <a:prstGeom prst="rect">
            <a:avLst/>
          </a:prstGeom>
        </p:spPr>
      </p:pic>
      <p:pic>
        <p:nvPicPr>
          <p:cNvPr id="7" name="X_[08-04]_kiku2">
            <a:hlinkClick r:id="" action="ppaction://media"/>
            <a:extLst>
              <a:ext uri="{FF2B5EF4-FFF2-40B4-BE49-F238E27FC236}">
                <a16:creationId xmlns:a16="http://schemas.microsoft.com/office/drawing/2014/main" id="{4BF2734E-EAF9-4C17-9BCA-F1D1E276787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85728" y="4342209"/>
            <a:ext cx="487363" cy="487363"/>
          </a:xfrm>
          <a:prstGeom prst="rect">
            <a:avLst/>
          </a:prstGeom>
        </p:spPr>
      </p:pic>
      <p:pic>
        <p:nvPicPr>
          <p:cNvPr id="8" name="X_[08-05]_kiku3">
            <a:hlinkClick r:id="" action="ppaction://media"/>
            <a:extLst>
              <a:ext uri="{FF2B5EF4-FFF2-40B4-BE49-F238E27FC236}">
                <a16:creationId xmlns:a16="http://schemas.microsoft.com/office/drawing/2014/main" id="{B3CFAE75-7C8D-420C-9954-FAFA55FBF0B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392992" y="4342209"/>
            <a:ext cx="487363" cy="487363"/>
          </a:xfrm>
          <a:prstGeom prst="rect">
            <a:avLst/>
          </a:prstGeom>
        </p:spPr>
      </p:pic>
      <p:pic>
        <p:nvPicPr>
          <p:cNvPr id="9" name="X_[08-06]_kiku4">
            <a:hlinkClick r:id="" action="ppaction://media"/>
            <a:extLst>
              <a:ext uri="{FF2B5EF4-FFF2-40B4-BE49-F238E27FC236}">
                <a16:creationId xmlns:a16="http://schemas.microsoft.com/office/drawing/2014/main" id="{E2E1551F-5DC2-4480-94B5-E9AB25E9828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981940" y="4342209"/>
            <a:ext cx="487363" cy="4873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8A68069-72FF-4B20-9394-2608C527F3B6}"/>
              </a:ext>
            </a:extLst>
          </p:cNvPr>
          <p:cNvSpPr txBox="1"/>
          <p:nvPr/>
        </p:nvSpPr>
        <p:spPr>
          <a:xfrm>
            <a:off x="2582629" y="5335350"/>
            <a:ext cx="368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ア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9B8923-BA8B-4778-90F5-653536E1197E}"/>
              </a:ext>
            </a:extLst>
          </p:cNvPr>
          <p:cNvSpPr txBox="1"/>
          <p:nvPr/>
        </p:nvSpPr>
        <p:spPr>
          <a:xfrm>
            <a:off x="4704574" y="5335350"/>
            <a:ext cx="368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ウ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8EE5DE-E81E-47FB-98F5-6B47FAA3FC60}"/>
              </a:ext>
            </a:extLst>
          </p:cNvPr>
          <p:cNvSpPr txBox="1"/>
          <p:nvPr/>
        </p:nvSpPr>
        <p:spPr>
          <a:xfrm>
            <a:off x="6750394" y="5335350"/>
            <a:ext cx="368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エ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D9249B-0478-44C3-A71A-DD9094D2FF2A}"/>
              </a:ext>
            </a:extLst>
          </p:cNvPr>
          <p:cNvSpPr txBox="1"/>
          <p:nvPr/>
        </p:nvSpPr>
        <p:spPr>
          <a:xfrm>
            <a:off x="8829208" y="5335350"/>
            <a:ext cx="368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イ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89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527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21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219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211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BDCD09-C1BA-4FE3-8457-3DDC08B52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961474"/>
            <a:ext cx="10905066" cy="215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403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email&#10;&#10;Description automatically generated">
            <a:extLst>
              <a:ext uri="{FF2B5EF4-FFF2-40B4-BE49-F238E27FC236}">
                <a16:creationId xmlns:a16="http://schemas.microsoft.com/office/drawing/2014/main" id="{B03F18C3-CB04-429B-B6DC-8B644ABC7A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43277" y="643466"/>
            <a:ext cx="8505445" cy="5571067"/>
          </a:xfrm>
          <a:prstGeom prst="rect">
            <a:avLst/>
          </a:prstGeom>
        </p:spPr>
      </p:pic>
      <p:pic>
        <p:nvPicPr>
          <p:cNvPr id="4" name="X_[08-03]_kiku1">
            <a:hlinkClick r:id="" action="ppaction://media"/>
            <a:extLst>
              <a:ext uri="{FF2B5EF4-FFF2-40B4-BE49-F238E27FC236}">
                <a16:creationId xmlns:a16="http://schemas.microsoft.com/office/drawing/2014/main" id="{29E81FC6-DFB9-4379-8DF1-08D1FA9A39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67724" y="1130827"/>
            <a:ext cx="487363" cy="487363"/>
          </a:xfrm>
          <a:prstGeom prst="rect">
            <a:avLst/>
          </a:prstGeom>
        </p:spPr>
      </p:pic>
      <p:pic>
        <p:nvPicPr>
          <p:cNvPr id="5" name="X_[08-04]_kiku2">
            <a:hlinkClick r:id="" action="ppaction://media"/>
            <a:extLst>
              <a:ext uri="{FF2B5EF4-FFF2-40B4-BE49-F238E27FC236}">
                <a16:creationId xmlns:a16="http://schemas.microsoft.com/office/drawing/2014/main" id="{5B287889-45EB-46D1-8CDA-E982EBCAD23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67724" y="2463387"/>
            <a:ext cx="487363" cy="487363"/>
          </a:xfrm>
          <a:prstGeom prst="rect">
            <a:avLst/>
          </a:prstGeom>
        </p:spPr>
      </p:pic>
      <p:pic>
        <p:nvPicPr>
          <p:cNvPr id="6" name="X_[08-05]_kiku3">
            <a:hlinkClick r:id="" action="ppaction://media"/>
            <a:extLst>
              <a:ext uri="{FF2B5EF4-FFF2-40B4-BE49-F238E27FC236}">
                <a16:creationId xmlns:a16="http://schemas.microsoft.com/office/drawing/2014/main" id="{AD915F2E-E86D-4C2E-B9CD-6821EEC4363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67724" y="3795947"/>
            <a:ext cx="487363" cy="487363"/>
          </a:xfrm>
          <a:prstGeom prst="rect">
            <a:avLst/>
          </a:prstGeom>
        </p:spPr>
      </p:pic>
      <p:pic>
        <p:nvPicPr>
          <p:cNvPr id="7" name="X_[08-06]_kiku4">
            <a:hlinkClick r:id="" action="ppaction://media"/>
            <a:extLst>
              <a:ext uri="{FF2B5EF4-FFF2-40B4-BE49-F238E27FC236}">
                <a16:creationId xmlns:a16="http://schemas.microsoft.com/office/drawing/2014/main" id="{7AF2FB1E-5A49-45D0-A387-DF66A195934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67723" y="512850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404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19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21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21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6AA15CE-D914-4AE1-9710-44D1EA755A38}"/>
              </a:ext>
            </a:extLst>
          </p:cNvPr>
          <p:cNvSpPr/>
          <p:nvPr/>
        </p:nvSpPr>
        <p:spPr>
          <a:xfrm>
            <a:off x="1287261" y="1056444"/>
            <a:ext cx="9596762" cy="5291091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E62D8E-7595-402D-B0B3-4FBD3086D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8401" y="368425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26158D-911F-46CB-95FD-2FA9863D36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0843" y="1797840"/>
            <a:ext cx="7682946" cy="3992308"/>
          </a:xfrm>
          <a:prstGeom prst="rect">
            <a:avLst/>
          </a:prstGeom>
        </p:spPr>
      </p:pic>
      <p:pic>
        <p:nvPicPr>
          <p:cNvPr id="3" name="X_[08-07]_katachi">
            <a:hlinkClick r:id="" action="ppaction://media"/>
            <a:extLst>
              <a:ext uri="{FF2B5EF4-FFF2-40B4-BE49-F238E27FC236}">
                <a16:creationId xmlns:a16="http://schemas.microsoft.com/office/drawing/2014/main" id="{A58ECD8F-3E13-4C50-956F-0DECF1E42F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88399" y="2406649"/>
            <a:ext cx="593725" cy="59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07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2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E53E251-A832-4A8E-B14A-B569C8938DE2}"/>
              </a:ext>
            </a:extLst>
          </p:cNvPr>
          <p:cNvSpPr/>
          <p:nvPr/>
        </p:nvSpPr>
        <p:spPr>
          <a:xfrm>
            <a:off x="254493" y="175334"/>
            <a:ext cx="11683013" cy="6507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AA15CE-D914-4AE1-9710-44D1EA755A38}"/>
              </a:ext>
            </a:extLst>
          </p:cNvPr>
          <p:cNvSpPr/>
          <p:nvPr/>
        </p:nvSpPr>
        <p:spPr>
          <a:xfrm>
            <a:off x="1287261" y="1056444"/>
            <a:ext cx="9596762" cy="5291091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E62D8E-7595-402D-B0B3-4FBD3086D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8401" y="368425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26158D-911F-46CB-95FD-2FA9863D36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0843" y="1797840"/>
            <a:ext cx="7682946" cy="39923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60345C-4600-4B56-A690-4D480D0CB1C5}"/>
              </a:ext>
            </a:extLst>
          </p:cNvPr>
          <p:cNvSpPr txBox="1"/>
          <p:nvPr/>
        </p:nvSpPr>
        <p:spPr>
          <a:xfrm>
            <a:off x="7021464" y="3178769"/>
            <a:ext cx="368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で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9C5EF8-3D73-461D-8248-CC451B27A5BA}"/>
              </a:ext>
            </a:extLst>
          </p:cNvPr>
          <p:cNvSpPr txBox="1"/>
          <p:nvPr/>
        </p:nvSpPr>
        <p:spPr>
          <a:xfrm>
            <a:off x="6085642" y="3899340"/>
            <a:ext cx="368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で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B0764F-90C1-492C-9BDD-A3E65184812C}"/>
              </a:ext>
            </a:extLst>
          </p:cNvPr>
          <p:cNvSpPr txBox="1"/>
          <p:nvPr/>
        </p:nvSpPr>
        <p:spPr>
          <a:xfrm>
            <a:off x="6085641" y="4583134"/>
            <a:ext cx="368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で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5FB41B-6DA6-402B-B676-1C4D47F2BBAE}"/>
              </a:ext>
            </a:extLst>
          </p:cNvPr>
          <p:cNvSpPr txBox="1"/>
          <p:nvPr/>
        </p:nvSpPr>
        <p:spPr>
          <a:xfrm>
            <a:off x="5901382" y="5266928"/>
            <a:ext cx="368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で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3" name="X_[08-07]_katachi">
            <a:hlinkClick r:id="" action="ppaction://media"/>
            <a:extLst>
              <a:ext uri="{FF2B5EF4-FFF2-40B4-BE49-F238E27FC236}">
                <a16:creationId xmlns:a16="http://schemas.microsoft.com/office/drawing/2014/main" id="{95E25EAE-BF85-42C4-B9B4-C622490521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12200" y="2343150"/>
            <a:ext cx="641350" cy="64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858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82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A24359-E028-4596-B7C2-DC930F553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74445"/>
            <a:ext cx="10905066" cy="130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996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6C4AD8-A5D6-4381-9D87-A7C30E7CB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15" y="253823"/>
            <a:ext cx="11584369" cy="63503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C5691AD-5530-4502-A826-657F8C4E9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265" y="1349555"/>
            <a:ext cx="4292157" cy="10049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CF7D49-8584-42A3-80C7-2142A2CEE6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265" y="2615621"/>
            <a:ext cx="10326758" cy="17415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EF6CF89-E2F7-45AB-97FA-3830337530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265" y="4462406"/>
            <a:ext cx="5768380" cy="112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683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591B77-DCC8-42AF-B5A3-4D8DB5295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451" y="816825"/>
            <a:ext cx="9658798" cy="114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686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email&#10;&#10;Description automatically generated">
            <a:extLst>
              <a:ext uri="{FF2B5EF4-FFF2-40B4-BE49-F238E27FC236}">
                <a16:creationId xmlns:a16="http://schemas.microsoft.com/office/drawing/2014/main" id="{B03F18C3-CB04-429B-B6DC-8B644ABC7A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43277" y="643466"/>
            <a:ext cx="8505445" cy="5571067"/>
          </a:xfrm>
          <a:prstGeom prst="rect">
            <a:avLst/>
          </a:prstGeom>
        </p:spPr>
      </p:pic>
      <p:pic>
        <p:nvPicPr>
          <p:cNvPr id="4" name="X_[08-03]_kiku1">
            <a:hlinkClick r:id="" action="ppaction://media"/>
            <a:extLst>
              <a:ext uri="{FF2B5EF4-FFF2-40B4-BE49-F238E27FC236}">
                <a16:creationId xmlns:a16="http://schemas.microsoft.com/office/drawing/2014/main" id="{29E81FC6-DFB9-4379-8DF1-08D1FA9A39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67724" y="1130827"/>
            <a:ext cx="487363" cy="487363"/>
          </a:xfrm>
          <a:prstGeom prst="rect">
            <a:avLst/>
          </a:prstGeom>
        </p:spPr>
      </p:pic>
      <p:pic>
        <p:nvPicPr>
          <p:cNvPr id="5" name="X_[08-04]_kiku2">
            <a:hlinkClick r:id="" action="ppaction://media"/>
            <a:extLst>
              <a:ext uri="{FF2B5EF4-FFF2-40B4-BE49-F238E27FC236}">
                <a16:creationId xmlns:a16="http://schemas.microsoft.com/office/drawing/2014/main" id="{5B287889-45EB-46D1-8CDA-E982EBCAD23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67724" y="2463387"/>
            <a:ext cx="487363" cy="487363"/>
          </a:xfrm>
          <a:prstGeom prst="rect">
            <a:avLst/>
          </a:prstGeom>
        </p:spPr>
      </p:pic>
      <p:pic>
        <p:nvPicPr>
          <p:cNvPr id="6" name="X_[08-05]_kiku3">
            <a:hlinkClick r:id="" action="ppaction://media"/>
            <a:extLst>
              <a:ext uri="{FF2B5EF4-FFF2-40B4-BE49-F238E27FC236}">
                <a16:creationId xmlns:a16="http://schemas.microsoft.com/office/drawing/2014/main" id="{AD915F2E-E86D-4C2E-B9CD-6821EEC4363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67724" y="3795947"/>
            <a:ext cx="487363" cy="487363"/>
          </a:xfrm>
          <a:prstGeom prst="rect">
            <a:avLst/>
          </a:prstGeom>
        </p:spPr>
      </p:pic>
      <p:pic>
        <p:nvPicPr>
          <p:cNvPr id="7" name="X_[08-06]_kiku4">
            <a:hlinkClick r:id="" action="ppaction://media"/>
            <a:extLst>
              <a:ext uri="{FF2B5EF4-FFF2-40B4-BE49-F238E27FC236}">
                <a16:creationId xmlns:a16="http://schemas.microsoft.com/office/drawing/2014/main" id="{7AF2FB1E-5A49-45D0-A387-DF66A195934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67723" y="512850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47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19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21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21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2C5C4D-77EC-4230-8C11-063912875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594" y="643466"/>
            <a:ext cx="9688811" cy="557106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F46BDA2-1DBC-4B30-BA61-DA844AC0C94E}"/>
              </a:ext>
            </a:extLst>
          </p:cNvPr>
          <p:cNvSpPr/>
          <p:nvPr/>
        </p:nvSpPr>
        <p:spPr>
          <a:xfrm>
            <a:off x="1251594" y="1367161"/>
            <a:ext cx="9688812" cy="104756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1379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656C06-D8FA-47F1-8AA9-96D94234D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717" y="694943"/>
            <a:ext cx="10905066" cy="196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0766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B5F91ACE-88FD-4330-B141-F0DBEC8B8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962" y="1406738"/>
            <a:ext cx="5086263" cy="2148946"/>
          </a:xfrm>
          <a:prstGeom prst="rect">
            <a:avLst/>
          </a:prstGeom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55D292F3-9EE0-4BCB-969E-E1BEA48F3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021" y="1406738"/>
            <a:ext cx="5409017" cy="278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20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F27149-3272-4056-9124-F7215448F2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2180" y="932380"/>
            <a:ext cx="4449099" cy="18109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A554D8-A91C-4094-8B13-F6C693EB65C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31279" y="647806"/>
            <a:ext cx="7165968" cy="3450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CC6EDC-F033-4DC4-8E69-3B42CC9EAB1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2180" y="2934054"/>
            <a:ext cx="2718679" cy="9282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39C375-F661-4DEA-93F1-B770986A1A9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49497" y="4870369"/>
            <a:ext cx="8905875" cy="1364096"/>
          </a:xfrm>
          <a:prstGeom prst="rect">
            <a:avLst/>
          </a:prstGeom>
        </p:spPr>
      </p:pic>
      <p:pic>
        <p:nvPicPr>
          <p:cNvPr id="10" name="X_[08-08]_kiku1">
            <a:hlinkClick r:id="" action="ppaction://media"/>
            <a:extLst>
              <a:ext uri="{FF2B5EF4-FFF2-40B4-BE49-F238E27FC236}">
                <a16:creationId xmlns:a16="http://schemas.microsoft.com/office/drawing/2014/main" id="{25AAFF64-C4B5-447F-A6E7-6A82059665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497837" y="4390550"/>
            <a:ext cx="487363" cy="487363"/>
          </a:xfrm>
          <a:prstGeom prst="rect">
            <a:avLst/>
          </a:prstGeom>
        </p:spPr>
      </p:pic>
      <p:pic>
        <p:nvPicPr>
          <p:cNvPr id="11" name="X_[08-09]_kiku2">
            <a:hlinkClick r:id="" action="ppaction://media"/>
            <a:extLst>
              <a:ext uri="{FF2B5EF4-FFF2-40B4-BE49-F238E27FC236}">
                <a16:creationId xmlns:a16="http://schemas.microsoft.com/office/drawing/2014/main" id="{AF205326-854A-460A-9160-0C47A52BF03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566666" y="4383005"/>
            <a:ext cx="487363" cy="487363"/>
          </a:xfrm>
          <a:prstGeom prst="rect">
            <a:avLst/>
          </a:prstGeom>
        </p:spPr>
      </p:pic>
      <p:pic>
        <p:nvPicPr>
          <p:cNvPr id="12" name="X_[08-10]_kiku3">
            <a:hlinkClick r:id="" action="ppaction://media"/>
            <a:extLst>
              <a:ext uri="{FF2B5EF4-FFF2-40B4-BE49-F238E27FC236}">
                <a16:creationId xmlns:a16="http://schemas.microsoft.com/office/drawing/2014/main" id="{2338E840-EAD3-4B97-BA92-D6DC40E2694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533009" y="4383005"/>
            <a:ext cx="487363" cy="487363"/>
          </a:xfrm>
          <a:prstGeom prst="rect">
            <a:avLst/>
          </a:prstGeom>
        </p:spPr>
      </p:pic>
      <p:pic>
        <p:nvPicPr>
          <p:cNvPr id="13" name="X_[08-11]_kiku4">
            <a:hlinkClick r:id="" action="ppaction://media"/>
            <a:extLst>
              <a:ext uri="{FF2B5EF4-FFF2-40B4-BE49-F238E27FC236}">
                <a16:creationId xmlns:a16="http://schemas.microsoft.com/office/drawing/2014/main" id="{D4B20542-2AB1-4C89-B8AA-E6BE4364C90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238176" y="439055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124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6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76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795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495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92C14BB-A99A-4BA8-BE15-367C283C20FC}"/>
              </a:ext>
            </a:extLst>
          </p:cNvPr>
          <p:cNvSpPr/>
          <p:nvPr/>
        </p:nvSpPr>
        <p:spPr>
          <a:xfrm>
            <a:off x="194753" y="175334"/>
            <a:ext cx="11802494" cy="6507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F27149-3272-4056-9124-F7215448F2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2180" y="932380"/>
            <a:ext cx="4449099" cy="18109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A554D8-A91C-4094-8B13-F6C693EB65C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31279" y="647806"/>
            <a:ext cx="7165968" cy="3450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CC6EDC-F033-4DC4-8E69-3B42CC9EAB1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2180" y="2934054"/>
            <a:ext cx="2718679" cy="9282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39C375-F661-4DEA-93F1-B770986A1A9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49497" y="4870369"/>
            <a:ext cx="8905875" cy="1364096"/>
          </a:xfrm>
          <a:prstGeom prst="rect">
            <a:avLst/>
          </a:prstGeom>
        </p:spPr>
      </p:pic>
      <p:pic>
        <p:nvPicPr>
          <p:cNvPr id="10" name="X_[08-08]_kiku1">
            <a:hlinkClick r:id="" action="ppaction://media"/>
            <a:extLst>
              <a:ext uri="{FF2B5EF4-FFF2-40B4-BE49-F238E27FC236}">
                <a16:creationId xmlns:a16="http://schemas.microsoft.com/office/drawing/2014/main" id="{25AAFF64-C4B5-447F-A6E7-6A82059665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44734" y="4422168"/>
            <a:ext cx="487363" cy="487363"/>
          </a:xfrm>
          <a:prstGeom prst="rect">
            <a:avLst/>
          </a:prstGeom>
        </p:spPr>
      </p:pic>
      <p:pic>
        <p:nvPicPr>
          <p:cNvPr id="11" name="X_[08-09]_kiku2">
            <a:hlinkClick r:id="" action="ppaction://media"/>
            <a:extLst>
              <a:ext uri="{FF2B5EF4-FFF2-40B4-BE49-F238E27FC236}">
                <a16:creationId xmlns:a16="http://schemas.microsoft.com/office/drawing/2014/main" id="{AF205326-854A-460A-9160-0C47A52BF03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598464" y="4383005"/>
            <a:ext cx="487363" cy="487363"/>
          </a:xfrm>
          <a:prstGeom prst="rect">
            <a:avLst/>
          </a:prstGeom>
        </p:spPr>
      </p:pic>
      <p:pic>
        <p:nvPicPr>
          <p:cNvPr id="12" name="X_[08-10]_kiku3">
            <a:hlinkClick r:id="" action="ppaction://media"/>
            <a:extLst>
              <a:ext uri="{FF2B5EF4-FFF2-40B4-BE49-F238E27FC236}">
                <a16:creationId xmlns:a16="http://schemas.microsoft.com/office/drawing/2014/main" id="{2338E840-EAD3-4B97-BA92-D6DC40E2694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98468" y="4383005"/>
            <a:ext cx="487363" cy="487363"/>
          </a:xfrm>
          <a:prstGeom prst="rect">
            <a:avLst/>
          </a:prstGeom>
        </p:spPr>
      </p:pic>
      <p:pic>
        <p:nvPicPr>
          <p:cNvPr id="13" name="X_[08-11]_kiku4">
            <a:hlinkClick r:id="" action="ppaction://media"/>
            <a:extLst>
              <a:ext uri="{FF2B5EF4-FFF2-40B4-BE49-F238E27FC236}">
                <a16:creationId xmlns:a16="http://schemas.microsoft.com/office/drawing/2014/main" id="{D4B20542-2AB1-4C89-B8AA-E6BE4364C90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198472" y="4422168"/>
            <a:ext cx="487363" cy="48736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A93D581-FB53-4B6B-87DA-5C4482717AD3}"/>
              </a:ext>
            </a:extLst>
          </p:cNvPr>
          <p:cNvSpPr txBox="1"/>
          <p:nvPr/>
        </p:nvSpPr>
        <p:spPr>
          <a:xfrm>
            <a:off x="2422470" y="5738130"/>
            <a:ext cx="368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1ABF24-EFD1-451A-9B8F-24B00B92DA8E}"/>
              </a:ext>
            </a:extLst>
          </p:cNvPr>
          <p:cNvSpPr txBox="1"/>
          <p:nvPr/>
        </p:nvSpPr>
        <p:spPr>
          <a:xfrm>
            <a:off x="4535257" y="5738130"/>
            <a:ext cx="368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F7C46F-CF0B-44EF-9D28-1B469DFE1634}"/>
              </a:ext>
            </a:extLst>
          </p:cNvPr>
          <p:cNvSpPr txBox="1"/>
          <p:nvPr/>
        </p:nvSpPr>
        <p:spPr>
          <a:xfrm>
            <a:off x="6815550" y="5727747"/>
            <a:ext cx="368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D789EF-FD4B-41F6-83BB-B964AB2F0BF1}"/>
              </a:ext>
            </a:extLst>
          </p:cNvPr>
          <p:cNvSpPr txBox="1"/>
          <p:nvPr/>
        </p:nvSpPr>
        <p:spPr>
          <a:xfrm>
            <a:off x="8872472" y="5738130"/>
            <a:ext cx="368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—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35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566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876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795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495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09F1187C-23C4-4369-9932-E2FC564CD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25820"/>
            <a:ext cx="10905066" cy="324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6058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482437AE-F08B-476B-8748-8B32DDCC5F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1302512"/>
            <a:ext cx="10905066" cy="4252975"/>
          </a:xfrm>
          <a:prstGeom prst="rect">
            <a:avLst/>
          </a:prstGeom>
        </p:spPr>
      </p:pic>
      <p:pic>
        <p:nvPicPr>
          <p:cNvPr id="4" name="X_[08-08]_kiku1">
            <a:hlinkClick r:id="" action="ppaction://media"/>
            <a:extLst>
              <a:ext uri="{FF2B5EF4-FFF2-40B4-BE49-F238E27FC236}">
                <a16:creationId xmlns:a16="http://schemas.microsoft.com/office/drawing/2014/main" id="{C85CC77B-00D2-48D2-BE64-42F8344474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50605" y="2057057"/>
            <a:ext cx="487363" cy="487363"/>
          </a:xfrm>
          <a:prstGeom prst="rect">
            <a:avLst/>
          </a:prstGeom>
        </p:spPr>
      </p:pic>
      <p:pic>
        <p:nvPicPr>
          <p:cNvPr id="5" name="X_[08-09]_kiku2">
            <a:hlinkClick r:id="" action="ppaction://media"/>
            <a:extLst>
              <a:ext uri="{FF2B5EF4-FFF2-40B4-BE49-F238E27FC236}">
                <a16:creationId xmlns:a16="http://schemas.microsoft.com/office/drawing/2014/main" id="{E265A875-26C4-431B-B558-D0B6E041714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50605" y="440963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07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9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75046B17-7477-4733-A246-8F320DB65E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1302512"/>
            <a:ext cx="10905066" cy="4252975"/>
          </a:xfrm>
          <a:prstGeom prst="rect">
            <a:avLst/>
          </a:prstGeom>
        </p:spPr>
      </p:pic>
      <p:pic>
        <p:nvPicPr>
          <p:cNvPr id="4" name="X_[08-10]_kiku3">
            <a:hlinkClick r:id="" action="ppaction://media"/>
            <a:extLst>
              <a:ext uri="{FF2B5EF4-FFF2-40B4-BE49-F238E27FC236}">
                <a16:creationId xmlns:a16="http://schemas.microsoft.com/office/drawing/2014/main" id="{41EB30E9-65E8-4BDB-85E8-16720D0901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47644" y="1959909"/>
            <a:ext cx="487363" cy="487363"/>
          </a:xfrm>
          <a:prstGeom prst="rect">
            <a:avLst/>
          </a:prstGeom>
        </p:spPr>
      </p:pic>
      <p:pic>
        <p:nvPicPr>
          <p:cNvPr id="5" name="X_[08-11]_kiku4">
            <a:hlinkClick r:id="" action="ppaction://media"/>
            <a:extLst>
              <a:ext uri="{FF2B5EF4-FFF2-40B4-BE49-F238E27FC236}">
                <a16:creationId xmlns:a16="http://schemas.microsoft.com/office/drawing/2014/main" id="{4AF9C283-BE1F-49FB-8921-5B1B4C0D93E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47643" y="44107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18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7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845B51-D9F3-40FD-9C5E-F523202250A3}"/>
              </a:ext>
            </a:extLst>
          </p:cNvPr>
          <p:cNvSpPr/>
          <p:nvPr/>
        </p:nvSpPr>
        <p:spPr>
          <a:xfrm>
            <a:off x="1269506" y="994300"/>
            <a:ext cx="9596762" cy="5433131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5F073F-F9E4-4068-9F96-E0C9AE2FEB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0646" y="306281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7B9755-0525-42E5-9B72-49BD74AA8B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1507" y="1491286"/>
            <a:ext cx="6570955" cy="7868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685B94-B923-43BE-8ED8-A2E1CD0B0E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7481" y="2307547"/>
            <a:ext cx="5168791" cy="9195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5C9699-14B2-4DAA-8C00-AC7D6A7CFB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8643" y="3240981"/>
            <a:ext cx="3802622" cy="10500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F3CE68-DA4F-432B-A7F6-DB42CC033D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7481" y="4223279"/>
            <a:ext cx="3605544" cy="10047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E03697-027F-4D13-B98D-7A576BEA42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08643" y="5281627"/>
            <a:ext cx="4080468" cy="875540"/>
          </a:xfrm>
          <a:prstGeom prst="rect">
            <a:avLst/>
          </a:prstGeom>
        </p:spPr>
      </p:pic>
      <p:pic>
        <p:nvPicPr>
          <p:cNvPr id="15" name="X_[08-12]_katachi">
            <a:hlinkClick r:id="" action="ppaction://media"/>
            <a:extLst>
              <a:ext uri="{FF2B5EF4-FFF2-40B4-BE49-F238E27FC236}">
                <a16:creationId xmlns:a16="http://schemas.microsoft.com/office/drawing/2014/main" id="{58BDB265-E9E3-45C1-BFD4-25B3C607FB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262462" y="156180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80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FADBC2-2849-473C-920E-641FE0AF47F2}"/>
              </a:ext>
            </a:extLst>
          </p:cNvPr>
          <p:cNvSpPr/>
          <p:nvPr/>
        </p:nvSpPr>
        <p:spPr>
          <a:xfrm>
            <a:off x="194753" y="175334"/>
            <a:ext cx="11802494" cy="6507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845B51-D9F3-40FD-9C5E-F523202250A3}"/>
              </a:ext>
            </a:extLst>
          </p:cNvPr>
          <p:cNvSpPr/>
          <p:nvPr/>
        </p:nvSpPr>
        <p:spPr>
          <a:xfrm>
            <a:off x="1269506" y="994300"/>
            <a:ext cx="9596762" cy="5433131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5F073F-F9E4-4068-9F96-E0C9AE2FEB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0646" y="306281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7B9755-0525-42E5-9B72-49BD74AA8B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1507" y="1491286"/>
            <a:ext cx="6570955" cy="7868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685B94-B923-43BE-8ED8-A2E1CD0B0E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7481" y="2307547"/>
            <a:ext cx="5168791" cy="9195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5C9699-14B2-4DAA-8C00-AC7D6A7CFB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8643" y="3240981"/>
            <a:ext cx="3802622" cy="10500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F3CE68-DA4F-432B-A7F6-DB42CC033D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7481" y="4223279"/>
            <a:ext cx="3605544" cy="10047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E03697-027F-4D13-B98D-7A576BEA42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08643" y="5281627"/>
            <a:ext cx="4080468" cy="875540"/>
          </a:xfrm>
          <a:prstGeom prst="rect">
            <a:avLst/>
          </a:prstGeom>
        </p:spPr>
      </p:pic>
      <p:pic>
        <p:nvPicPr>
          <p:cNvPr id="15" name="X_[08-12]_katachi">
            <a:hlinkClick r:id="" action="ppaction://media"/>
            <a:extLst>
              <a:ext uri="{FF2B5EF4-FFF2-40B4-BE49-F238E27FC236}">
                <a16:creationId xmlns:a16="http://schemas.microsoft.com/office/drawing/2014/main" id="{58BDB265-E9E3-45C1-BFD4-25B3C607FB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262462" y="1561809"/>
            <a:ext cx="487363" cy="4873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D441FBA-F072-4C39-A2EF-58787E4D6173}"/>
              </a:ext>
            </a:extLst>
          </p:cNvPr>
          <p:cNvSpPr txBox="1"/>
          <p:nvPr/>
        </p:nvSpPr>
        <p:spPr>
          <a:xfrm>
            <a:off x="4881240" y="2303914"/>
            <a:ext cx="986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どこ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04C8B5-C6EC-47A2-9FCE-8E0517280CC6}"/>
              </a:ext>
            </a:extLst>
          </p:cNvPr>
          <p:cNvSpPr txBox="1"/>
          <p:nvPr/>
        </p:nvSpPr>
        <p:spPr>
          <a:xfrm>
            <a:off x="6639261" y="2303914"/>
            <a:ext cx="112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います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9E413A-66C6-45DD-AF7D-4F49A77DFDC9}"/>
              </a:ext>
            </a:extLst>
          </p:cNvPr>
          <p:cNvSpPr txBox="1"/>
          <p:nvPr/>
        </p:nvSpPr>
        <p:spPr>
          <a:xfrm>
            <a:off x="4333243" y="2798792"/>
            <a:ext cx="1506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にいます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6E698D-D534-41C9-9219-D4BF07F2D0DF}"/>
              </a:ext>
            </a:extLst>
          </p:cNvPr>
          <p:cNvSpPr txBox="1"/>
          <p:nvPr/>
        </p:nvSpPr>
        <p:spPr>
          <a:xfrm>
            <a:off x="4969399" y="3280705"/>
            <a:ext cx="986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どこ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15A570-4030-4CBF-B3E2-A84E2499FBBF}"/>
              </a:ext>
            </a:extLst>
          </p:cNvPr>
          <p:cNvSpPr txBox="1"/>
          <p:nvPr/>
        </p:nvSpPr>
        <p:spPr>
          <a:xfrm>
            <a:off x="4616930" y="3782094"/>
            <a:ext cx="112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にいる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E508E2-4DF6-4C3C-A7F9-279067F715F1}"/>
              </a:ext>
            </a:extLst>
          </p:cNvPr>
          <p:cNvSpPr txBox="1"/>
          <p:nvPr/>
        </p:nvSpPr>
        <p:spPr>
          <a:xfrm>
            <a:off x="4853753" y="4304836"/>
            <a:ext cx="1101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います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6696F6D-C238-4594-A884-A966D55EFCB7}"/>
              </a:ext>
            </a:extLst>
          </p:cNvPr>
          <p:cNvSpPr txBox="1"/>
          <p:nvPr/>
        </p:nvSpPr>
        <p:spPr>
          <a:xfrm>
            <a:off x="3773010" y="4804274"/>
            <a:ext cx="1491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いません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4F0EDDE-F009-49F2-B786-BA9C165B26B6}"/>
              </a:ext>
            </a:extLst>
          </p:cNvPr>
          <p:cNvSpPr txBox="1"/>
          <p:nvPr/>
        </p:nvSpPr>
        <p:spPr>
          <a:xfrm>
            <a:off x="5346775" y="5234403"/>
            <a:ext cx="1292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います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2065A4-4592-4DB5-906D-C9C5DD61DC59}"/>
              </a:ext>
            </a:extLst>
          </p:cNvPr>
          <p:cNvSpPr txBox="1"/>
          <p:nvPr/>
        </p:nvSpPr>
        <p:spPr>
          <a:xfrm>
            <a:off x="3973654" y="5706448"/>
            <a:ext cx="1760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いないです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38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4675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1" grpId="0"/>
      <p:bldP spid="13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2DBD3E-6802-438F-8D14-75D8C9E20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10657"/>
            <a:ext cx="10905066" cy="340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6467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ACDB18-1102-4379-A25B-C6E7FD1FF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15" y="253823"/>
            <a:ext cx="11584369" cy="63503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1D4F67-A85E-491F-898F-49F6B568B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813" y="460053"/>
            <a:ext cx="6138691" cy="9518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FC39F2-70E0-41A6-82F5-506EFEE7B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5803" y="1564903"/>
            <a:ext cx="9715500" cy="32802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ACB1AD-C8F6-41E3-9788-5CFEF46264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504" y="4845108"/>
            <a:ext cx="4409282" cy="15770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E48914-E461-4150-8CBC-C880AE99EC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1826" y="4869930"/>
            <a:ext cx="2207356" cy="155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3021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ACDB18-1102-4379-A25B-C6E7FD1FF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15" y="253823"/>
            <a:ext cx="11584369" cy="63503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6D1E08-F4BF-4FFF-B777-8E067D44CE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051" y="429377"/>
            <a:ext cx="4591189" cy="12856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D0A07B-7174-40BD-B467-8CD7A1AE9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2933" y="1748681"/>
            <a:ext cx="9277762" cy="26098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8311AE-9D77-499E-B21F-7DC6CC892F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2933" y="4454317"/>
            <a:ext cx="5289388" cy="13990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1662F67-4FEA-4730-B012-3CD5A90393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1531" y="4392174"/>
            <a:ext cx="2425004" cy="215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62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BF1756-E39F-47F9-99D3-387FBC905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998" y="623207"/>
            <a:ext cx="9352961" cy="111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8635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482437AE-F08B-476B-8748-8B32DDCC5F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1302512"/>
            <a:ext cx="10905066" cy="4252975"/>
          </a:xfrm>
          <a:prstGeom prst="rect">
            <a:avLst/>
          </a:prstGeom>
        </p:spPr>
      </p:pic>
      <p:pic>
        <p:nvPicPr>
          <p:cNvPr id="4" name="X_[08-08]_kiku1">
            <a:hlinkClick r:id="" action="ppaction://media"/>
            <a:extLst>
              <a:ext uri="{FF2B5EF4-FFF2-40B4-BE49-F238E27FC236}">
                <a16:creationId xmlns:a16="http://schemas.microsoft.com/office/drawing/2014/main" id="{C85CC77B-00D2-48D2-BE64-42F8344474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50605" y="2057057"/>
            <a:ext cx="487363" cy="487363"/>
          </a:xfrm>
          <a:prstGeom prst="rect">
            <a:avLst/>
          </a:prstGeom>
        </p:spPr>
      </p:pic>
      <p:pic>
        <p:nvPicPr>
          <p:cNvPr id="5" name="X_[08-09]_kiku2">
            <a:hlinkClick r:id="" action="ppaction://media"/>
            <a:extLst>
              <a:ext uri="{FF2B5EF4-FFF2-40B4-BE49-F238E27FC236}">
                <a16:creationId xmlns:a16="http://schemas.microsoft.com/office/drawing/2014/main" id="{E265A875-26C4-431B-B558-D0B6E041714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50605" y="440963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1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9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75046B17-7477-4733-A246-8F320DB65E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1302512"/>
            <a:ext cx="10905066" cy="4252975"/>
          </a:xfrm>
          <a:prstGeom prst="rect">
            <a:avLst/>
          </a:prstGeom>
        </p:spPr>
      </p:pic>
      <p:pic>
        <p:nvPicPr>
          <p:cNvPr id="4" name="X_[08-10]_kiku3">
            <a:hlinkClick r:id="" action="ppaction://media"/>
            <a:extLst>
              <a:ext uri="{FF2B5EF4-FFF2-40B4-BE49-F238E27FC236}">
                <a16:creationId xmlns:a16="http://schemas.microsoft.com/office/drawing/2014/main" id="{41EB30E9-65E8-4BDB-85E8-16720D0901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47644" y="1959909"/>
            <a:ext cx="487363" cy="487363"/>
          </a:xfrm>
          <a:prstGeom prst="rect">
            <a:avLst/>
          </a:prstGeom>
        </p:spPr>
      </p:pic>
      <p:pic>
        <p:nvPicPr>
          <p:cNvPr id="5" name="X_[08-11]_kiku4">
            <a:hlinkClick r:id="" action="ppaction://media"/>
            <a:extLst>
              <a:ext uri="{FF2B5EF4-FFF2-40B4-BE49-F238E27FC236}">
                <a16:creationId xmlns:a16="http://schemas.microsoft.com/office/drawing/2014/main" id="{4AF9C283-BE1F-49FB-8921-5B1B4C0D93E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47643" y="44107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5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7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9B1D49-2F30-4310-A8DE-5D853FC012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272" y="379887"/>
            <a:ext cx="4397680" cy="7643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541B5F-4F81-4B16-A40C-A2F8E12BCD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7729" y="674267"/>
            <a:ext cx="6095999" cy="26266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44A9EF-6555-4298-B831-C752E90858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7728" y="3557092"/>
            <a:ext cx="6096000" cy="27994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E645FE-84FD-4C4B-A273-54A9E2E3FC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731" y="1492551"/>
            <a:ext cx="4966996" cy="25168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6B20B6-C3D5-4499-A5AA-29250A723A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09083" y="4041926"/>
            <a:ext cx="2345045" cy="3314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BC7DAC-B049-49D1-8804-05EED384370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09083" y="4373346"/>
            <a:ext cx="3743917" cy="351612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9D7277-43C7-45C1-B953-8F8D8D5577A0}"/>
              </a:ext>
            </a:extLst>
          </p:cNvPr>
          <p:cNvSpPr/>
          <p:nvPr/>
        </p:nvSpPr>
        <p:spPr>
          <a:xfrm>
            <a:off x="488272" y="1438091"/>
            <a:ext cx="4758286" cy="84337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X_[08-13]_hanasu1">
            <a:hlinkClick r:id="" action="ppaction://media"/>
            <a:extLst>
              <a:ext uri="{FF2B5EF4-FFF2-40B4-BE49-F238E27FC236}">
                <a16:creationId xmlns:a16="http://schemas.microsoft.com/office/drawing/2014/main" id="{6FB8C8A6-4207-4542-B142-BEF3F2889F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607727" y="992686"/>
            <a:ext cx="487363" cy="487363"/>
          </a:xfrm>
          <a:prstGeom prst="rect">
            <a:avLst/>
          </a:prstGeom>
        </p:spPr>
      </p:pic>
      <p:pic>
        <p:nvPicPr>
          <p:cNvPr id="12" name="X_[08-14]_hanasu2">
            <a:hlinkClick r:id="" action="ppaction://media"/>
            <a:extLst>
              <a:ext uri="{FF2B5EF4-FFF2-40B4-BE49-F238E27FC236}">
                <a16:creationId xmlns:a16="http://schemas.microsoft.com/office/drawing/2014/main" id="{D1ABE1D9-4E7E-4039-8B4F-2F0CE76B21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903482" y="379824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51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80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9B1D49-2F30-4310-A8DE-5D853FC012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069" y="198449"/>
            <a:ext cx="4397680" cy="7643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541B5F-4F81-4B16-A40C-A2F8E12BCD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7729" y="674267"/>
            <a:ext cx="6095999" cy="26266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44A9EF-6555-4298-B831-C752E90858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7728" y="3557092"/>
            <a:ext cx="6096000" cy="27994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E645FE-84FD-4C4B-A273-54A9E2E3FC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631" y="1189250"/>
            <a:ext cx="4740555" cy="24021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6B20B6-C3D5-4499-A5AA-29250A723A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2397" y="3591374"/>
            <a:ext cx="2124607" cy="3002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BC7DAC-B049-49D1-8804-05EED384370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2397" y="3891640"/>
            <a:ext cx="3522499" cy="330817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9D7277-43C7-45C1-B953-8F8D8D5577A0}"/>
              </a:ext>
            </a:extLst>
          </p:cNvPr>
          <p:cNvSpPr/>
          <p:nvPr/>
        </p:nvSpPr>
        <p:spPr>
          <a:xfrm>
            <a:off x="415200" y="1864310"/>
            <a:ext cx="5193437" cy="76347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X_[08-13]_hanasu1">
            <a:hlinkClick r:id="" action="ppaction://media"/>
            <a:extLst>
              <a:ext uri="{FF2B5EF4-FFF2-40B4-BE49-F238E27FC236}">
                <a16:creationId xmlns:a16="http://schemas.microsoft.com/office/drawing/2014/main" id="{6FB8C8A6-4207-4542-B142-BEF3F2889F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637346" y="962801"/>
            <a:ext cx="487363" cy="487363"/>
          </a:xfrm>
          <a:prstGeom prst="rect">
            <a:avLst/>
          </a:prstGeom>
        </p:spPr>
      </p:pic>
      <p:pic>
        <p:nvPicPr>
          <p:cNvPr id="4" name="X_[08-14]_hanasu2">
            <a:hlinkClick r:id="" action="ppaction://media"/>
            <a:extLst>
              <a:ext uri="{FF2B5EF4-FFF2-40B4-BE49-F238E27FC236}">
                <a16:creationId xmlns:a16="http://schemas.microsoft.com/office/drawing/2014/main" id="{D1ABE1D9-4E7E-4039-8B4F-2F0CE76B21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637347" y="3811384"/>
            <a:ext cx="487363" cy="48736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D233F36-4803-448D-9AAC-FA556C9F41D0}"/>
              </a:ext>
            </a:extLst>
          </p:cNvPr>
          <p:cNvSpPr/>
          <p:nvPr/>
        </p:nvSpPr>
        <p:spPr>
          <a:xfrm>
            <a:off x="973546" y="4298747"/>
            <a:ext cx="4103035" cy="2316751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BE8CFFB-03D1-42E8-BCB3-9317BF5A706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2397" y="4594286"/>
            <a:ext cx="3719602" cy="183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53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3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9B1D49-2F30-4310-A8DE-5D853FC01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722" y="416834"/>
            <a:ext cx="4397680" cy="7643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541B5F-4F81-4B16-A40C-A2F8E12BC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7729" y="674267"/>
            <a:ext cx="6095999" cy="26266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44A9EF-6555-4298-B831-C752E90858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7728" y="3557092"/>
            <a:ext cx="6096000" cy="27994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E645FE-84FD-4C4B-A273-54A9E2E3FC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732" y="1437368"/>
            <a:ext cx="4740555" cy="24021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6B20B6-C3D5-4499-A5AA-29250A723A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8163" y="3873970"/>
            <a:ext cx="2124607" cy="3002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BC7DAC-B049-49D1-8804-05EED38437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2438" y="4273525"/>
            <a:ext cx="3522499" cy="330817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9D7277-43C7-45C1-B953-8F8D8D5577A0}"/>
              </a:ext>
            </a:extLst>
          </p:cNvPr>
          <p:cNvSpPr/>
          <p:nvPr/>
        </p:nvSpPr>
        <p:spPr>
          <a:xfrm>
            <a:off x="488272" y="2766522"/>
            <a:ext cx="5193437" cy="74215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5291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9B1D49-2F30-4310-A8DE-5D853FC01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906" y="303698"/>
            <a:ext cx="4397680" cy="7643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541B5F-4F81-4B16-A40C-A2F8E12BC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859" y="843198"/>
            <a:ext cx="5436093" cy="23423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44A9EF-6555-4298-B831-C752E90858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562165"/>
            <a:ext cx="5436094" cy="24963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B51C0D-6F1B-41BF-8D5D-F5789901B4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781" y="1213271"/>
            <a:ext cx="4570877" cy="7769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AAD6FDC-D13C-400A-8C10-5A447E33E3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631" y="2248844"/>
            <a:ext cx="5454789" cy="262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888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9B1D49-2F30-4310-A8DE-5D853FC01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72" y="451353"/>
            <a:ext cx="4397680" cy="7643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541B5F-4F81-4B16-A40C-A2F8E12BC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7729" y="674267"/>
            <a:ext cx="6095999" cy="26266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44A9EF-6555-4298-B831-C752E90858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7728" y="3557092"/>
            <a:ext cx="6096000" cy="27994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E645FE-84FD-4C4B-A273-54A9E2E3FC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272" y="1359870"/>
            <a:ext cx="4740555" cy="24021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6B20B6-C3D5-4499-A5AA-29250A723A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6713" y="3761994"/>
            <a:ext cx="2124607" cy="3002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BC7DAC-B049-49D1-8804-05EED38437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6713" y="4100343"/>
            <a:ext cx="3522499" cy="330817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9D7277-43C7-45C1-B953-8F8D8D5577A0}"/>
              </a:ext>
            </a:extLst>
          </p:cNvPr>
          <p:cNvSpPr/>
          <p:nvPr/>
        </p:nvSpPr>
        <p:spPr>
          <a:xfrm>
            <a:off x="414291" y="3395046"/>
            <a:ext cx="5193437" cy="107419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1553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2C5C4D-77EC-4230-8C11-063912875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594" y="643466"/>
            <a:ext cx="9688811" cy="557106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F46BDA2-1DBC-4B30-BA61-DA844AC0C94E}"/>
              </a:ext>
            </a:extLst>
          </p:cNvPr>
          <p:cNvSpPr/>
          <p:nvPr/>
        </p:nvSpPr>
        <p:spPr>
          <a:xfrm>
            <a:off x="1251594" y="2388093"/>
            <a:ext cx="9688812" cy="87889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0386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A7B24BE8-5B42-4497-A3FB-7C3EF2AC3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17" y="562906"/>
            <a:ext cx="10905066" cy="201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1148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CDD14F-6D8A-413C-BB1A-6D66106391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422" y="518715"/>
            <a:ext cx="2234356" cy="8116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9F1437-A278-418B-A8CB-E77C691118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422" y="1309557"/>
            <a:ext cx="1316194" cy="4641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9C02C2-B136-4D13-95A8-E79859E308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9715" y="1080927"/>
            <a:ext cx="5848850" cy="25711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ABF44D1-E8F8-47E2-9925-D9B1306DDB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9715" y="4063146"/>
            <a:ext cx="6130676" cy="20345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8E0B52-EFE6-404D-9AF3-7793EE4240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278" y="1913473"/>
            <a:ext cx="4845267" cy="2477197"/>
          </a:xfrm>
          <a:prstGeom prst="rect">
            <a:avLst/>
          </a:prstGeom>
        </p:spPr>
      </p:pic>
      <p:pic>
        <p:nvPicPr>
          <p:cNvPr id="13" name="X_[08-15]_kotoba1">
            <a:hlinkClick r:id="" action="ppaction://media"/>
            <a:extLst>
              <a:ext uri="{FF2B5EF4-FFF2-40B4-BE49-F238E27FC236}">
                <a16:creationId xmlns:a16="http://schemas.microsoft.com/office/drawing/2014/main" id="{D101B4F0-CA1A-47AD-A73A-B7B099819C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160343" y="1913473"/>
            <a:ext cx="487363" cy="487363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6115DF6-BDAA-4C81-ABDB-1874C50C1131}"/>
              </a:ext>
            </a:extLst>
          </p:cNvPr>
          <p:cNvSpPr/>
          <p:nvPr/>
        </p:nvSpPr>
        <p:spPr>
          <a:xfrm>
            <a:off x="561336" y="1777572"/>
            <a:ext cx="5193437" cy="102346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01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3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2F9733-CE79-4ACC-87B7-2801EB17D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440" y="337386"/>
            <a:ext cx="2234356" cy="8116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2BCF48-B6E9-4BCF-A1AD-ECDC436492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521" y="1149065"/>
            <a:ext cx="1316194" cy="4641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9379BC-701E-413D-873C-23539CF0EF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1517" y="1960744"/>
            <a:ext cx="7927807" cy="34850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C26FA2-9F18-4DB3-99CD-C3A82EA386C7}"/>
              </a:ext>
            </a:extLst>
          </p:cNvPr>
          <p:cNvSpPr txBox="1"/>
          <p:nvPr/>
        </p:nvSpPr>
        <p:spPr>
          <a:xfrm>
            <a:off x="3485796" y="5536992"/>
            <a:ext cx="15452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លើ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D91217-85FC-42D8-A23B-4EB896C2677C}"/>
              </a:ext>
            </a:extLst>
          </p:cNvPr>
          <p:cNvSpPr txBox="1"/>
          <p:nvPr/>
        </p:nvSpPr>
        <p:spPr>
          <a:xfrm>
            <a:off x="8152190" y="5536992"/>
            <a:ext cx="12781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ក្រោម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0392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2F9733-CE79-4ACC-87B7-2801EB17D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440" y="337386"/>
            <a:ext cx="2234356" cy="8116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2BCF48-B6E9-4BCF-A1AD-ECDC436492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521" y="1149065"/>
            <a:ext cx="1316194" cy="4641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916F97-DDCA-4180-A419-C55899B9FC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7692" y="2265571"/>
            <a:ext cx="8384997" cy="27826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CFEBEF-1F55-4732-B081-292977234710}"/>
              </a:ext>
            </a:extLst>
          </p:cNvPr>
          <p:cNvSpPr txBox="1"/>
          <p:nvPr/>
        </p:nvSpPr>
        <p:spPr>
          <a:xfrm>
            <a:off x="3308750" y="5331291"/>
            <a:ext cx="13257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ក្នុង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0E3BAF-3F5B-4CD5-B60C-F5E560E8F607}"/>
              </a:ext>
            </a:extLst>
          </p:cNvPr>
          <p:cNvSpPr txBox="1"/>
          <p:nvPr/>
        </p:nvSpPr>
        <p:spPr>
          <a:xfrm>
            <a:off x="7989455" y="5331291"/>
            <a:ext cx="17918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ចំហៀង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5000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CDD14F-6D8A-413C-BB1A-6D66106391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017" y="675087"/>
            <a:ext cx="2234356" cy="8116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9F1437-A278-418B-A8CB-E77C691118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422" y="1498381"/>
            <a:ext cx="1316194" cy="4641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9C02C2-B136-4D13-95A8-E79859E308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9715" y="1080927"/>
            <a:ext cx="5848850" cy="25711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ABF44D1-E8F8-47E2-9925-D9B1306DDB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9715" y="4063146"/>
            <a:ext cx="6130676" cy="20345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8E0B52-EFE6-404D-9AF3-7793EE4240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422" y="2699810"/>
            <a:ext cx="4845267" cy="2477197"/>
          </a:xfrm>
          <a:prstGeom prst="rect">
            <a:avLst/>
          </a:prstGeom>
        </p:spPr>
      </p:pic>
      <p:pic>
        <p:nvPicPr>
          <p:cNvPr id="13" name="X_[08-15]_kotoba1">
            <a:hlinkClick r:id="" action="ppaction://media"/>
            <a:extLst>
              <a:ext uri="{FF2B5EF4-FFF2-40B4-BE49-F238E27FC236}">
                <a16:creationId xmlns:a16="http://schemas.microsoft.com/office/drawing/2014/main" id="{D101B4F0-CA1A-47AD-A73A-B7B099819C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74158" y="3715759"/>
            <a:ext cx="487363" cy="487363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6115DF6-BDAA-4C81-ABDB-1874C50C1131}"/>
              </a:ext>
            </a:extLst>
          </p:cNvPr>
          <p:cNvSpPr/>
          <p:nvPr/>
        </p:nvSpPr>
        <p:spPr>
          <a:xfrm>
            <a:off x="636278" y="3524435"/>
            <a:ext cx="5193437" cy="8700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85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3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CDD14F-6D8A-413C-BB1A-6D66106391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422" y="169343"/>
            <a:ext cx="2234356" cy="8116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9F1437-A278-418B-A8CB-E77C691118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422" y="1018112"/>
            <a:ext cx="1316194" cy="4641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9C02C2-B136-4D13-95A8-E79859E308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9715" y="1080927"/>
            <a:ext cx="5848850" cy="25711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ABF44D1-E8F8-47E2-9925-D9B1306DDB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9715" y="4063146"/>
            <a:ext cx="6130676" cy="20345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8E0B52-EFE6-404D-9AF3-7793EE4240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422" y="1537787"/>
            <a:ext cx="4845267" cy="2477197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6115DF6-BDAA-4C81-ABDB-1874C50C1131}"/>
              </a:ext>
            </a:extLst>
          </p:cNvPr>
          <p:cNvSpPr/>
          <p:nvPr/>
        </p:nvSpPr>
        <p:spPr>
          <a:xfrm>
            <a:off x="636278" y="3170279"/>
            <a:ext cx="5193437" cy="96365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X_[08-16]_kotoba2">
            <a:hlinkClick r:id="" action="ppaction://media"/>
            <a:extLst>
              <a:ext uri="{FF2B5EF4-FFF2-40B4-BE49-F238E27FC236}">
                <a16:creationId xmlns:a16="http://schemas.microsoft.com/office/drawing/2014/main" id="{963D00DB-03AE-4E00-A7F5-24928869BF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74158" y="3587094"/>
            <a:ext cx="487363" cy="487363"/>
          </a:xfrm>
          <a:prstGeom prst="rect">
            <a:avLst/>
          </a:prstGeom>
        </p:spPr>
      </p:pic>
      <p:sp>
        <p:nvSpPr>
          <p:cNvPr id="11" name="TextBox 1">
            <a:extLst>
              <a:ext uri="{FF2B5EF4-FFF2-40B4-BE49-F238E27FC236}">
                <a16:creationId xmlns:a16="http://schemas.microsoft.com/office/drawing/2014/main" id="{BE3CC5B5-5DB3-4131-B505-49636283637C}"/>
              </a:ext>
            </a:extLst>
          </p:cNvPr>
          <p:cNvSpPr txBox="1"/>
          <p:nvPr/>
        </p:nvSpPr>
        <p:spPr>
          <a:xfrm>
            <a:off x="1796309" y="4366714"/>
            <a:ext cx="16693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)</a:t>
            </a:r>
          </a:p>
          <a:p>
            <a:endParaRPr lang="en-US" sz="2000" dirty="0"/>
          </a:p>
          <a:p>
            <a:r>
              <a:rPr lang="en-US" sz="2000" dirty="0"/>
              <a:t>2.(        )</a:t>
            </a:r>
          </a:p>
          <a:p>
            <a:endParaRPr lang="en-US" sz="2000" dirty="0"/>
          </a:p>
          <a:p>
            <a:r>
              <a:rPr lang="en-US" sz="2000" dirty="0"/>
              <a:t>3.(        )</a:t>
            </a:r>
          </a:p>
          <a:p>
            <a:endParaRPr lang="en-US" sz="2000" dirty="0"/>
          </a:p>
          <a:p>
            <a:r>
              <a:rPr lang="en-US" sz="2000" dirty="0"/>
              <a:t>4.(        )</a:t>
            </a:r>
          </a:p>
        </p:txBody>
      </p:sp>
    </p:spTree>
    <p:extLst>
      <p:ext uri="{BB962C8B-B14F-4D97-AF65-F5344CB8AC3E}">
        <p14:creationId xmlns:p14="http://schemas.microsoft.com/office/powerpoint/2010/main" val="23030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398408B-8A81-402B-8B66-CF9525DF5BF7}"/>
              </a:ext>
            </a:extLst>
          </p:cNvPr>
          <p:cNvSpPr/>
          <p:nvPr/>
        </p:nvSpPr>
        <p:spPr>
          <a:xfrm>
            <a:off x="194753" y="175334"/>
            <a:ext cx="11802494" cy="6507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9583D7CE-4122-47BA-A4B1-8217003340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343" y="236125"/>
            <a:ext cx="2234356" cy="811679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8880EB36-09F3-4E4B-B462-142D1A2FDD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742" y="1078688"/>
            <a:ext cx="1316194" cy="464132"/>
          </a:xfrm>
          <a:prstGeom prst="rect">
            <a:avLst/>
          </a:prstGeom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9BDF0FC5-FDC9-4F14-AF54-64898A0506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9715" y="1080927"/>
            <a:ext cx="5848850" cy="2571178"/>
          </a:xfrm>
          <a:prstGeom prst="rect">
            <a:avLst/>
          </a:prstGeom>
        </p:spPr>
      </p:pic>
      <p:pic>
        <p:nvPicPr>
          <p:cNvPr id="14" name="Picture 9">
            <a:extLst>
              <a:ext uri="{FF2B5EF4-FFF2-40B4-BE49-F238E27FC236}">
                <a16:creationId xmlns:a16="http://schemas.microsoft.com/office/drawing/2014/main" id="{291297D2-0EC6-4AC8-BF52-1A5AB06290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9715" y="4063146"/>
            <a:ext cx="6130676" cy="2034550"/>
          </a:xfrm>
          <a:prstGeom prst="rect">
            <a:avLst/>
          </a:prstGeom>
        </p:spPr>
      </p:pic>
      <p:pic>
        <p:nvPicPr>
          <p:cNvPr id="16" name="Picture 3">
            <a:extLst>
              <a:ext uri="{FF2B5EF4-FFF2-40B4-BE49-F238E27FC236}">
                <a16:creationId xmlns:a16="http://schemas.microsoft.com/office/drawing/2014/main" id="{336E564A-82AC-4240-B474-CEE527B375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435" y="1613196"/>
            <a:ext cx="4504647" cy="811680"/>
          </a:xfrm>
          <a:prstGeom prst="rect">
            <a:avLst/>
          </a:prstGeom>
        </p:spPr>
      </p:pic>
      <p:pic>
        <p:nvPicPr>
          <p:cNvPr id="17" name="X_[08-16]_kotoba2">
            <a:hlinkClick r:id="" action="ppaction://media"/>
            <a:extLst>
              <a:ext uri="{FF2B5EF4-FFF2-40B4-BE49-F238E27FC236}">
                <a16:creationId xmlns:a16="http://schemas.microsoft.com/office/drawing/2014/main" id="{F5EEF6DB-9644-476D-948A-0C10FC78EB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63459" y="2318676"/>
            <a:ext cx="487363" cy="487363"/>
          </a:xfrm>
          <a:prstGeom prst="rect">
            <a:avLst/>
          </a:prstGeom>
        </p:spPr>
      </p:pic>
      <p:sp>
        <p:nvSpPr>
          <p:cNvPr id="18" name="TextBox 1">
            <a:extLst>
              <a:ext uri="{FF2B5EF4-FFF2-40B4-BE49-F238E27FC236}">
                <a16:creationId xmlns:a16="http://schemas.microsoft.com/office/drawing/2014/main" id="{6A9239DE-6016-4A70-AA60-617219F124BE}"/>
              </a:ext>
            </a:extLst>
          </p:cNvPr>
          <p:cNvSpPr txBox="1"/>
          <p:nvPr/>
        </p:nvSpPr>
        <p:spPr>
          <a:xfrm>
            <a:off x="1816483" y="2699839"/>
            <a:ext cx="16693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)</a:t>
            </a:r>
          </a:p>
          <a:p>
            <a:endParaRPr lang="en-US" sz="2000" dirty="0"/>
          </a:p>
          <a:p>
            <a:r>
              <a:rPr lang="en-US" sz="2000" dirty="0"/>
              <a:t>2.(        )</a:t>
            </a:r>
          </a:p>
          <a:p>
            <a:endParaRPr lang="en-US" sz="2000" dirty="0"/>
          </a:p>
          <a:p>
            <a:r>
              <a:rPr lang="en-US" sz="2000" dirty="0"/>
              <a:t>3.(        )</a:t>
            </a:r>
          </a:p>
          <a:p>
            <a:endParaRPr lang="en-US" sz="2000" dirty="0"/>
          </a:p>
          <a:p>
            <a:r>
              <a:rPr lang="en-US" sz="2000" dirty="0"/>
              <a:t>4.(        )</a:t>
            </a:r>
          </a:p>
        </p:txBody>
      </p:sp>
      <p:sp>
        <p:nvSpPr>
          <p:cNvPr id="20" name="TextBox 8">
            <a:extLst>
              <a:ext uri="{FF2B5EF4-FFF2-40B4-BE49-F238E27FC236}">
                <a16:creationId xmlns:a16="http://schemas.microsoft.com/office/drawing/2014/main" id="{121871E1-7749-4D6B-83AB-64D671B54829}"/>
              </a:ext>
            </a:extLst>
          </p:cNvPr>
          <p:cNvSpPr txBox="1"/>
          <p:nvPr/>
        </p:nvSpPr>
        <p:spPr>
          <a:xfrm>
            <a:off x="2243782" y="2627397"/>
            <a:ext cx="368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A4018A7B-3C5B-4B94-B51B-954AD092F50E}"/>
              </a:ext>
            </a:extLst>
          </p:cNvPr>
          <p:cNvSpPr txBox="1"/>
          <p:nvPr/>
        </p:nvSpPr>
        <p:spPr>
          <a:xfrm>
            <a:off x="2243781" y="3223059"/>
            <a:ext cx="368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68D97EE0-4B56-42BD-B940-86F7BBE82BDC}"/>
              </a:ext>
            </a:extLst>
          </p:cNvPr>
          <p:cNvSpPr txBox="1"/>
          <p:nvPr/>
        </p:nvSpPr>
        <p:spPr>
          <a:xfrm>
            <a:off x="2243780" y="3855759"/>
            <a:ext cx="368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23" name="TextBox 12">
            <a:extLst>
              <a:ext uri="{FF2B5EF4-FFF2-40B4-BE49-F238E27FC236}">
                <a16:creationId xmlns:a16="http://schemas.microsoft.com/office/drawing/2014/main" id="{0376AE17-62C9-44FD-8AB5-33EF5D40401C}"/>
              </a:ext>
            </a:extLst>
          </p:cNvPr>
          <p:cNvSpPr txBox="1"/>
          <p:nvPr/>
        </p:nvSpPr>
        <p:spPr>
          <a:xfrm>
            <a:off x="2243780" y="4488460"/>
            <a:ext cx="368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275537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048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A6AE4A-2413-4811-BE59-5E41830CF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08" y="555429"/>
            <a:ext cx="2700781" cy="7313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F3D106-61CB-4B90-A8F0-F88B5375B4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708" y="1286749"/>
            <a:ext cx="10168216" cy="99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8642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X_[08-17]_kiku1">
            <a:hlinkClick r:id="" action="ppaction://media"/>
            <a:extLst>
              <a:ext uri="{FF2B5EF4-FFF2-40B4-BE49-F238E27FC236}">
                <a16:creationId xmlns:a16="http://schemas.microsoft.com/office/drawing/2014/main" id="{28A91E7C-26D3-4FCD-9D3A-5D215CCAFC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40339" y="1838930"/>
            <a:ext cx="487363" cy="487363"/>
          </a:xfrm>
          <a:prstGeom prst="rect">
            <a:avLst/>
          </a:prstGeom>
        </p:spPr>
      </p:pic>
      <p:pic>
        <p:nvPicPr>
          <p:cNvPr id="12" name="X_[08-18]_kiku2">
            <a:hlinkClick r:id="" action="ppaction://media"/>
            <a:extLst>
              <a:ext uri="{FF2B5EF4-FFF2-40B4-BE49-F238E27FC236}">
                <a16:creationId xmlns:a16="http://schemas.microsoft.com/office/drawing/2014/main" id="{2A5656C4-EE60-4F56-9EF1-2AA2825EE37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98632" y="1825270"/>
            <a:ext cx="487363" cy="4873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C950C2B-CB06-4728-AD15-45889116BA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9686" y="2312633"/>
            <a:ext cx="6640498" cy="367207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30155B3-513D-441D-B1B5-2B6400FA02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2165" y="514619"/>
            <a:ext cx="7936168" cy="83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24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8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04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80A1D3-CC65-46A4-AFFB-7DEA5091F2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2165" y="514619"/>
            <a:ext cx="7936168" cy="8369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093F6E-D48F-4B31-9E4C-CF494E0E55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3177" y="2289734"/>
            <a:ext cx="6568253" cy="36351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4BF1473-756B-479A-B2F0-10A511D0A6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39645" y="2289734"/>
            <a:ext cx="3237936" cy="3635173"/>
          </a:xfrm>
          <a:prstGeom prst="rect">
            <a:avLst/>
          </a:prstGeom>
        </p:spPr>
      </p:pic>
      <p:pic>
        <p:nvPicPr>
          <p:cNvPr id="5" name="X_[08-19]_kiku3">
            <a:hlinkClick r:id="" action="ppaction://media"/>
            <a:extLst>
              <a:ext uri="{FF2B5EF4-FFF2-40B4-BE49-F238E27FC236}">
                <a16:creationId xmlns:a16="http://schemas.microsoft.com/office/drawing/2014/main" id="{734C7EE9-78A8-4B55-9AC7-FB72F33820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8348" y="1802370"/>
            <a:ext cx="487363" cy="487363"/>
          </a:xfrm>
          <a:prstGeom prst="rect">
            <a:avLst/>
          </a:prstGeom>
        </p:spPr>
      </p:pic>
      <p:pic>
        <p:nvPicPr>
          <p:cNvPr id="6" name="X_[08-20]_kiku4">
            <a:hlinkClick r:id="" action="ppaction://media"/>
            <a:extLst>
              <a:ext uri="{FF2B5EF4-FFF2-40B4-BE49-F238E27FC236}">
                <a16:creationId xmlns:a16="http://schemas.microsoft.com/office/drawing/2014/main" id="{348F4D74-8E20-4F55-8E43-6AA35802C38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52318" y="1802370"/>
            <a:ext cx="487363" cy="487363"/>
          </a:xfrm>
          <a:prstGeom prst="rect">
            <a:avLst/>
          </a:prstGeom>
        </p:spPr>
      </p:pic>
      <p:pic>
        <p:nvPicPr>
          <p:cNvPr id="7" name="X_[08-21]_kiku5">
            <a:hlinkClick r:id="" action="ppaction://media"/>
            <a:extLst>
              <a:ext uri="{FF2B5EF4-FFF2-40B4-BE49-F238E27FC236}">
                <a16:creationId xmlns:a16="http://schemas.microsoft.com/office/drawing/2014/main" id="{4C0ADFA3-DADF-4221-B6E2-25331930B24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322606" y="180236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41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7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7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398408B-8A81-402B-8B66-CF9525DF5BF7}"/>
              </a:ext>
            </a:extLst>
          </p:cNvPr>
          <p:cNvSpPr/>
          <p:nvPr/>
        </p:nvSpPr>
        <p:spPr>
          <a:xfrm>
            <a:off x="194753" y="175334"/>
            <a:ext cx="11802494" cy="6507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X_[08-17]_kiku1">
            <a:hlinkClick r:id="" action="ppaction://media"/>
            <a:extLst>
              <a:ext uri="{FF2B5EF4-FFF2-40B4-BE49-F238E27FC236}">
                <a16:creationId xmlns:a16="http://schemas.microsoft.com/office/drawing/2014/main" id="{28A91E7C-26D3-4FCD-9D3A-5D215CCAFC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49686" y="1825270"/>
            <a:ext cx="487363" cy="487363"/>
          </a:xfrm>
          <a:prstGeom prst="rect">
            <a:avLst/>
          </a:prstGeom>
        </p:spPr>
      </p:pic>
      <p:pic>
        <p:nvPicPr>
          <p:cNvPr id="12" name="X_[08-18]_kiku2">
            <a:hlinkClick r:id="" action="ppaction://media"/>
            <a:extLst>
              <a:ext uri="{FF2B5EF4-FFF2-40B4-BE49-F238E27FC236}">
                <a16:creationId xmlns:a16="http://schemas.microsoft.com/office/drawing/2014/main" id="{2A5656C4-EE60-4F56-9EF1-2AA2825EE37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87557" y="1844186"/>
            <a:ext cx="487363" cy="4873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C950C2B-CB06-4728-AD15-45889116BA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9686" y="2312633"/>
            <a:ext cx="6640498" cy="367207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30155B3-513D-441D-B1B5-2B6400FA02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2165" y="514619"/>
            <a:ext cx="7936168" cy="8369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098F39-1E31-453F-B5AC-BE04884FEA0A}"/>
              </a:ext>
            </a:extLst>
          </p:cNvPr>
          <p:cNvSpPr txBox="1"/>
          <p:nvPr/>
        </p:nvSpPr>
        <p:spPr>
          <a:xfrm>
            <a:off x="4394447" y="4078005"/>
            <a:ext cx="51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★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51B3D8-4FD8-4701-A306-C175157C0633}"/>
              </a:ext>
            </a:extLst>
          </p:cNvPr>
          <p:cNvSpPr txBox="1"/>
          <p:nvPr/>
        </p:nvSpPr>
        <p:spPr>
          <a:xfrm>
            <a:off x="8683021" y="3014164"/>
            <a:ext cx="51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★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94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748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704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6FD3AF5-8538-468B-B679-8C8A30601858}"/>
              </a:ext>
            </a:extLst>
          </p:cNvPr>
          <p:cNvSpPr/>
          <p:nvPr/>
        </p:nvSpPr>
        <p:spPr>
          <a:xfrm>
            <a:off x="194753" y="175334"/>
            <a:ext cx="11802494" cy="6507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80A1D3-CC65-46A4-AFFB-7DEA5091F2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3177" y="395586"/>
            <a:ext cx="7936168" cy="8369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093F6E-D48F-4B31-9E4C-CF494E0E55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3177" y="2289734"/>
            <a:ext cx="6568253" cy="36351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4BF1473-756B-479A-B2F0-10A511D0A6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39645" y="2289734"/>
            <a:ext cx="3237936" cy="3635173"/>
          </a:xfrm>
          <a:prstGeom prst="rect">
            <a:avLst/>
          </a:prstGeom>
        </p:spPr>
      </p:pic>
      <p:pic>
        <p:nvPicPr>
          <p:cNvPr id="5" name="X_[08-19]_kiku3">
            <a:hlinkClick r:id="" action="ppaction://media"/>
            <a:extLst>
              <a:ext uri="{FF2B5EF4-FFF2-40B4-BE49-F238E27FC236}">
                <a16:creationId xmlns:a16="http://schemas.microsoft.com/office/drawing/2014/main" id="{734C7EE9-78A8-4B55-9AC7-FB72F33820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88331" y="1802370"/>
            <a:ext cx="487363" cy="487363"/>
          </a:xfrm>
          <a:prstGeom prst="rect">
            <a:avLst/>
          </a:prstGeom>
        </p:spPr>
      </p:pic>
      <p:pic>
        <p:nvPicPr>
          <p:cNvPr id="6" name="X_[08-20]_kiku4">
            <a:hlinkClick r:id="" action="ppaction://media"/>
            <a:extLst>
              <a:ext uri="{FF2B5EF4-FFF2-40B4-BE49-F238E27FC236}">
                <a16:creationId xmlns:a16="http://schemas.microsoft.com/office/drawing/2014/main" id="{348F4D74-8E20-4F55-8E43-6AA35802C38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52318" y="1802370"/>
            <a:ext cx="487363" cy="487363"/>
          </a:xfrm>
          <a:prstGeom prst="rect">
            <a:avLst/>
          </a:prstGeom>
        </p:spPr>
      </p:pic>
      <p:pic>
        <p:nvPicPr>
          <p:cNvPr id="7" name="X_[08-21]_kiku5">
            <a:hlinkClick r:id="" action="ppaction://media"/>
            <a:extLst>
              <a:ext uri="{FF2B5EF4-FFF2-40B4-BE49-F238E27FC236}">
                <a16:creationId xmlns:a16="http://schemas.microsoft.com/office/drawing/2014/main" id="{4C0ADFA3-DADF-4221-B6E2-25331930B24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90218" y="1802370"/>
            <a:ext cx="487363" cy="4873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439B601-23AF-416B-A286-0B4674199DE3}"/>
              </a:ext>
            </a:extLst>
          </p:cNvPr>
          <p:cNvSpPr txBox="1"/>
          <p:nvPr/>
        </p:nvSpPr>
        <p:spPr>
          <a:xfrm>
            <a:off x="2787588" y="3057073"/>
            <a:ext cx="51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★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215872-4881-4D7A-A643-D401348640D0}"/>
              </a:ext>
            </a:extLst>
          </p:cNvPr>
          <p:cNvSpPr txBox="1"/>
          <p:nvPr/>
        </p:nvSpPr>
        <p:spPr>
          <a:xfrm>
            <a:off x="6080529" y="3429000"/>
            <a:ext cx="51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★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A6C1E9-3A66-482D-B971-A93B64979E46}"/>
              </a:ext>
            </a:extLst>
          </p:cNvPr>
          <p:cNvSpPr txBox="1"/>
          <p:nvPr/>
        </p:nvSpPr>
        <p:spPr>
          <a:xfrm>
            <a:off x="9552374" y="4142523"/>
            <a:ext cx="51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★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95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77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57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57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X_[08-17]_kiku1">
            <a:hlinkClick r:id="" action="ppaction://media"/>
            <a:extLst>
              <a:ext uri="{FF2B5EF4-FFF2-40B4-BE49-F238E27FC236}">
                <a16:creationId xmlns:a16="http://schemas.microsoft.com/office/drawing/2014/main" id="{28A91E7C-26D3-4FCD-9D3A-5D215CCAFC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83189" y="1825270"/>
            <a:ext cx="487363" cy="487363"/>
          </a:xfrm>
          <a:prstGeom prst="rect">
            <a:avLst/>
          </a:prstGeom>
        </p:spPr>
      </p:pic>
      <p:pic>
        <p:nvPicPr>
          <p:cNvPr id="12" name="X_[08-18]_kiku2">
            <a:hlinkClick r:id="" action="ppaction://media"/>
            <a:extLst>
              <a:ext uri="{FF2B5EF4-FFF2-40B4-BE49-F238E27FC236}">
                <a16:creationId xmlns:a16="http://schemas.microsoft.com/office/drawing/2014/main" id="{2A5656C4-EE60-4F56-9EF1-2AA2825EE37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02821" y="1836821"/>
            <a:ext cx="487363" cy="4873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C950C2B-CB06-4728-AD15-45889116BA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9686" y="2312633"/>
            <a:ext cx="6640498" cy="36720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1860AC-5CAC-4339-8E9B-AE4D18BFBD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3177" y="407136"/>
            <a:ext cx="9046346" cy="13952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3D48BB-0025-40C8-97CF-AFD78E59F940}"/>
              </a:ext>
            </a:extLst>
          </p:cNvPr>
          <p:cNvSpPr txBox="1"/>
          <p:nvPr/>
        </p:nvSpPr>
        <p:spPr>
          <a:xfrm>
            <a:off x="4394447" y="4078005"/>
            <a:ext cx="51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★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FC9EE8-0686-4D44-874C-F7B4E65199FE}"/>
              </a:ext>
            </a:extLst>
          </p:cNvPr>
          <p:cNvSpPr txBox="1"/>
          <p:nvPr/>
        </p:nvSpPr>
        <p:spPr>
          <a:xfrm>
            <a:off x="8683021" y="3014164"/>
            <a:ext cx="51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★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20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8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04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093F6E-D48F-4B31-9E4C-CF494E0E55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3177" y="2289734"/>
            <a:ext cx="6568253" cy="36351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4BF1473-756B-479A-B2F0-10A511D0A6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39645" y="2289734"/>
            <a:ext cx="3237936" cy="3635173"/>
          </a:xfrm>
          <a:prstGeom prst="rect">
            <a:avLst/>
          </a:prstGeom>
        </p:spPr>
      </p:pic>
      <p:pic>
        <p:nvPicPr>
          <p:cNvPr id="5" name="X_[08-19]_kiku3">
            <a:hlinkClick r:id="" action="ppaction://media"/>
            <a:extLst>
              <a:ext uri="{FF2B5EF4-FFF2-40B4-BE49-F238E27FC236}">
                <a16:creationId xmlns:a16="http://schemas.microsoft.com/office/drawing/2014/main" id="{734C7EE9-78A8-4B55-9AC7-FB72F33820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90723" y="1802370"/>
            <a:ext cx="487363" cy="487363"/>
          </a:xfrm>
          <a:prstGeom prst="rect">
            <a:avLst/>
          </a:prstGeom>
        </p:spPr>
      </p:pic>
      <p:pic>
        <p:nvPicPr>
          <p:cNvPr id="6" name="X_[08-20]_kiku4">
            <a:hlinkClick r:id="" action="ppaction://media"/>
            <a:extLst>
              <a:ext uri="{FF2B5EF4-FFF2-40B4-BE49-F238E27FC236}">
                <a16:creationId xmlns:a16="http://schemas.microsoft.com/office/drawing/2014/main" id="{348F4D74-8E20-4F55-8E43-6AA35802C38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52318" y="1802370"/>
            <a:ext cx="487363" cy="487363"/>
          </a:xfrm>
          <a:prstGeom prst="rect">
            <a:avLst/>
          </a:prstGeom>
        </p:spPr>
      </p:pic>
      <p:pic>
        <p:nvPicPr>
          <p:cNvPr id="7" name="X_[08-21]_kiku5">
            <a:hlinkClick r:id="" action="ppaction://media"/>
            <a:extLst>
              <a:ext uri="{FF2B5EF4-FFF2-40B4-BE49-F238E27FC236}">
                <a16:creationId xmlns:a16="http://schemas.microsoft.com/office/drawing/2014/main" id="{4C0ADFA3-DADF-4221-B6E2-25331930B24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482364" y="1838646"/>
            <a:ext cx="487363" cy="4873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60324E-06AF-419C-9AF4-3502FA6E0EC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3177" y="407136"/>
            <a:ext cx="9046346" cy="13952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41C53FF-03E4-4C5C-9FFC-1724BCB77187}"/>
              </a:ext>
            </a:extLst>
          </p:cNvPr>
          <p:cNvSpPr txBox="1"/>
          <p:nvPr/>
        </p:nvSpPr>
        <p:spPr>
          <a:xfrm>
            <a:off x="2787588" y="3057073"/>
            <a:ext cx="51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★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22967F-F22E-4FEB-8AF4-FCE0F5A27AB3}"/>
              </a:ext>
            </a:extLst>
          </p:cNvPr>
          <p:cNvSpPr txBox="1"/>
          <p:nvPr/>
        </p:nvSpPr>
        <p:spPr>
          <a:xfrm>
            <a:off x="6080529" y="3429000"/>
            <a:ext cx="51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★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2858BC-4DAF-47B0-8DA5-4783B7091485}"/>
              </a:ext>
            </a:extLst>
          </p:cNvPr>
          <p:cNvSpPr txBox="1"/>
          <p:nvPr/>
        </p:nvSpPr>
        <p:spPr>
          <a:xfrm>
            <a:off x="9552374" y="4142523"/>
            <a:ext cx="51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★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62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7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7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054C786-FB12-4452-90E4-6ADBD17E924B}"/>
              </a:ext>
            </a:extLst>
          </p:cNvPr>
          <p:cNvSpPr/>
          <p:nvPr/>
        </p:nvSpPr>
        <p:spPr>
          <a:xfrm>
            <a:off x="194753" y="175334"/>
            <a:ext cx="11802494" cy="6507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X_[08-17]_kiku1">
            <a:hlinkClick r:id="" action="ppaction://media"/>
            <a:extLst>
              <a:ext uri="{FF2B5EF4-FFF2-40B4-BE49-F238E27FC236}">
                <a16:creationId xmlns:a16="http://schemas.microsoft.com/office/drawing/2014/main" id="{28A91E7C-26D3-4FCD-9D3A-5D215CCAFC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58243" y="1825270"/>
            <a:ext cx="487363" cy="487363"/>
          </a:xfrm>
          <a:prstGeom prst="rect">
            <a:avLst/>
          </a:prstGeom>
        </p:spPr>
      </p:pic>
      <p:pic>
        <p:nvPicPr>
          <p:cNvPr id="12" name="X_[08-18]_kiku2">
            <a:hlinkClick r:id="" action="ppaction://media"/>
            <a:extLst>
              <a:ext uri="{FF2B5EF4-FFF2-40B4-BE49-F238E27FC236}">
                <a16:creationId xmlns:a16="http://schemas.microsoft.com/office/drawing/2014/main" id="{2A5656C4-EE60-4F56-9EF1-2AA2825EE37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02821" y="1836821"/>
            <a:ext cx="487363" cy="4873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C950C2B-CB06-4728-AD15-45889116BA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9686" y="2312633"/>
            <a:ext cx="6640498" cy="36720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1860AC-5CAC-4339-8E9B-AE4D18BFBD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3177" y="407136"/>
            <a:ext cx="9046346" cy="13952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24702C-3EF3-438D-B41F-90A6DDC695A6}"/>
              </a:ext>
            </a:extLst>
          </p:cNvPr>
          <p:cNvSpPr txBox="1"/>
          <p:nvPr/>
        </p:nvSpPr>
        <p:spPr>
          <a:xfrm>
            <a:off x="4394447" y="4078005"/>
            <a:ext cx="51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★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63E8E5-6E5B-4166-9D9D-C081D8C8A5A0}"/>
              </a:ext>
            </a:extLst>
          </p:cNvPr>
          <p:cNvSpPr txBox="1"/>
          <p:nvPr/>
        </p:nvSpPr>
        <p:spPr>
          <a:xfrm>
            <a:off x="8683021" y="3014164"/>
            <a:ext cx="51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★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585B6F-3C95-4486-8F74-CE033B8CE23C}"/>
              </a:ext>
            </a:extLst>
          </p:cNvPr>
          <p:cNvSpPr txBox="1"/>
          <p:nvPr/>
        </p:nvSpPr>
        <p:spPr>
          <a:xfrm>
            <a:off x="3189223" y="5461491"/>
            <a:ext cx="512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96E711E-622E-4FC4-B804-BC47FAD7BA1D}"/>
              </a:ext>
            </a:extLst>
          </p:cNvPr>
          <p:cNvSpPr txBox="1"/>
          <p:nvPr/>
        </p:nvSpPr>
        <p:spPr>
          <a:xfrm>
            <a:off x="8376142" y="5461491"/>
            <a:ext cx="512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1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748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704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6" grpId="0"/>
      <p:bldP spid="1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90D620-3DAF-4CAF-A005-CF09B4B3C4CF}"/>
              </a:ext>
            </a:extLst>
          </p:cNvPr>
          <p:cNvSpPr/>
          <p:nvPr/>
        </p:nvSpPr>
        <p:spPr>
          <a:xfrm>
            <a:off x="194753" y="175334"/>
            <a:ext cx="11802494" cy="6507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093F6E-D48F-4B31-9E4C-CF494E0E55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3177" y="2289734"/>
            <a:ext cx="6568253" cy="36351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4BF1473-756B-479A-B2F0-10A511D0A6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39645" y="2289734"/>
            <a:ext cx="3237936" cy="3635173"/>
          </a:xfrm>
          <a:prstGeom prst="rect">
            <a:avLst/>
          </a:prstGeom>
        </p:spPr>
      </p:pic>
      <p:pic>
        <p:nvPicPr>
          <p:cNvPr id="5" name="X_[08-19]_kiku3">
            <a:hlinkClick r:id="" action="ppaction://media"/>
            <a:extLst>
              <a:ext uri="{FF2B5EF4-FFF2-40B4-BE49-F238E27FC236}">
                <a16:creationId xmlns:a16="http://schemas.microsoft.com/office/drawing/2014/main" id="{734C7EE9-78A8-4B55-9AC7-FB72F33820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88331" y="1790489"/>
            <a:ext cx="487363" cy="487363"/>
          </a:xfrm>
          <a:prstGeom prst="rect">
            <a:avLst/>
          </a:prstGeom>
        </p:spPr>
      </p:pic>
      <p:pic>
        <p:nvPicPr>
          <p:cNvPr id="6" name="X_[08-20]_kiku4">
            <a:hlinkClick r:id="" action="ppaction://media"/>
            <a:extLst>
              <a:ext uri="{FF2B5EF4-FFF2-40B4-BE49-F238E27FC236}">
                <a16:creationId xmlns:a16="http://schemas.microsoft.com/office/drawing/2014/main" id="{348F4D74-8E20-4F55-8E43-6AA35802C38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52318" y="1802370"/>
            <a:ext cx="487363" cy="487363"/>
          </a:xfrm>
          <a:prstGeom prst="rect">
            <a:avLst/>
          </a:prstGeom>
        </p:spPr>
      </p:pic>
      <p:pic>
        <p:nvPicPr>
          <p:cNvPr id="7" name="X_[08-21]_kiku5">
            <a:hlinkClick r:id="" action="ppaction://media"/>
            <a:extLst>
              <a:ext uri="{FF2B5EF4-FFF2-40B4-BE49-F238E27FC236}">
                <a16:creationId xmlns:a16="http://schemas.microsoft.com/office/drawing/2014/main" id="{4C0ADFA3-DADF-4221-B6E2-25331930B24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413747" y="1802370"/>
            <a:ext cx="487363" cy="4873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60324E-06AF-419C-9AF4-3502FA6E0EC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3177" y="407136"/>
            <a:ext cx="9046346" cy="13952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FCABA56-546E-4B6C-9F68-4F981F27B06A}"/>
              </a:ext>
            </a:extLst>
          </p:cNvPr>
          <p:cNvSpPr txBox="1"/>
          <p:nvPr/>
        </p:nvSpPr>
        <p:spPr>
          <a:xfrm>
            <a:off x="2787588" y="3057073"/>
            <a:ext cx="51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★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23DF97-EDF9-42E4-A2EA-D4F9DD1B147B}"/>
              </a:ext>
            </a:extLst>
          </p:cNvPr>
          <p:cNvSpPr txBox="1"/>
          <p:nvPr/>
        </p:nvSpPr>
        <p:spPr>
          <a:xfrm>
            <a:off x="6080529" y="3429000"/>
            <a:ext cx="51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★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8DE497-941B-4989-8983-2E202EA09779}"/>
              </a:ext>
            </a:extLst>
          </p:cNvPr>
          <p:cNvSpPr txBox="1"/>
          <p:nvPr/>
        </p:nvSpPr>
        <p:spPr>
          <a:xfrm>
            <a:off x="9552374" y="4142523"/>
            <a:ext cx="51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★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69DC58-0A9E-47BC-8845-2AD6D5CFF8DF}"/>
              </a:ext>
            </a:extLst>
          </p:cNvPr>
          <p:cNvSpPr txBox="1"/>
          <p:nvPr/>
        </p:nvSpPr>
        <p:spPr>
          <a:xfrm>
            <a:off x="3046740" y="5401687"/>
            <a:ext cx="512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87E6A8-768E-454C-B69E-7144A0957F3B}"/>
              </a:ext>
            </a:extLst>
          </p:cNvPr>
          <p:cNvSpPr txBox="1"/>
          <p:nvPr/>
        </p:nvSpPr>
        <p:spPr>
          <a:xfrm>
            <a:off x="5461907" y="5401687"/>
            <a:ext cx="512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E5CD5A-EFAE-40B0-999B-096E11595483}"/>
              </a:ext>
            </a:extLst>
          </p:cNvPr>
          <p:cNvSpPr txBox="1"/>
          <p:nvPr/>
        </p:nvSpPr>
        <p:spPr>
          <a:xfrm>
            <a:off x="8888877" y="5401687"/>
            <a:ext cx="512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23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77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57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57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3" grpId="0"/>
      <p:bldP spid="14" grpId="0"/>
      <p:bldP spid="1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8DB6C93-8D3C-491A-8577-4C8353011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596899"/>
            <a:ext cx="10905066" cy="204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6351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D1E2A5-7684-4665-ABF2-9CADF7495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6526" y="1009650"/>
            <a:ext cx="10358947" cy="4064249"/>
          </a:xfrm>
          <a:prstGeom prst="rect">
            <a:avLst/>
          </a:prstGeom>
        </p:spPr>
      </p:pic>
      <p:pic>
        <p:nvPicPr>
          <p:cNvPr id="8" name="X_[08-17]_kiku1">
            <a:hlinkClick r:id="" action="ppaction://media"/>
            <a:extLst>
              <a:ext uri="{FF2B5EF4-FFF2-40B4-BE49-F238E27FC236}">
                <a16:creationId xmlns:a16="http://schemas.microsoft.com/office/drawing/2014/main" id="{552F1F13-1822-47F3-A843-E265569759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28811" y="1687388"/>
            <a:ext cx="487363" cy="487363"/>
          </a:xfrm>
          <a:prstGeom prst="rect">
            <a:avLst/>
          </a:prstGeom>
        </p:spPr>
      </p:pic>
      <p:pic>
        <p:nvPicPr>
          <p:cNvPr id="9" name="X_[08-18]_kiku2">
            <a:hlinkClick r:id="" action="ppaction://media"/>
            <a:extLst>
              <a:ext uri="{FF2B5EF4-FFF2-40B4-BE49-F238E27FC236}">
                <a16:creationId xmlns:a16="http://schemas.microsoft.com/office/drawing/2014/main" id="{9919788E-6502-42A3-9AC2-1AE98A9AD23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28811" y="401503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63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8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0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8FCAA3-D7F1-41A0-89AE-F371687FFF5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5889"/>
          <a:stretch/>
        </p:blipFill>
        <p:spPr>
          <a:xfrm>
            <a:off x="1288732" y="156911"/>
            <a:ext cx="8918864" cy="37782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942CE1-D513-44C9-92A0-81241A2652B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10557"/>
          <a:stretch/>
        </p:blipFill>
        <p:spPr>
          <a:xfrm>
            <a:off x="1279821" y="4132162"/>
            <a:ext cx="8918864" cy="2503103"/>
          </a:xfrm>
          <a:prstGeom prst="rect">
            <a:avLst/>
          </a:prstGeom>
        </p:spPr>
      </p:pic>
      <p:pic>
        <p:nvPicPr>
          <p:cNvPr id="4" name="X_[08-19]_kiku3">
            <a:hlinkClick r:id="" action="ppaction://media"/>
            <a:extLst>
              <a:ext uri="{FF2B5EF4-FFF2-40B4-BE49-F238E27FC236}">
                <a16:creationId xmlns:a16="http://schemas.microsoft.com/office/drawing/2014/main" id="{AB860561-4E81-40A3-8699-7D1BCF3A50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199303" y="773670"/>
            <a:ext cx="487363" cy="487363"/>
          </a:xfrm>
          <a:prstGeom prst="rect">
            <a:avLst/>
          </a:prstGeom>
        </p:spPr>
      </p:pic>
      <p:pic>
        <p:nvPicPr>
          <p:cNvPr id="5" name="X_[08-20]_kiku4">
            <a:hlinkClick r:id="" action="ppaction://media"/>
            <a:extLst>
              <a:ext uri="{FF2B5EF4-FFF2-40B4-BE49-F238E27FC236}">
                <a16:creationId xmlns:a16="http://schemas.microsoft.com/office/drawing/2014/main" id="{600E78FE-6290-456A-80B0-20105E32FFF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199302" y="2709557"/>
            <a:ext cx="487363" cy="487363"/>
          </a:xfrm>
          <a:prstGeom prst="rect">
            <a:avLst/>
          </a:prstGeom>
        </p:spPr>
      </p:pic>
      <p:pic>
        <p:nvPicPr>
          <p:cNvPr id="6" name="X_[08-21]_kiku5">
            <a:hlinkClick r:id="" action="ppaction://media"/>
            <a:extLst>
              <a:ext uri="{FF2B5EF4-FFF2-40B4-BE49-F238E27FC236}">
                <a16:creationId xmlns:a16="http://schemas.microsoft.com/office/drawing/2014/main" id="{C7AE1A30-47BB-4D2E-AF4F-9B4D03535C9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199301" y="464544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94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7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57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8F55B1C-6DB8-4678-98AC-31E852433844}"/>
              </a:ext>
            </a:extLst>
          </p:cNvPr>
          <p:cNvSpPr/>
          <p:nvPr/>
        </p:nvSpPr>
        <p:spPr>
          <a:xfrm>
            <a:off x="1136341" y="1189609"/>
            <a:ext cx="9907480" cy="4962617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D2F169-9A8A-4384-8A9A-44B025920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7481" y="501590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D6A831-0F8B-4E9D-B1EB-045E5FF194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7481" y="1686595"/>
            <a:ext cx="8330689" cy="9678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361A96-337A-433F-A56A-68890D7A37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4124" y="2815203"/>
            <a:ext cx="4362187" cy="9504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0A81BF-DB74-4182-89A4-2665D4CF79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4124" y="3834776"/>
            <a:ext cx="3523170" cy="9643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83790E-1214-4C60-ABEA-EAA46453BE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8810" y="4780624"/>
            <a:ext cx="3241179" cy="967828"/>
          </a:xfrm>
          <a:prstGeom prst="rect">
            <a:avLst/>
          </a:prstGeom>
        </p:spPr>
      </p:pic>
      <p:pic>
        <p:nvPicPr>
          <p:cNvPr id="13" name="X_[08-22]_katachi">
            <a:hlinkClick r:id="" action="ppaction://media"/>
            <a:extLst>
              <a:ext uri="{FF2B5EF4-FFF2-40B4-BE49-F238E27FC236}">
                <a16:creationId xmlns:a16="http://schemas.microsoft.com/office/drawing/2014/main" id="{A3DBB6FD-579E-4A40-A2BC-D5FCEB79E1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086731" y="232784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515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7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E94237-92EC-4920-918D-1ACAA0D572C3}"/>
              </a:ext>
            </a:extLst>
          </p:cNvPr>
          <p:cNvSpPr/>
          <p:nvPr/>
        </p:nvSpPr>
        <p:spPr>
          <a:xfrm>
            <a:off x="194753" y="175334"/>
            <a:ext cx="11802494" cy="6507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F55B1C-6DB8-4678-98AC-31E852433844}"/>
              </a:ext>
            </a:extLst>
          </p:cNvPr>
          <p:cNvSpPr/>
          <p:nvPr/>
        </p:nvSpPr>
        <p:spPr>
          <a:xfrm>
            <a:off x="1136341" y="1189609"/>
            <a:ext cx="9907480" cy="4962617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D2F169-9A8A-4384-8A9A-44B025920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7481" y="501590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D6A831-0F8B-4E9D-B1EB-045E5FF194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7481" y="1686595"/>
            <a:ext cx="8330689" cy="9678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361A96-337A-433F-A56A-68890D7A37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4124" y="2815203"/>
            <a:ext cx="4362187" cy="9504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0A81BF-DB74-4182-89A4-2665D4CF79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4124" y="3834776"/>
            <a:ext cx="3523170" cy="9643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83790E-1214-4C60-ABEA-EAA46453BE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8810" y="4780624"/>
            <a:ext cx="3241179" cy="967828"/>
          </a:xfrm>
          <a:prstGeom prst="rect">
            <a:avLst/>
          </a:prstGeom>
        </p:spPr>
      </p:pic>
      <p:pic>
        <p:nvPicPr>
          <p:cNvPr id="13" name="X_[08-22]_katachi">
            <a:hlinkClick r:id="" action="ppaction://media"/>
            <a:extLst>
              <a:ext uri="{FF2B5EF4-FFF2-40B4-BE49-F238E27FC236}">
                <a16:creationId xmlns:a16="http://schemas.microsoft.com/office/drawing/2014/main" id="{A3DBB6FD-579E-4A40-A2BC-D5FCEB79E1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67623" y="2255602"/>
            <a:ext cx="487363" cy="4873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343B51E-86BF-4425-A757-90A09435B603}"/>
              </a:ext>
            </a:extLst>
          </p:cNvPr>
          <p:cNvSpPr txBox="1"/>
          <p:nvPr/>
        </p:nvSpPr>
        <p:spPr>
          <a:xfrm>
            <a:off x="4086687" y="2742965"/>
            <a:ext cx="11305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どこ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837A1B-A169-408E-A965-11C91DC535A6}"/>
              </a:ext>
            </a:extLst>
          </p:cNvPr>
          <p:cNvSpPr txBox="1"/>
          <p:nvPr/>
        </p:nvSpPr>
        <p:spPr>
          <a:xfrm>
            <a:off x="3203771" y="3276980"/>
            <a:ext cx="11305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ここ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D2C2BB6-9905-4F52-91A6-C30656DD9301}"/>
              </a:ext>
            </a:extLst>
          </p:cNvPr>
          <p:cNvSpPr txBox="1"/>
          <p:nvPr/>
        </p:nvSpPr>
        <p:spPr>
          <a:xfrm>
            <a:off x="3203771" y="4310478"/>
            <a:ext cx="139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あそこ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A333A3-7641-464E-9CA4-479BEB3020C5}"/>
              </a:ext>
            </a:extLst>
          </p:cNvPr>
          <p:cNvSpPr txBox="1"/>
          <p:nvPr/>
        </p:nvSpPr>
        <p:spPr>
          <a:xfrm>
            <a:off x="3275888" y="5268254"/>
            <a:ext cx="11305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そこ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94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3007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011DA7-EE8F-49AB-8EB5-5C2BA810A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717" y="1284350"/>
            <a:ext cx="10905066" cy="171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50146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B1EAF7-D238-4E6D-8B52-F8B227C49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50" y="174290"/>
            <a:ext cx="11717699" cy="65094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F399A14-9DA4-4CBC-826B-225D69150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811" y="364344"/>
            <a:ext cx="4731451" cy="13210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9821C9-5FB6-4E53-A514-8EF8F65A3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7108" y="1789757"/>
            <a:ext cx="9310182" cy="470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7141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0FF5C9-2CE3-4D69-85F0-13CB71FD4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50" y="174290"/>
            <a:ext cx="11717699" cy="65094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E25E0C-7779-41B9-AAD7-1E63F5960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811" y="364344"/>
            <a:ext cx="4731451" cy="13210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8009D0-C13F-42F3-B6E6-D4A37160F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1278" y="1685429"/>
            <a:ext cx="7329441" cy="26607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FEC926-983D-4CD1-B394-51596A7221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1278" y="4346178"/>
            <a:ext cx="3835764" cy="225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53531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D5EE770-AA73-4A56-8736-DBD4B029365B}"/>
              </a:ext>
            </a:extLst>
          </p:cNvPr>
          <p:cNvSpPr/>
          <p:nvPr/>
        </p:nvSpPr>
        <p:spPr>
          <a:xfrm>
            <a:off x="1180730" y="1500327"/>
            <a:ext cx="9907480" cy="4190259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007691-38D0-4A67-A969-168FC2DCA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1870" y="812308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796773-4EAE-45D9-9E19-9A211B533F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9318" y="3011588"/>
            <a:ext cx="3473908" cy="22842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F23E74-A360-47C5-8D6E-C185B64092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1870" y="1997313"/>
            <a:ext cx="8330689" cy="967829"/>
          </a:xfrm>
          <a:prstGeom prst="rect">
            <a:avLst/>
          </a:prstGeom>
        </p:spPr>
      </p:pic>
      <p:pic>
        <p:nvPicPr>
          <p:cNvPr id="8" name="X_[08-23]_katachi">
            <a:hlinkClick r:id="" action="ppaction://media"/>
            <a:extLst>
              <a:ext uri="{FF2B5EF4-FFF2-40B4-BE49-F238E27FC236}">
                <a16:creationId xmlns:a16="http://schemas.microsoft.com/office/drawing/2014/main" id="{A92973F9-58E4-43A0-BD92-D7D99368DF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34696" y="258424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50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2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160775-BFF0-4E07-84E2-89D350C4605F}"/>
              </a:ext>
            </a:extLst>
          </p:cNvPr>
          <p:cNvSpPr/>
          <p:nvPr/>
        </p:nvSpPr>
        <p:spPr>
          <a:xfrm>
            <a:off x="194753" y="175334"/>
            <a:ext cx="11802494" cy="6507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5EE770-AA73-4A56-8736-DBD4B029365B}"/>
              </a:ext>
            </a:extLst>
          </p:cNvPr>
          <p:cNvSpPr/>
          <p:nvPr/>
        </p:nvSpPr>
        <p:spPr>
          <a:xfrm>
            <a:off x="1180730" y="1500327"/>
            <a:ext cx="9907480" cy="4190259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007691-38D0-4A67-A969-168FC2DCA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1870" y="812308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796773-4EAE-45D9-9E19-9A211B533F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9318" y="3011588"/>
            <a:ext cx="3473908" cy="22842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F23E74-A360-47C5-8D6E-C185B64092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1870" y="1997313"/>
            <a:ext cx="8330689" cy="967829"/>
          </a:xfrm>
          <a:prstGeom prst="rect">
            <a:avLst/>
          </a:prstGeom>
        </p:spPr>
      </p:pic>
      <p:pic>
        <p:nvPicPr>
          <p:cNvPr id="8" name="X_[08-23]_katachi">
            <a:hlinkClick r:id="" action="ppaction://media"/>
            <a:extLst>
              <a:ext uri="{FF2B5EF4-FFF2-40B4-BE49-F238E27FC236}">
                <a16:creationId xmlns:a16="http://schemas.microsoft.com/office/drawing/2014/main" id="{A92973F9-58E4-43A0-BD92-D7D99368DF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05955" y="2608038"/>
            <a:ext cx="487363" cy="4873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56918F-E552-4179-8F73-D6518C40055F}"/>
              </a:ext>
            </a:extLst>
          </p:cNvPr>
          <p:cNvSpPr txBox="1"/>
          <p:nvPr/>
        </p:nvSpPr>
        <p:spPr>
          <a:xfrm>
            <a:off x="3432699" y="3095401"/>
            <a:ext cx="698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の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C17C4A-69AE-46DC-98C4-A1E827A2CA22}"/>
              </a:ext>
            </a:extLst>
          </p:cNvPr>
          <p:cNvSpPr txBox="1"/>
          <p:nvPr/>
        </p:nvSpPr>
        <p:spPr>
          <a:xfrm>
            <a:off x="3432699" y="3690729"/>
            <a:ext cx="698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の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9BEDFA-E043-499B-AD63-02AE8E23529C}"/>
              </a:ext>
            </a:extLst>
          </p:cNvPr>
          <p:cNvSpPr txBox="1"/>
          <p:nvPr/>
        </p:nvSpPr>
        <p:spPr>
          <a:xfrm>
            <a:off x="2684531" y="4258130"/>
            <a:ext cx="698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の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202D12-BCDE-42BC-9583-D58A7311E7D8}"/>
              </a:ext>
            </a:extLst>
          </p:cNvPr>
          <p:cNvSpPr txBox="1"/>
          <p:nvPr/>
        </p:nvSpPr>
        <p:spPr>
          <a:xfrm>
            <a:off x="2695743" y="4834453"/>
            <a:ext cx="698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の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73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212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AC333F-2631-4E30-8228-3D616E497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78" y="800226"/>
            <a:ext cx="11130180" cy="141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20958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8097E1-F9E7-4645-BD22-3C9A434BE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50" y="174290"/>
            <a:ext cx="11717699" cy="65094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5B611BD-D2F9-455B-A76C-89C9134C6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421" y="548760"/>
            <a:ext cx="5024662" cy="9082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4FA8DC-6144-4B04-8C96-1B5F9038A5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421" y="1642451"/>
            <a:ext cx="10250518" cy="20501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30E534-83CA-44B9-BEB7-A42F7F739A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421" y="3692554"/>
            <a:ext cx="4470996" cy="280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88148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955F9D-F127-4778-A5A1-9E3815676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50" y="174290"/>
            <a:ext cx="11717699" cy="65094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B520A0-7D36-4336-8130-20B0103C9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697" y="428975"/>
            <a:ext cx="8620602" cy="9636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BDE84E-A151-4148-9682-9B7ECC4DBF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5698" y="1502967"/>
            <a:ext cx="8620601" cy="492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6059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8AEFB6-4180-4A10-9BB8-DFDA25CB0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355" y="647430"/>
            <a:ext cx="9689289" cy="120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25745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D1E2A5-7684-4665-ABF2-9CADF7495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2104" y="1257301"/>
            <a:ext cx="9412133" cy="3692774"/>
          </a:xfrm>
          <a:prstGeom prst="rect">
            <a:avLst/>
          </a:prstGeom>
        </p:spPr>
      </p:pic>
      <p:pic>
        <p:nvPicPr>
          <p:cNvPr id="8" name="X_[08-17]_kiku1">
            <a:hlinkClick r:id="" action="ppaction://media"/>
            <a:extLst>
              <a:ext uri="{FF2B5EF4-FFF2-40B4-BE49-F238E27FC236}">
                <a16:creationId xmlns:a16="http://schemas.microsoft.com/office/drawing/2014/main" id="{552F1F13-1822-47F3-A843-E265569759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85230" y="1792163"/>
            <a:ext cx="487363" cy="487363"/>
          </a:xfrm>
          <a:prstGeom prst="rect">
            <a:avLst/>
          </a:prstGeom>
        </p:spPr>
      </p:pic>
      <p:pic>
        <p:nvPicPr>
          <p:cNvPr id="9" name="X_[08-18]_kiku2">
            <a:hlinkClick r:id="" action="ppaction://media"/>
            <a:extLst>
              <a:ext uri="{FF2B5EF4-FFF2-40B4-BE49-F238E27FC236}">
                <a16:creationId xmlns:a16="http://schemas.microsoft.com/office/drawing/2014/main" id="{9919788E-6502-42A3-9AC2-1AE98A9AD23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85230" y="393883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64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8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0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8FCAA3-D7F1-41A0-89AE-F371687FFF5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8351" b="-417"/>
          <a:stretch/>
        </p:blipFill>
        <p:spPr>
          <a:xfrm>
            <a:off x="1800225" y="259135"/>
            <a:ext cx="8323879" cy="34496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942CE1-D513-44C9-92A0-81241A2652B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11683"/>
          <a:stretch/>
        </p:blipFill>
        <p:spPr>
          <a:xfrm>
            <a:off x="1800225" y="3825541"/>
            <a:ext cx="8717765" cy="2415869"/>
          </a:xfrm>
          <a:prstGeom prst="rect">
            <a:avLst/>
          </a:prstGeom>
        </p:spPr>
      </p:pic>
      <p:pic>
        <p:nvPicPr>
          <p:cNvPr id="4" name="X_[08-19]_kiku3">
            <a:hlinkClick r:id="" action="ppaction://media"/>
            <a:extLst>
              <a:ext uri="{FF2B5EF4-FFF2-40B4-BE49-F238E27FC236}">
                <a16:creationId xmlns:a16="http://schemas.microsoft.com/office/drawing/2014/main" id="{AB860561-4E81-40A3-8699-7D1BCF3A50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656503" y="745095"/>
            <a:ext cx="487363" cy="487363"/>
          </a:xfrm>
          <a:prstGeom prst="rect">
            <a:avLst/>
          </a:prstGeom>
        </p:spPr>
      </p:pic>
      <p:pic>
        <p:nvPicPr>
          <p:cNvPr id="5" name="X_[08-20]_kiku4">
            <a:hlinkClick r:id="" action="ppaction://media"/>
            <a:extLst>
              <a:ext uri="{FF2B5EF4-FFF2-40B4-BE49-F238E27FC236}">
                <a16:creationId xmlns:a16="http://schemas.microsoft.com/office/drawing/2014/main" id="{600E78FE-6290-456A-80B0-20105E32FFF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656503" y="2557157"/>
            <a:ext cx="487363" cy="487363"/>
          </a:xfrm>
          <a:prstGeom prst="rect">
            <a:avLst/>
          </a:prstGeom>
        </p:spPr>
      </p:pic>
      <p:pic>
        <p:nvPicPr>
          <p:cNvPr id="6" name="X_[08-21]_kiku5">
            <a:hlinkClick r:id="" action="ppaction://media"/>
            <a:extLst>
              <a:ext uri="{FF2B5EF4-FFF2-40B4-BE49-F238E27FC236}">
                <a16:creationId xmlns:a16="http://schemas.microsoft.com/office/drawing/2014/main" id="{C7AE1A30-47BB-4D2E-AF4F-9B4D03535C9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656502" y="436921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67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7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57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6CE114-D2AE-4E1B-9882-CDCDF3C1E3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416" y="282757"/>
            <a:ext cx="4133676" cy="8590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3AA654-6E1C-489B-B06A-2C8A8893F8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6675" y="808344"/>
            <a:ext cx="5464909" cy="11919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8BBA79-D5CA-4FC9-9324-24D25E1569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0230" y="2434657"/>
            <a:ext cx="3558162" cy="11610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0981D7-3D59-4668-BF3B-4990524AB8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0230" y="3755101"/>
            <a:ext cx="3550671" cy="11560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F28538-8D23-4897-84E6-17A9FD5A8B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76675" y="5449690"/>
            <a:ext cx="4207111" cy="5999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7D044A-1952-4698-B4AA-D96A96039F6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49358" y="1998745"/>
            <a:ext cx="719541" cy="4619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B07C942-B341-465E-8E57-468178D6CF3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53414" y="4946660"/>
            <a:ext cx="691542" cy="46756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F7CAF5E-7FD4-482F-8AF4-79A03618044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5202" y="1398311"/>
            <a:ext cx="5568497" cy="3124405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B5B973E-578A-4A14-B54A-609AC5AEBF95}"/>
              </a:ext>
            </a:extLst>
          </p:cNvPr>
          <p:cNvSpPr/>
          <p:nvPr/>
        </p:nvSpPr>
        <p:spPr>
          <a:xfrm>
            <a:off x="550416" y="1378413"/>
            <a:ext cx="5203813" cy="85907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X_[08-24]_hanasu1">
            <a:hlinkClick r:id="" action="ppaction://media"/>
            <a:extLst>
              <a:ext uri="{FF2B5EF4-FFF2-40B4-BE49-F238E27FC236}">
                <a16:creationId xmlns:a16="http://schemas.microsoft.com/office/drawing/2014/main" id="{4511492C-6EE6-42F8-AD91-3053787723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265952" y="839748"/>
            <a:ext cx="487363" cy="487363"/>
          </a:xfrm>
          <a:prstGeom prst="rect">
            <a:avLst/>
          </a:prstGeom>
        </p:spPr>
      </p:pic>
      <p:pic>
        <p:nvPicPr>
          <p:cNvPr id="20" name="X_[08-25]_hanasu2">
            <a:hlinkClick r:id="" action="ppaction://media"/>
            <a:extLst>
              <a:ext uri="{FF2B5EF4-FFF2-40B4-BE49-F238E27FC236}">
                <a16:creationId xmlns:a16="http://schemas.microsoft.com/office/drawing/2014/main" id="{AEB9A5AA-1ADA-4623-AA03-4355A9EA0A3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893552" y="139831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93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04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6CE114-D2AE-4E1B-9882-CDCDF3C1E3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654" y="146376"/>
            <a:ext cx="4133676" cy="8590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3AA654-6E1C-489B-B06A-2C8A8893F8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6675" y="808344"/>
            <a:ext cx="5464909" cy="11919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8BBA79-D5CA-4FC9-9324-24D25E1569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0230" y="2434657"/>
            <a:ext cx="3558162" cy="11610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0981D7-3D59-4668-BF3B-4990524AB8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0230" y="3755101"/>
            <a:ext cx="3550671" cy="11560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F28538-8D23-4897-84E6-17A9FD5A8B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76675" y="5449690"/>
            <a:ext cx="4207111" cy="5999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7D044A-1952-4698-B4AA-D96A96039F6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49358" y="1998745"/>
            <a:ext cx="719541" cy="4619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B07C942-B341-465E-8E57-468178D6CF3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53414" y="4946660"/>
            <a:ext cx="691542" cy="46756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F7CAF5E-7FD4-482F-8AF4-79A03618044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654" y="1139656"/>
            <a:ext cx="5568497" cy="3124405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B5B973E-578A-4A14-B54A-609AC5AEBF95}"/>
              </a:ext>
            </a:extLst>
          </p:cNvPr>
          <p:cNvSpPr/>
          <p:nvPr/>
        </p:nvSpPr>
        <p:spPr>
          <a:xfrm>
            <a:off x="512841" y="1882066"/>
            <a:ext cx="5203813" cy="80786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X_[08-24]_hanasu1">
            <a:hlinkClick r:id="" action="ppaction://media"/>
            <a:extLst>
              <a:ext uri="{FF2B5EF4-FFF2-40B4-BE49-F238E27FC236}">
                <a16:creationId xmlns:a16="http://schemas.microsoft.com/office/drawing/2014/main" id="{4511492C-6EE6-42F8-AD91-3053787723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097238" y="1466461"/>
            <a:ext cx="487363" cy="487363"/>
          </a:xfrm>
          <a:prstGeom prst="rect">
            <a:avLst/>
          </a:prstGeom>
        </p:spPr>
      </p:pic>
      <p:pic>
        <p:nvPicPr>
          <p:cNvPr id="20" name="X_[08-25]_hanasu2">
            <a:hlinkClick r:id="" action="ppaction://media"/>
            <a:extLst>
              <a:ext uri="{FF2B5EF4-FFF2-40B4-BE49-F238E27FC236}">
                <a16:creationId xmlns:a16="http://schemas.microsoft.com/office/drawing/2014/main" id="{AEB9A5AA-1ADA-4623-AA03-4355A9EA0A3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852318" y="1945620"/>
            <a:ext cx="487363" cy="48736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0FBC40-D2D9-436E-B5B6-0046D3CC0EE3}"/>
              </a:ext>
            </a:extLst>
          </p:cNvPr>
          <p:cNvSpPr/>
          <p:nvPr/>
        </p:nvSpPr>
        <p:spPr>
          <a:xfrm>
            <a:off x="898392" y="4236928"/>
            <a:ext cx="4103035" cy="2316751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5AFB068-3535-4D6E-B2CD-737A89372DF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7243" y="4532467"/>
            <a:ext cx="3719602" cy="183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76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04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6CE114-D2AE-4E1B-9882-CDCDF3C1E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06" y="1195010"/>
            <a:ext cx="4133676" cy="8590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3AA654-6E1C-489B-B06A-2C8A8893F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6675" y="808344"/>
            <a:ext cx="5464909" cy="11919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8BBA79-D5CA-4FC9-9324-24D25E156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0230" y="2434657"/>
            <a:ext cx="3558162" cy="11610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0981D7-3D59-4668-BF3B-4990524AB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0230" y="3755101"/>
            <a:ext cx="3550671" cy="11560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F28538-8D23-4897-84E6-17A9FD5A8B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6675" y="5449690"/>
            <a:ext cx="4207111" cy="5999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7D044A-1952-4698-B4AA-D96A96039F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9358" y="1998745"/>
            <a:ext cx="719541" cy="4619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B07C942-B341-465E-8E57-468178D6CF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3414" y="4946660"/>
            <a:ext cx="691542" cy="46756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F7CAF5E-7FD4-482F-8AF4-79A0361804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9906" y="2189686"/>
            <a:ext cx="5568497" cy="3124405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B5B973E-578A-4A14-B54A-609AC5AEBF95}"/>
              </a:ext>
            </a:extLst>
          </p:cNvPr>
          <p:cNvSpPr/>
          <p:nvPr/>
        </p:nvSpPr>
        <p:spPr>
          <a:xfrm>
            <a:off x="433093" y="3675355"/>
            <a:ext cx="4991163" cy="80786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28308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6CE114-D2AE-4E1B-9882-CDCDF3C1E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17589"/>
            <a:ext cx="3896595" cy="8098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3AA654-6E1C-489B-B06A-2C8A8893F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8905" y="1165045"/>
            <a:ext cx="4724924" cy="10305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8BBA79-D5CA-4FC9-9324-24D25E156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6783" y="2696553"/>
            <a:ext cx="3076363" cy="10038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0981D7-3D59-4668-BF3B-4990524AB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6783" y="3848044"/>
            <a:ext cx="3069887" cy="9995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F28538-8D23-4897-84E6-17A9FD5A8B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8905" y="5346772"/>
            <a:ext cx="3637440" cy="5187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7D044A-1952-4698-B4AA-D96A96039F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9034" y="2256606"/>
            <a:ext cx="622110" cy="3994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B07C942-B341-465E-8E57-468178D6CF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01547" y="4882665"/>
            <a:ext cx="597903" cy="4042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0F2B63-9393-4669-89FF-1E917AA4B5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478" y="1259298"/>
            <a:ext cx="4150259" cy="7545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223523-5456-4975-807C-745111DD7D6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9452" y="2210835"/>
            <a:ext cx="1873888" cy="18484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503A2CF-4870-431C-89F9-C26ACFDDEF1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17608" y="2289515"/>
            <a:ext cx="1864787" cy="177275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BE10423-F000-4FA5-869E-416CC91AECE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2661" y="4091166"/>
            <a:ext cx="1929901" cy="18662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95CF816-2175-441D-973A-48FF8E6447D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01165" y="4142331"/>
            <a:ext cx="1912079" cy="187388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1E0E120-4758-4759-AAD7-9229D8E1176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82920" y="4144172"/>
            <a:ext cx="1924808" cy="188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94739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6CE114-D2AE-4E1B-9882-CDCDF3C1E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445" y="684832"/>
            <a:ext cx="4133676" cy="8590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3AA654-6E1C-489B-B06A-2C8A8893F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6675" y="808344"/>
            <a:ext cx="5464909" cy="11919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8BBA79-D5CA-4FC9-9324-24D25E156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0230" y="2434657"/>
            <a:ext cx="3558162" cy="11610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0981D7-3D59-4668-BF3B-4990524AB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0230" y="3755101"/>
            <a:ext cx="3550671" cy="11560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F28538-8D23-4897-84E6-17A9FD5A8B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6675" y="5449690"/>
            <a:ext cx="4207111" cy="5999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7D044A-1952-4698-B4AA-D96A96039F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9358" y="1998745"/>
            <a:ext cx="719541" cy="4619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B07C942-B341-465E-8E57-468178D6CF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3414" y="4946660"/>
            <a:ext cx="691542" cy="46756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F7CAF5E-7FD4-482F-8AF4-79A0361804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9445" y="1670657"/>
            <a:ext cx="5568497" cy="3124405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B5B973E-578A-4A14-B54A-609AC5AEBF95}"/>
              </a:ext>
            </a:extLst>
          </p:cNvPr>
          <p:cNvSpPr/>
          <p:nvPr/>
        </p:nvSpPr>
        <p:spPr>
          <a:xfrm>
            <a:off x="633118" y="3917297"/>
            <a:ext cx="5923319" cy="94875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15651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2C5C4D-77EC-4230-8C11-063912875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594" y="643466"/>
            <a:ext cx="9688811" cy="557106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F46BDA2-1DBC-4B30-BA61-DA844AC0C94E}"/>
              </a:ext>
            </a:extLst>
          </p:cNvPr>
          <p:cNvSpPr/>
          <p:nvPr/>
        </p:nvSpPr>
        <p:spPr>
          <a:xfrm>
            <a:off x="1251594" y="3213717"/>
            <a:ext cx="9688812" cy="88776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39177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325342-0E97-40FA-8B8A-CD146E016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667" y="592301"/>
            <a:ext cx="10905066" cy="20174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B7AEC2-A5D4-4759-A737-1981933B4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67" y="3276712"/>
            <a:ext cx="10905066" cy="1564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33899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B31F7E56-5D5F-48DD-B380-3C43133ED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294" y="1497215"/>
            <a:ext cx="5151424" cy="1931784"/>
          </a:xfrm>
          <a:prstGeom prst="rect">
            <a:avLst/>
          </a:prstGeom>
        </p:spPr>
      </p:pic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877ABBD-94B9-40A4-AD26-1328FA0CD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5261" y="1289148"/>
            <a:ext cx="4172712" cy="427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649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524794-295F-4E09-8AAD-A615CEB75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115" y="325581"/>
            <a:ext cx="2428419" cy="6631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CD4A84-27C3-4AE7-B920-C627F790F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115" y="1134073"/>
            <a:ext cx="2916892" cy="22329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5B1C75-0DD2-40CF-B16E-534029EE1C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2375" y="1152168"/>
            <a:ext cx="2880702" cy="22148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DDB8C1-E4FE-4579-B18B-E4549B76A7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5179" y="558657"/>
            <a:ext cx="2442806" cy="28083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51742F-83AE-4F11-BDDF-0B35EFD1A1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115" y="3649690"/>
            <a:ext cx="3618973" cy="29386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577E9CA-7B8E-428E-B6DC-695FCBE0E8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0853" y="3649689"/>
            <a:ext cx="3003747" cy="24717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586B122-DF76-40B7-A594-367907AD8B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5179" y="3681927"/>
            <a:ext cx="2934987" cy="241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44630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EC0ED56-62D8-4FC9-8CE1-EA0EE49AF8B5}"/>
              </a:ext>
            </a:extLst>
          </p:cNvPr>
          <p:cNvSpPr/>
          <p:nvPr/>
        </p:nvSpPr>
        <p:spPr>
          <a:xfrm>
            <a:off x="194753" y="198285"/>
            <a:ext cx="11802494" cy="65662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524794-295F-4E09-8AAD-A615CEB75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115" y="325581"/>
            <a:ext cx="2428419" cy="6631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CD4A84-27C3-4AE7-B920-C627F790F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115" y="1075615"/>
            <a:ext cx="2916892" cy="22329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5B1C75-0DD2-40CF-B16E-534029EE1C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2375" y="1093710"/>
            <a:ext cx="2880702" cy="22148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DDB8C1-E4FE-4579-B18B-E4549B76A7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5179" y="500199"/>
            <a:ext cx="2442806" cy="28083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51742F-83AE-4F11-BDDF-0B35EFD1A1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115" y="3742777"/>
            <a:ext cx="3618973" cy="29386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577E9CA-7B8E-428E-B6DC-695FCBE0E8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0853" y="3742776"/>
            <a:ext cx="3003747" cy="24717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586B122-DF76-40B7-A594-367907AD8B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5179" y="3775014"/>
            <a:ext cx="2934987" cy="241385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04317CC-E8DB-46F1-AE3F-12926DE7D5C7}"/>
              </a:ext>
            </a:extLst>
          </p:cNvPr>
          <p:cNvSpPr txBox="1"/>
          <p:nvPr/>
        </p:nvSpPr>
        <p:spPr>
          <a:xfrm>
            <a:off x="963694" y="930257"/>
            <a:ext cx="2559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きがえをする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96FD68-75B7-429C-BF44-971AFCA05CB1}"/>
              </a:ext>
            </a:extLst>
          </p:cNvPr>
          <p:cNvSpPr txBox="1"/>
          <p:nvPr/>
        </p:nvSpPr>
        <p:spPr>
          <a:xfrm>
            <a:off x="4989814" y="543754"/>
            <a:ext cx="2916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かいぎや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うちあわせをする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4D69DE4-5C80-445E-9CFA-2FD7D2BC8776}"/>
              </a:ext>
            </a:extLst>
          </p:cNvPr>
          <p:cNvSpPr txBox="1"/>
          <p:nvPr/>
        </p:nvSpPr>
        <p:spPr>
          <a:xfrm>
            <a:off x="8636447" y="367857"/>
            <a:ext cx="2559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たばこをすう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AB6037-0B42-4A73-B253-0AAC97F8786A}"/>
              </a:ext>
            </a:extLst>
          </p:cNvPr>
          <p:cNvSpPr txBox="1"/>
          <p:nvPr/>
        </p:nvSpPr>
        <p:spPr>
          <a:xfrm>
            <a:off x="1018508" y="3308521"/>
            <a:ext cx="3326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おきゃくさんとあってはなしをする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71DE6C-037B-4A5B-BB13-9219D4B33B58}"/>
              </a:ext>
            </a:extLst>
          </p:cNvPr>
          <p:cNvSpPr txBox="1"/>
          <p:nvPr/>
        </p:nvSpPr>
        <p:spPr>
          <a:xfrm>
            <a:off x="5032254" y="3607955"/>
            <a:ext cx="2948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じむのしごとをする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A9DBE1-347A-41BF-B076-0EAA8213A83D}"/>
              </a:ext>
            </a:extLst>
          </p:cNvPr>
          <p:cNvSpPr txBox="1"/>
          <p:nvPr/>
        </p:nvSpPr>
        <p:spPr>
          <a:xfrm>
            <a:off x="8667955" y="3308521"/>
            <a:ext cx="29485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いろいろなものを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しまっておく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86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2C5C4D-77EC-4230-8C11-063912875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594" y="643466"/>
            <a:ext cx="9688811" cy="557106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F46BDA2-1DBC-4B30-BA61-DA844AC0C94E}"/>
              </a:ext>
            </a:extLst>
          </p:cNvPr>
          <p:cNvSpPr/>
          <p:nvPr/>
        </p:nvSpPr>
        <p:spPr>
          <a:xfrm>
            <a:off x="1251594" y="4048217"/>
            <a:ext cx="9688812" cy="8700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44834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182</Words>
  <Application>Microsoft Office PowerPoint</Application>
  <PresentationFormat>ワイド画面</PresentationFormat>
  <Paragraphs>115</Paragraphs>
  <Slides>86</Slides>
  <Notes>1</Notes>
  <HiddenSlides>0</HiddenSlides>
  <MMClips>94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86</vt:i4>
      </vt:variant>
    </vt:vector>
  </HeadingPairs>
  <TitlesOfParts>
    <vt:vector size="92" baseType="lpstr">
      <vt:lpstr>游ゴシック</vt:lpstr>
      <vt:lpstr>Arial</vt:lpstr>
      <vt:lpstr>Calibri</vt:lpstr>
      <vt:lpstr>Calibri Light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Khun Alex</dc:creator>
  <cp:lastModifiedBy>Kazuyo Takehara</cp:lastModifiedBy>
  <cp:revision>27</cp:revision>
  <dcterms:created xsi:type="dcterms:W3CDTF">2021-08-20T03:48:49Z</dcterms:created>
  <dcterms:modified xsi:type="dcterms:W3CDTF">2023-04-19T03:38:30Z</dcterms:modified>
</cp:coreProperties>
</file>